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 id="2147483707" r:id="rId3"/>
    <p:sldMasterId id="2147483708" r:id="rId4"/>
  </p:sldMasterIdLst>
  <p:notesMasterIdLst>
    <p:notesMasterId r:id="rId88"/>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Lst>
  <p:sldSz cx="9144000" cy="5143500" type="screen16x9"/>
  <p:notesSz cx="6858000" cy="9144000"/>
  <p:embeddedFontLst>
    <p:embeddedFont>
      <p:font typeface="Amatic SC" pitchFamily="2" charset="-79"/>
      <p:regular r:id="rId89"/>
      <p:bold r:id="rId90"/>
    </p:embeddedFont>
    <p:embeddedFont>
      <p:font typeface="Anaheim" pitchFamily="2" charset="0"/>
      <p:regular r:id="rId91"/>
      <p:bold r:id="rId92"/>
    </p:embeddedFont>
    <p:embeddedFont>
      <p:font typeface="Arvo" panose="02000000000000000000" pitchFamily="2" charset="0"/>
      <p:regular r:id="rId93"/>
      <p:bold r:id="rId94"/>
      <p:italic r:id="rId95"/>
      <p:boldItalic r:id="rId96"/>
    </p:embeddedFont>
    <p:embeddedFont>
      <p:font typeface="Bebas Neue" panose="020B0606020202050201" pitchFamily="34" charset="0"/>
      <p:regular r:id="rId97"/>
    </p:embeddedFont>
    <p:embeddedFont>
      <p:font typeface="Calibri" panose="020F0502020204030204" pitchFamily="34" charset="0"/>
      <p:regular r:id="rId98"/>
      <p:bold r:id="rId99"/>
      <p:italic r:id="rId100"/>
      <p:boldItalic r:id="rId101"/>
    </p:embeddedFont>
    <p:embeddedFont>
      <p:font typeface="Josefin Sans" pitchFamily="2" charset="0"/>
      <p:regular r:id="rId102"/>
      <p:bold r:id="rId103"/>
      <p:italic r:id="rId104"/>
      <p:boldItalic r:id="rId105"/>
    </p:embeddedFont>
    <p:embeddedFont>
      <p:font typeface="Josefin Sans SemiBold" pitchFamily="2" charset="0"/>
      <p:regular r:id="rId106"/>
      <p:bold r:id="rId107"/>
      <p:italic r:id="rId108"/>
      <p:boldItalic r:id="rId109"/>
    </p:embeddedFont>
    <p:embeddedFont>
      <p:font typeface="Josefin Slab" panose="02000000000000000000" pitchFamily="2" charset="0"/>
      <p:regular r:id="rId110"/>
      <p:bold r:id="rId111"/>
      <p:italic r:id="rId112"/>
      <p:boldItalic r:id="rId113"/>
    </p:embeddedFont>
    <p:embeddedFont>
      <p:font typeface="Josefin Slab SemiBold" panose="02000000000000000000" pitchFamily="2" charset="0"/>
      <p:regular r:id="rId114"/>
      <p:bold r:id="rId115"/>
      <p:italic r:id="rId116"/>
      <p:boldItalic r:id="rId117"/>
    </p:embeddedFont>
    <p:embeddedFont>
      <p:font typeface="Merriweather" pitchFamily="2" charset="0"/>
      <p:regular r:id="rId118"/>
      <p:bold r:id="rId119"/>
      <p:italic r:id="rId120"/>
      <p:boldItalic r:id="rId121"/>
    </p:embeddedFont>
    <p:embeddedFont>
      <p:font typeface="Montserrat" pitchFamily="2" charset="0"/>
      <p:regular r:id="rId122"/>
      <p:bold r:id="rId123"/>
      <p:italic r:id="rId124"/>
      <p:boldItalic r:id="rId125"/>
    </p:embeddedFont>
    <p:embeddedFont>
      <p:font typeface="Montserrat Black" pitchFamily="2" charset="0"/>
      <p:bold r:id="rId126"/>
      <p:italic r:id="rId127"/>
      <p:boldItalic r:id="rId128"/>
    </p:embeddedFont>
    <p:embeddedFont>
      <p:font typeface="Montserrat Light" pitchFamily="2" charset="0"/>
      <p:regular r:id="rId129"/>
      <p:bold r:id="rId130"/>
      <p:italic r:id="rId131"/>
      <p:boldItalic r:id="rId132"/>
    </p:embeddedFont>
    <p:embeddedFont>
      <p:font typeface="Montserrat Medium" pitchFamily="2" charset="0"/>
      <p:regular r:id="rId133"/>
      <p:bold r:id="rId134"/>
      <p:italic r:id="rId135"/>
      <p:boldItalic r:id="rId136"/>
    </p:embeddedFont>
    <p:embeddedFont>
      <p:font typeface="Proxima Nova" panose="02000506030000020004" pitchFamily="2" charset="0"/>
      <p:regular r:id="rId137"/>
      <p:bold r:id="rId138"/>
      <p:italic r:id="rId139"/>
      <p:boldItalic r:id="rId140"/>
    </p:embeddedFont>
    <p:embeddedFont>
      <p:font typeface="Proxima Nova Semibold" panose="02000506030000020004" pitchFamily="2" charset="0"/>
      <p:regular r:id="rId141"/>
      <p:bold r:id="rId142"/>
      <p:italic r:id="rId143"/>
      <p:boldItalic r:id="rId144"/>
    </p:embeddedFont>
    <p:embeddedFont>
      <p:font typeface="Questrial" pitchFamily="2" charset="0"/>
      <p:regular r:id="rId145"/>
    </p:embeddedFont>
    <p:embeddedFont>
      <p:font typeface="Roboto Medium" panose="02000000000000000000" pitchFamily="2" charset="0"/>
      <p:regular r:id="rId146"/>
      <p:bold r:id="rId147"/>
      <p:italic r:id="rId148"/>
      <p:boldItalic r:id="rId149"/>
    </p:embeddedFont>
    <p:embeddedFont>
      <p:font typeface="Syncopate" panose="02000505000000020003" pitchFamily="2" charset="0"/>
      <p:regular r:id="rId150"/>
      <p:bold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031E63-BD0B-4FC4-903F-626F18E2B423}">
  <a:tblStyle styleId="{50031E63-BD0B-4FC4-903F-626F18E2B4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87"/>
  </p:normalViewPr>
  <p:slideViewPr>
    <p:cSldViewPr snapToGrid="0" snapToObjects="1">
      <p:cViewPr>
        <p:scale>
          <a:sx n="64" d="100"/>
          <a:sy n="64" d="100"/>
        </p:scale>
        <p:origin x="2040" y="1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9.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50.fntdata"/><Relationship Id="rId107" Type="http://schemas.openxmlformats.org/officeDocument/2006/relationships/font" Target="fonts/font19.fntdata"/><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font" Target="fonts/font40.fntdata"/><Relationship Id="rId149" Type="http://schemas.openxmlformats.org/officeDocument/2006/relationships/font" Target="fonts/font61.fntdata"/><Relationship Id="rId5" Type="http://schemas.openxmlformats.org/officeDocument/2006/relationships/slide" Target="slides/slide1.xml"/><Relationship Id="rId95" Type="http://schemas.openxmlformats.org/officeDocument/2006/relationships/font" Target="fonts/font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5.fntdata"/><Relationship Id="rId118" Type="http://schemas.openxmlformats.org/officeDocument/2006/relationships/font" Target="fonts/font30.fntdata"/><Relationship Id="rId134" Type="http://schemas.openxmlformats.org/officeDocument/2006/relationships/font" Target="fonts/font46.fntdata"/><Relationship Id="rId139" Type="http://schemas.openxmlformats.org/officeDocument/2006/relationships/font" Target="fonts/font51.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62.fntdata"/><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5.fntdata"/><Relationship Id="rId108" Type="http://schemas.openxmlformats.org/officeDocument/2006/relationships/font" Target="fonts/font20.fntdata"/><Relationship Id="rId124" Type="http://schemas.openxmlformats.org/officeDocument/2006/relationships/font" Target="fonts/font36.fntdata"/><Relationship Id="rId129" Type="http://schemas.openxmlformats.org/officeDocument/2006/relationships/font" Target="fonts/font4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3.fntdata"/><Relationship Id="rId96" Type="http://schemas.openxmlformats.org/officeDocument/2006/relationships/font" Target="fonts/font8.fntdata"/><Relationship Id="rId140" Type="http://schemas.openxmlformats.org/officeDocument/2006/relationships/font" Target="fonts/font52.fntdata"/><Relationship Id="rId145" Type="http://schemas.openxmlformats.org/officeDocument/2006/relationships/font" Target="fonts/font57.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6.fntdata"/><Relationship Id="rId119" Type="http://schemas.openxmlformats.org/officeDocument/2006/relationships/font" Target="fonts/font31.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42.fntdata"/><Relationship Id="rId135" Type="http://schemas.openxmlformats.org/officeDocument/2006/relationships/font" Target="fonts/font47.fntdata"/><Relationship Id="rId151" Type="http://schemas.openxmlformats.org/officeDocument/2006/relationships/font" Target="fonts/font63.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120" Type="http://schemas.openxmlformats.org/officeDocument/2006/relationships/font" Target="fonts/font32.fntdata"/><Relationship Id="rId125" Type="http://schemas.openxmlformats.org/officeDocument/2006/relationships/font" Target="fonts/font37.fntdata"/><Relationship Id="rId141" Type="http://schemas.openxmlformats.org/officeDocument/2006/relationships/font" Target="fonts/font53.fntdata"/><Relationship Id="rId146" Type="http://schemas.openxmlformats.org/officeDocument/2006/relationships/font" Target="fonts/font5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2.fntdata"/><Relationship Id="rId115" Type="http://schemas.openxmlformats.org/officeDocument/2006/relationships/font" Target="fonts/font27.fntdata"/><Relationship Id="rId131" Type="http://schemas.openxmlformats.org/officeDocument/2006/relationships/font" Target="fonts/font43.fntdata"/><Relationship Id="rId136" Type="http://schemas.openxmlformats.org/officeDocument/2006/relationships/font" Target="fonts/font48.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26" Type="http://schemas.openxmlformats.org/officeDocument/2006/relationships/font" Target="fonts/font38.fntdata"/><Relationship Id="rId147" Type="http://schemas.openxmlformats.org/officeDocument/2006/relationships/font" Target="fonts/font5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5.fntdata"/><Relationship Id="rId98" Type="http://schemas.openxmlformats.org/officeDocument/2006/relationships/font" Target="fonts/font10.fntdata"/><Relationship Id="rId121" Type="http://schemas.openxmlformats.org/officeDocument/2006/relationships/font" Target="fonts/font33.fntdata"/><Relationship Id="rId142" Type="http://schemas.openxmlformats.org/officeDocument/2006/relationships/font" Target="fonts/font5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8.fntdata"/><Relationship Id="rId137" Type="http://schemas.openxmlformats.org/officeDocument/2006/relationships/font" Target="fonts/font4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notesMaster" Target="notesMasters/notesMaster1.xml"/><Relationship Id="rId111" Type="http://schemas.openxmlformats.org/officeDocument/2006/relationships/font" Target="fonts/font23.fntdata"/><Relationship Id="rId132" Type="http://schemas.openxmlformats.org/officeDocument/2006/relationships/font" Target="fonts/font44.fntdata"/><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8.fntdata"/><Relationship Id="rId127" Type="http://schemas.openxmlformats.org/officeDocument/2006/relationships/font" Target="fonts/font3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122" Type="http://schemas.openxmlformats.org/officeDocument/2006/relationships/font" Target="fonts/font34.fntdata"/><Relationship Id="rId143" Type="http://schemas.openxmlformats.org/officeDocument/2006/relationships/font" Target="fonts/font55.fntdata"/><Relationship Id="rId148" Type="http://schemas.openxmlformats.org/officeDocument/2006/relationships/font" Target="fonts/font60.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font" Target="fonts/font1.fntdata"/><Relationship Id="rId112" Type="http://schemas.openxmlformats.org/officeDocument/2006/relationships/font" Target="fonts/font24.fntdata"/><Relationship Id="rId133" Type="http://schemas.openxmlformats.org/officeDocument/2006/relationships/font" Target="fonts/font45.fntdata"/><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font" Target="fonts/font14.fntdata"/><Relationship Id="rId123" Type="http://schemas.openxmlformats.org/officeDocument/2006/relationships/font" Target="fonts/font35.fntdata"/><Relationship Id="rId144" Type="http://schemas.openxmlformats.org/officeDocument/2006/relationships/font" Target="fonts/font56.fntdata"/><Relationship Id="rId90"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8856c9587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8856c9587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d47b026512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d47b02651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d47b02651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7" name="Google Shape;1687;gd47b02651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862daf271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862daf271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d52c4e0280_0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d52c4e0280_0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8856c9587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8856c9587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d52c4e0280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d52c4e0280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88119aeb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88119ae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d47b026512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d47b026512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d57aa28d1f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d57aa28d1f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62ae88d5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62ae88d5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d57aa28d1f_0_1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d57aa28d1f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8856c9587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8856c9587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d52c4e0280_0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d52c4e0280_0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8856c9587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8856c9587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d57aa28d1f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d57aa28d1f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8856c95875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8856c95875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d57aa28d1f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d57aa28d1f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862ae88d5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862ae88d5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d47b026512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d47b026512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89e5484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89e5484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d47b02651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d47b02651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d52c4e028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d52c4e028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d52c4e028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d52c4e028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898dfb8a2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898dfb8a2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d52c4e028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d52c4e028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8856c95875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8856c95875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d52c4e028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d52c4e028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8856c95875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8856c95875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d57aa28d1f_0_1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d57aa28d1f_0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8856c95875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8856c95875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d57aa28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4" name="Google Shape;2674;gd57aa28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898dfb8a20_0_33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898dfb8a20_0_33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8856c95875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8856c95875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d57aa28d1f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d57aa28d1f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d52c4e0280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d52c4e028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898dfb8a20_0_30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898dfb8a20_0_30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d52c4e028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d52c4e028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889e54841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889e54841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d52c4e0280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1" name="Google Shape;2891;gd52c4e0280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d52c4e0280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5" name="Google Shape;2905;gd52c4e0280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d52c4e0280_0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d52c4e0280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898dfb8a20_0_30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898dfb8a20_0_30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898dfb8a20_0_30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898dfb8a20_0_30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gd57aa28d1f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8" name="Google Shape;3018;gd57aa28d1f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889e54841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889e54841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d52c4e028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1" name="Google Shape;3051;gd52c4e028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d57aa28d1f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d57aa28d1f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d57aa28d1f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d57aa28d1f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d57aa28d1f_0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d57aa28d1f_0_1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898dfb8a20_0_3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898dfb8a20_0_3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d52c4e0280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d52c4e0280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g862ae88d5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9" name="Google Shape;3449;g862ae88d5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d47b02651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d47b02651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898dfb8a20_0_32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898dfb8a20_0_32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9"/>
        <p:cNvGrpSpPr/>
        <p:nvPr/>
      </p:nvGrpSpPr>
      <p:grpSpPr>
        <a:xfrm>
          <a:off x="0" y="0"/>
          <a:ext cx="0" cy="0"/>
          <a:chOff x="0" y="0"/>
          <a:chExt cx="0" cy="0"/>
        </a:xfrm>
      </p:grpSpPr>
      <p:sp>
        <p:nvSpPr>
          <p:cNvPr id="3790" name="Google Shape;3790;gd57aa28d1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1" name="Google Shape;3791;gd57aa28d1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gd57aa28d1f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d57aa28d1f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2"/>
        <p:cNvGrpSpPr/>
        <p:nvPr/>
      </p:nvGrpSpPr>
      <p:grpSpPr>
        <a:xfrm>
          <a:off x="0" y="0"/>
          <a:ext cx="0" cy="0"/>
          <a:chOff x="0" y="0"/>
          <a:chExt cx="0" cy="0"/>
        </a:xfrm>
      </p:grpSpPr>
      <p:sp>
        <p:nvSpPr>
          <p:cNvPr id="4013" name="Google Shape;4013;g898dfb8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4" name="Google Shape;4014;g898dfb8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gd47b02651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0" name="Google Shape;4020;gd47b026512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4"/>
        <p:cNvGrpSpPr/>
        <p:nvPr/>
      </p:nvGrpSpPr>
      <p:grpSpPr>
        <a:xfrm>
          <a:off x="0" y="0"/>
          <a:ext cx="0" cy="0"/>
          <a:chOff x="0" y="0"/>
          <a:chExt cx="0" cy="0"/>
        </a:xfrm>
      </p:grpSpPr>
      <p:sp>
        <p:nvSpPr>
          <p:cNvPr id="4025" name="Google Shape;4025;gd52c4e0280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6" name="Google Shape;4026;gd52c4e0280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0"/>
        <p:cNvGrpSpPr/>
        <p:nvPr/>
      </p:nvGrpSpPr>
      <p:grpSpPr>
        <a:xfrm>
          <a:off x="0" y="0"/>
          <a:ext cx="0" cy="0"/>
          <a:chOff x="0" y="0"/>
          <a:chExt cx="0" cy="0"/>
        </a:xfrm>
      </p:grpSpPr>
      <p:sp>
        <p:nvSpPr>
          <p:cNvPr id="4031" name="Google Shape;4031;SLIDES_API7513594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2" name="Google Shape;4032;SLIDES_API7513594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7"/>
        <p:cNvGrpSpPr/>
        <p:nvPr/>
      </p:nvGrpSpPr>
      <p:grpSpPr>
        <a:xfrm>
          <a:off x="0" y="0"/>
          <a:ext cx="0" cy="0"/>
          <a:chOff x="0" y="0"/>
          <a:chExt cx="0" cy="0"/>
        </a:xfrm>
      </p:grpSpPr>
      <p:sp>
        <p:nvSpPr>
          <p:cNvPr id="4038" name="Google Shape;4038;gf3762a887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9" name="Google Shape;4039;gf3762a88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4"/>
        <p:cNvGrpSpPr/>
        <p:nvPr/>
      </p:nvGrpSpPr>
      <p:grpSpPr>
        <a:xfrm>
          <a:off x="0" y="0"/>
          <a:ext cx="0" cy="0"/>
          <a:chOff x="0" y="0"/>
          <a:chExt cx="0" cy="0"/>
        </a:xfrm>
      </p:grpSpPr>
      <p:sp>
        <p:nvSpPr>
          <p:cNvPr id="4045" name="Google Shape;4045;g898dfb8a20_0_7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6" name="Google Shape;4046;g898dfb8a20_0_7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5"/>
        <p:cNvGrpSpPr/>
        <p:nvPr/>
      </p:nvGrpSpPr>
      <p:grpSpPr>
        <a:xfrm>
          <a:off x="0" y="0"/>
          <a:ext cx="0" cy="0"/>
          <a:chOff x="0" y="0"/>
          <a:chExt cx="0" cy="0"/>
        </a:xfrm>
      </p:grpSpPr>
      <p:sp>
        <p:nvSpPr>
          <p:cNvPr id="4076" name="Google Shape;4076;gd57aa28d1f_0_2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7" name="Google Shape;4077;gd57aa28d1f_0_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898dfb8a20_0_33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898dfb8a20_0_33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898dfb8a20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898dfb8a20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0"/>
        <p:cNvGrpSpPr/>
        <p:nvPr/>
      </p:nvGrpSpPr>
      <p:grpSpPr>
        <a:xfrm>
          <a:off x="0" y="0"/>
          <a:ext cx="0" cy="0"/>
          <a:chOff x="0" y="0"/>
          <a:chExt cx="0" cy="0"/>
        </a:xfrm>
      </p:grpSpPr>
      <p:sp>
        <p:nvSpPr>
          <p:cNvPr id="4431" name="Google Shape;4431;g898dfb8a20_0_8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2" name="Google Shape;4432;g898dfb8a20_0_8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7"/>
        <p:cNvGrpSpPr/>
        <p:nvPr/>
      </p:nvGrpSpPr>
      <p:grpSpPr>
        <a:xfrm>
          <a:off x="0" y="0"/>
          <a:ext cx="0" cy="0"/>
          <a:chOff x="0" y="0"/>
          <a:chExt cx="0" cy="0"/>
        </a:xfrm>
      </p:grpSpPr>
      <p:sp>
        <p:nvSpPr>
          <p:cNvPr id="7218" name="Google Shape;7218;g898dfb8a20_0_10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9" name="Google Shape;7219;g898dfb8a20_0_10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6"/>
        <p:cNvGrpSpPr/>
        <p:nvPr/>
      </p:nvGrpSpPr>
      <p:grpSpPr>
        <a:xfrm>
          <a:off x="0" y="0"/>
          <a:ext cx="0" cy="0"/>
          <a:chOff x="0" y="0"/>
          <a:chExt cx="0" cy="0"/>
        </a:xfrm>
      </p:grpSpPr>
      <p:sp>
        <p:nvSpPr>
          <p:cNvPr id="7637" name="Google Shape;7637;g898dfb8a20_0_1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8" name="Google Shape;7638;g898dfb8a20_0_1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6"/>
        <p:cNvGrpSpPr/>
        <p:nvPr/>
      </p:nvGrpSpPr>
      <p:grpSpPr>
        <a:xfrm>
          <a:off x="0" y="0"/>
          <a:ext cx="0" cy="0"/>
          <a:chOff x="0" y="0"/>
          <a:chExt cx="0" cy="0"/>
        </a:xfrm>
      </p:grpSpPr>
      <p:sp>
        <p:nvSpPr>
          <p:cNvPr id="7807" name="Google Shape;7807;g898dfb8a20_0_1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8" name="Google Shape;7808;g898dfb8a20_0_1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1"/>
        <p:cNvGrpSpPr/>
        <p:nvPr/>
      </p:nvGrpSpPr>
      <p:grpSpPr>
        <a:xfrm>
          <a:off x="0" y="0"/>
          <a:ext cx="0" cy="0"/>
          <a:chOff x="0" y="0"/>
          <a:chExt cx="0" cy="0"/>
        </a:xfrm>
      </p:grpSpPr>
      <p:sp>
        <p:nvSpPr>
          <p:cNvPr id="8212" name="Google Shape;8212;g898dfb8a20_0_11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3" name="Google Shape;8213;g898dfb8a20_0_1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1"/>
        <p:cNvGrpSpPr/>
        <p:nvPr/>
      </p:nvGrpSpPr>
      <p:grpSpPr>
        <a:xfrm>
          <a:off x="0" y="0"/>
          <a:ext cx="0" cy="0"/>
          <a:chOff x="0" y="0"/>
          <a:chExt cx="0" cy="0"/>
        </a:xfrm>
      </p:grpSpPr>
      <p:sp>
        <p:nvSpPr>
          <p:cNvPr id="8592" name="Google Shape;8592;g898dfb8a20_0_1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3" name="Google Shape;8593;g898dfb8a20_0_1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5"/>
        <p:cNvGrpSpPr/>
        <p:nvPr/>
      </p:nvGrpSpPr>
      <p:grpSpPr>
        <a:xfrm>
          <a:off x="0" y="0"/>
          <a:ext cx="0" cy="0"/>
          <a:chOff x="0" y="0"/>
          <a:chExt cx="0" cy="0"/>
        </a:xfrm>
      </p:grpSpPr>
      <p:sp>
        <p:nvSpPr>
          <p:cNvPr id="9006" name="Google Shape;9006;g898dfb8a20_0_12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7" name="Google Shape;9007;g898dfb8a20_0_12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6"/>
        <p:cNvGrpSpPr/>
        <p:nvPr/>
      </p:nvGrpSpPr>
      <p:grpSpPr>
        <a:xfrm>
          <a:off x="0" y="0"/>
          <a:ext cx="0" cy="0"/>
          <a:chOff x="0" y="0"/>
          <a:chExt cx="0" cy="0"/>
        </a:xfrm>
      </p:grpSpPr>
      <p:sp>
        <p:nvSpPr>
          <p:cNvPr id="9367" name="Google Shape;9367;g898dfb8a20_0_13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8" name="Google Shape;9368;g898dfb8a20_0_13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6"/>
        <p:cNvGrpSpPr/>
        <p:nvPr/>
      </p:nvGrpSpPr>
      <p:grpSpPr>
        <a:xfrm>
          <a:off x="0" y="0"/>
          <a:ext cx="0" cy="0"/>
          <a:chOff x="0" y="0"/>
          <a:chExt cx="0" cy="0"/>
        </a:xfrm>
      </p:grpSpPr>
      <p:sp>
        <p:nvSpPr>
          <p:cNvPr id="9877" name="Google Shape;9877;g898dfb8a20_0_13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8" name="Google Shape;9878;g898dfb8a20_0_13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d47b02651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d47b02651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6"/>
        <p:cNvGrpSpPr/>
        <p:nvPr/>
      </p:nvGrpSpPr>
      <p:grpSpPr>
        <a:xfrm>
          <a:off x="0" y="0"/>
          <a:ext cx="0" cy="0"/>
          <a:chOff x="0" y="0"/>
          <a:chExt cx="0" cy="0"/>
        </a:xfrm>
      </p:grpSpPr>
      <p:sp>
        <p:nvSpPr>
          <p:cNvPr id="10497" name="Google Shape;10497;g898dfb8a20_0_1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8" name="Google Shape;10498;g898dfb8a20_0_1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0"/>
        <p:cNvGrpSpPr/>
        <p:nvPr/>
      </p:nvGrpSpPr>
      <p:grpSpPr>
        <a:xfrm>
          <a:off x="0" y="0"/>
          <a:ext cx="0" cy="0"/>
          <a:chOff x="0" y="0"/>
          <a:chExt cx="0" cy="0"/>
        </a:xfrm>
      </p:grpSpPr>
      <p:sp>
        <p:nvSpPr>
          <p:cNvPr id="11091" name="Google Shape;11091;g898dfb8a20_0_1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2" name="Google Shape;11092;g898dfb8a20_0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1"/>
        <p:cNvGrpSpPr/>
        <p:nvPr/>
      </p:nvGrpSpPr>
      <p:grpSpPr>
        <a:xfrm>
          <a:off x="0" y="0"/>
          <a:ext cx="0" cy="0"/>
          <a:chOff x="0" y="0"/>
          <a:chExt cx="0" cy="0"/>
        </a:xfrm>
      </p:grpSpPr>
      <p:sp>
        <p:nvSpPr>
          <p:cNvPr id="11412" name="Google Shape;11412;g898dfb8a20_0_15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3" name="Google Shape;11413;g898dfb8a20_0_15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6"/>
        <p:cNvGrpSpPr/>
        <p:nvPr/>
      </p:nvGrpSpPr>
      <p:grpSpPr>
        <a:xfrm>
          <a:off x="0" y="0"/>
          <a:ext cx="0" cy="0"/>
          <a:chOff x="0" y="0"/>
          <a:chExt cx="0" cy="0"/>
        </a:xfrm>
      </p:grpSpPr>
      <p:sp>
        <p:nvSpPr>
          <p:cNvPr id="11717" name="Google Shape;11717;g898dfb8a20_0_15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8" name="Google Shape;11718;g898dfb8a20_0_15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8856c958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856c958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06038" y="1418550"/>
            <a:ext cx="4939800" cy="1699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98163" y="3248238"/>
            <a:ext cx="4939800" cy="476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9000155">
            <a:off x="132179" y="-716246"/>
            <a:ext cx="2997556" cy="17203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28331">
            <a:off x="4227980" y="4340566"/>
            <a:ext cx="1296025" cy="95906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429512">
            <a:off x="6736849" y="-411524"/>
            <a:ext cx="1215545" cy="1126698"/>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310080">
            <a:off x="8116670" y="3578759"/>
            <a:ext cx="1516009" cy="177422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495069" y="276349"/>
            <a:ext cx="476715" cy="257298"/>
            <a:chOff x="1981023" y="437427"/>
            <a:chExt cx="267442" cy="144339"/>
          </a:xfrm>
        </p:grpSpPr>
        <p:sp>
          <p:nvSpPr>
            <p:cNvPr id="16" name="Google Shape;16;p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8204329" y="4423724"/>
            <a:ext cx="257726" cy="244105"/>
            <a:chOff x="8346187" y="436604"/>
            <a:chExt cx="144587" cy="136937"/>
          </a:xfrm>
        </p:grpSpPr>
        <p:sp>
          <p:nvSpPr>
            <p:cNvPr id="23" name="Google Shape;23;p2"/>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6183076" y="196786"/>
            <a:ext cx="1327911" cy="940690"/>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09255" y="4015999"/>
            <a:ext cx="1093096" cy="829223"/>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rot="5400000">
            <a:off x="27219" y="276349"/>
            <a:ext cx="476715" cy="257298"/>
            <a:chOff x="1981023" y="437427"/>
            <a:chExt cx="267442" cy="144339"/>
          </a:xfrm>
        </p:grpSpPr>
        <p:sp>
          <p:nvSpPr>
            <p:cNvPr id="30" name="Google Shape;30;p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rot="-3152540">
            <a:off x="-107666" y="2324805"/>
            <a:ext cx="1085151" cy="126985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3152540">
            <a:off x="-749582" y="3723301"/>
            <a:ext cx="2781897" cy="92806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92101" y="3776310"/>
            <a:ext cx="718452" cy="571181"/>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253"/>
        <p:cNvGrpSpPr/>
        <p:nvPr/>
      </p:nvGrpSpPr>
      <p:grpSpPr>
        <a:xfrm>
          <a:off x="0" y="0"/>
          <a:ext cx="0" cy="0"/>
          <a:chOff x="0" y="0"/>
          <a:chExt cx="0" cy="0"/>
        </a:xfrm>
      </p:grpSpPr>
      <p:sp>
        <p:nvSpPr>
          <p:cNvPr id="254" name="Google Shape;254;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5" name="Google Shape;255;p13"/>
          <p:cNvSpPr txBox="1">
            <a:spLocks noGrp="1"/>
          </p:cNvSpPr>
          <p:nvPr>
            <p:ph type="title" idx="2" hasCustomPrompt="1"/>
          </p:nvPr>
        </p:nvSpPr>
        <p:spPr>
          <a:xfrm flipH="1">
            <a:off x="1627063" y="1224155"/>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6" name="Google Shape;256;p13"/>
          <p:cNvSpPr txBox="1">
            <a:spLocks noGrp="1"/>
          </p:cNvSpPr>
          <p:nvPr>
            <p:ph type="title" idx="3"/>
          </p:nvPr>
        </p:nvSpPr>
        <p:spPr>
          <a:xfrm>
            <a:off x="964425" y="1852718"/>
            <a:ext cx="2020800" cy="184500"/>
          </a:xfrm>
          <a:prstGeom prst="rect">
            <a:avLst/>
          </a:prstGeom>
        </p:spPr>
        <p:txBody>
          <a:bodyPr spcFirstLastPara="1" wrap="square" lIns="91425" tIns="91425" rIns="91425" bIns="91425" anchor="ctr" anchorCtr="0">
            <a:noAutofit/>
          </a:bodyPr>
          <a:lstStyle>
            <a:lvl1pPr lvl="0">
              <a:spcBef>
                <a:spcPts val="0"/>
              </a:spcBef>
              <a:spcAft>
                <a:spcPts val="0"/>
              </a:spcAft>
              <a:buNone/>
              <a:defRPr sz="20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a:endParaRPr/>
          </a:p>
        </p:txBody>
      </p:sp>
      <p:sp>
        <p:nvSpPr>
          <p:cNvPr id="257" name="Google Shape;257;p13"/>
          <p:cNvSpPr txBox="1">
            <a:spLocks noGrp="1"/>
          </p:cNvSpPr>
          <p:nvPr>
            <p:ph type="subTitle" idx="1"/>
          </p:nvPr>
        </p:nvSpPr>
        <p:spPr>
          <a:xfrm>
            <a:off x="723300" y="2037149"/>
            <a:ext cx="2502900" cy="808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8" name="Google Shape;258;p13"/>
          <p:cNvSpPr txBox="1">
            <a:spLocks noGrp="1"/>
          </p:cNvSpPr>
          <p:nvPr>
            <p:ph type="title" idx="4" hasCustomPrompt="1"/>
          </p:nvPr>
        </p:nvSpPr>
        <p:spPr>
          <a:xfrm flipH="1">
            <a:off x="4224238" y="1224155"/>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9" name="Google Shape;259;p13"/>
          <p:cNvSpPr txBox="1">
            <a:spLocks noGrp="1"/>
          </p:cNvSpPr>
          <p:nvPr>
            <p:ph type="title" idx="5"/>
          </p:nvPr>
        </p:nvSpPr>
        <p:spPr>
          <a:xfrm>
            <a:off x="3561598" y="1852718"/>
            <a:ext cx="2020800" cy="18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60" name="Google Shape;260;p13"/>
          <p:cNvSpPr txBox="1">
            <a:spLocks noGrp="1"/>
          </p:cNvSpPr>
          <p:nvPr>
            <p:ph type="subTitle" idx="6"/>
          </p:nvPr>
        </p:nvSpPr>
        <p:spPr>
          <a:xfrm>
            <a:off x="3320479" y="2037149"/>
            <a:ext cx="2502900" cy="80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13"/>
          <p:cNvSpPr txBox="1">
            <a:spLocks noGrp="1"/>
          </p:cNvSpPr>
          <p:nvPr>
            <p:ph type="title" idx="7" hasCustomPrompt="1"/>
          </p:nvPr>
        </p:nvSpPr>
        <p:spPr>
          <a:xfrm flipH="1">
            <a:off x="6821375" y="1224155"/>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2" name="Google Shape;262;p13"/>
          <p:cNvSpPr txBox="1">
            <a:spLocks noGrp="1"/>
          </p:cNvSpPr>
          <p:nvPr>
            <p:ph type="title" idx="8"/>
          </p:nvPr>
        </p:nvSpPr>
        <p:spPr>
          <a:xfrm>
            <a:off x="6070350" y="1852713"/>
            <a:ext cx="2197500" cy="18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63" name="Google Shape;263;p13"/>
          <p:cNvSpPr txBox="1">
            <a:spLocks noGrp="1"/>
          </p:cNvSpPr>
          <p:nvPr>
            <p:ph type="subTitle" idx="9"/>
          </p:nvPr>
        </p:nvSpPr>
        <p:spPr>
          <a:xfrm>
            <a:off x="5917683" y="2037144"/>
            <a:ext cx="2502900" cy="80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13"/>
          <p:cNvSpPr txBox="1">
            <a:spLocks noGrp="1"/>
          </p:cNvSpPr>
          <p:nvPr>
            <p:ph type="title" idx="13" hasCustomPrompt="1"/>
          </p:nvPr>
        </p:nvSpPr>
        <p:spPr>
          <a:xfrm flipH="1">
            <a:off x="1627100" y="3009253"/>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5" name="Google Shape;265;p13"/>
          <p:cNvSpPr txBox="1">
            <a:spLocks noGrp="1"/>
          </p:cNvSpPr>
          <p:nvPr>
            <p:ph type="title" idx="14"/>
          </p:nvPr>
        </p:nvSpPr>
        <p:spPr>
          <a:xfrm>
            <a:off x="964425" y="3637756"/>
            <a:ext cx="2020800" cy="18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66" name="Google Shape;266;p13"/>
          <p:cNvSpPr txBox="1">
            <a:spLocks noGrp="1"/>
          </p:cNvSpPr>
          <p:nvPr>
            <p:ph type="subTitle" idx="15"/>
          </p:nvPr>
        </p:nvSpPr>
        <p:spPr>
          <a:xfrm>
            <a:off x="723300" y="3822246"/>
            <a:ext cx="2502900" cy="80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 name="Google Shape;267;p13"/>
          <p:cNvSpPr txBox="1">
            <a:spLocks noGrp="1"/>
          </p:cNvSpPr>
          <p:nvPr>
            <p:ph type="title" idx="16" hasCustomPrompt="1"/>
          </p:nvPr>
        </p:nvSpPr>
        <p:spPr>
          <a:xfrm flipH="1">
            <a:off x="4224275" y="3009253"/>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8" name="Google Shape;268;p13"/>
          <p:cNvSpPr txBox="1">
            <a:spLocks noGrp="1"/>
          </p:cNvSpPr>
          <p:nvPr>
            <p:ph type="title" idx="17"/>
          </p:nvPr>
        </p:nvSpPr>
        <p:spPr>
          <a:xfrm>
            <a:off x="3561598" y="3637756"/>
            <a:ext cx="2020800" cy="18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69" name="Google Shape;269;p13"/>
          <p:cNvSpPr txBox="1">
            <a:spLocks noGrp="1"/>
          </p:cNvSpPr>
          <p:nvPr>
            <p:ph type="subTitle" idx="18"/>
          </p:nvPr>
        </p:nvSpPr>
        <p:spPr>
          <a:xfrm>
            <a:off x="3320479" y="3822246"/>
            <a:ext cx="2502900" cy="80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13"/>
          <p:cNvSpPr txBox="1">
            <a:spLocks noGrp="1"/>
          </p:cNvSpPr>
          <p:nvPr>
            <p:ph type="title" idx="19" hasCustomPrompt="1"/>
          </p:nvPr>
        </p:nvSpPr>
        <p:spPr>
          <a:xfrm flipH="1">
            <a:off x="6821375" y="3009253"/>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1" name="Google Shape;271;p13"/>
          <p:cNvSpPr txBox="1">
            <a:spLocks noGrp="1"/>
          </p:cNvSpPr>
          <p:nvPr>
            <p:ph type="title" idx="20"/>
          </p:nvPr>
        </p:nvSpPr>
        <p:spPr>
          <a:xfrm>
            <a:off x="6070350" y="3637752"/>
            <a:ext cx="2197500" cy="18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72" name="Google Shape;272;p13"/>
          <p:cNvSpPr txBox="1">
            <a:spLocks noGrp="1"/>
          </p:cNvSpPr>
          <p:nvPr>
            <p:ph type="subTitle" idx="21"/>
          </p:nvPr>
        </p:nvSpPr>
        <p:spPr>
          <a:xfrm>
            <a:off x="5917683" y="3822244"/>
            <a:ext cx="2502900" cy="80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 name="Google Shape;273;p13"/>
          <p:cNvSpPr/>
          <p:nvPr/>
        </p:nvSpPr>
        <p:spPr>
          <a:xfrm rot="-5400000">
            <a:off x="8532625" y="4211631"/>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6656612">
            <a:off x="-77408" y="-80478"/>
            <a:ext cx="788948" cy="92323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13"/>
          <p:cNvGrpSpPr/>
          <p:nvPr/>
        </p:nvGrpSpPr>
        <p:grpSpPr>
          <a:xfrm>
            <a:off x="412494" y="161499"/>
            <a:ext cx="476715" cy="257298"/>
            <a:chOff x="1981023" y="437427"/>
            <a:chExt cx="267442" cy="144339"/>
          </a:xfrm>
        </p:grpSpPr>
        <p:sp>
          <p:nvSpPr>
            <p:cNvPr id="276" name="Google Shape;276;p1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a:off x="8738429" y="4138924"/>
            <a:ext cx="257726" cy="244105"/>
            <a:chOff x="8346187" y="436604"/>
            <a:chExt cx="144587" cy="136937"/>
          </a:xfrm>
        </p:grpSpPr>
        <p:sp>
          <p:nvSpPr>
            <p:cNvPr id="283" name="Google Shape;283;p1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3"/>
          <p:cNvGrpSpPr/>
          <p:nvPr/>
        </p:nvGrpSpPr>
        <p:grpSpPr>
          <a:xfrm>
            <a:off x="7065304" y="168099"/>
            <a:ext cx="257726" cy="244105"/>
            <a:chOff x="8346187" y="436604"/>
            <a:chExt cx="144587" cy="136937"/>
          </a:xfrm>
        </p:grpSpPr>
        <p:sp>
          <p:nvSpPr>
            <p:cNvPr id="288" name="Google Shape;288;p1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3"/>
          <p:cNvGrpSpPr/>
          <p:nvPr/>
        </p:nvGrpSpPr>
        <p:grpSpPr>
          <a:xfrm rot="5400000">
            <a:off x="27219" y="4643224"/>
            <a:ext cx="476715" cy="257298"/>
            <a:chOff x="1981023" y="437427"/>
            <a:chExt cx="267442" cy="144339"/>
          </a:xfrm>
        </p:grpSpPr>
        <p:sp>
          <p:nvSpPr>
            <p:cNvPr id="293" name="Google Shape;293;p1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1">
  <p:cSld name="CUSTOM_11">
    <p:spTree>
      <p:nvGrpSpPr>
        <p:cNvPr id="1" name="Shape 299"/>
        <p:cNvGrpSpPr/>
        <p:nvPr/>
      </p:nvGrpSpPr>
      <p:grpSpPr>
        <a:xfrm>
          <a:off x="0" y="0"/>
          <a:ext cx="0" cy="0"/>
          <a:chOff x="0" y="0"/>
          <a:chExt cx="0" cy="0"/>
        </a:xfrm>
      </p:grpSpPr>
      <p:sp>
        <p:nvSpPr>
          <p:cNvPr id="300" name="Google Shape;300;p14"/>
          <p:cNvSpPr/>
          <p:nvPr/>
        </p:nvSpPr>
        <p:spPr>
          <a:xfrm rot="8894244" flipH="1">
            <a:off x="1440002" y="4737364"/>
            <a:ext cx="796478" cy="738385"/>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rot="8999832" flipH="1">
            <a:off x="5772380" y="-451821"/>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rot="8552926" flipH="1">
            <a:off x="8465037" y="4378651"/>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rot="8552926" flipH="1">
            <a:off x="6955513" y="4352883"/>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rot="1230659" flipH="1">
            <a:off x="23200" y="-163218"/>
            <a:ext cx="788962" cy="923248"/>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rot="5400000" flipH="1">
            <a:off x="7796755" y="3966072"/>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14"/>
          <p:cNvGrpSpPr/>
          <p:nvPr/>
        </p:nvGrpSpPr>
        <p:grpSpPr>
          <a:xfrm flipH="1">
            <a:off x="2070194" y="4690569"/>
            <a:ext cx="476715" cy="257298"/>
            <a:chOff x="1981023" y="437427"/>
            <a:chExt cx="267442" cy="144339"/>
          </a:xfrm>
        </p:grpSpPr>
        <p:sp>
          <p:nvSpPr>
            <p:cNvPr id="307" name="Google Shape;307;p1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14"/>
          <p:cNvGrpSpPr/>
          <p:nvPr/>
        </p:nvGrpSpPr>
        <p:grpSpPr>
          <a:xfrm rot="-5400000" flipH="1">
            <a:off x="246818" y="1103051"/>
            <a:ext cx="476715" cy="257298"/>
            <a:chOff x="1981023" y="437427"/>
            <a:chExt cx="267442" cy="144339"/>
          </a:xfrm>
        </p:grpSpPr>
        <p:sp>
          <p:nvSpPr>
            <p:cNvPr id="314" name="Google Shape;314;p1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14"/>
          <p:cNvSpPr/>
          <p:nvPr/>
        </p:nvSpPr>
        <p:spPr>
          <a:xfrm rot="9900103" flipH="1">
            <a:off x="5182038" y="-9728"/>
            <a:ext cx="869929" cy="61629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14"/>
          <p:cNvSpPr txBox="1">
            <a:spLocks noGrp="1"/>
          </p:cNvSpPr>
          <p:nvPr>
            <p:ph type="title" idx="2" hasCustomPrompt="1"/>
          </p:nvPr>
        </p:nvSpPr>
        <p:spPr>
          <a:xfrm flipH="1">
            <a:off x="1566905" y="1652269"/>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23" name="Google Shape;323;p14"/>
          <p:cNvSpPr txBox="1">
            <a:spLocks noGrp="1"/>
          </p:cNvSpPr>
          <p:nvPr>
            <p:ph type="title" idx="3"/>
          </p:nvPr>
        </p:nvSpPr>
        <p:spPr>
          <a:xfrm>
            <a:off x="2400927" y="1559625"/>
            <a:ext cx="20208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324" name="Google Shape;324;p14"/>
          <p:cNvSpPr txBox="1">
            <a:spLocks noGrp="1"/>
          </p:cNvSpPr>
          <p:nvPr>
            <p:ph type="subTitle" idx="1"/>
          </p:nvPr>
        </p:nvSpPr>
        <p:spPr>
          <a:xfrm>
            <a:off x="2400926" y="1863825"/>
            <a:ext cx="2184300" cy="5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14"/>
          <p:cNvSpPr txBox="1">
            <a:spLocks noGrp="1"/>
          </p:cNvSpPr>
          <p:nvPr>
            <p:ph type="title" idx="4" hasCustomPrompt="1"/>
          </p:nvPr>
        </p:nvSpPr>
        <p:spPr>
          <a:xfrm flipH="1">
            <a:off x="4936071" y="1652269"/>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26" name="Google Shape;326;p14"/>
          <p:cNvSpPr txBox="1">
            <a:spLocks noGrp="1"/>
          </p:cNvSpPr>
          <p:nvPr>
            <p:ph type="title" idx="5"/>
          </p:nvPr>
        </p:nvSpPr>
        <p:spPr>
          <a:xfrm>
            <a:off x="5778178" y="1559625"/>
            <a:ext cx="20208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327" name="Google Shape;327;p14"/>
          <p:cNvSpPr txBox="1">
            <a:spLocks noGrp="1"/>
          </p:cNvSpPr>
          <p:nvPr>
            <p:ph type="subTitle" idx="6"/>
          </p:nvPr>
        </p:nvSpPr>
        <p:spPr>
          <a:xfrm>
            <a:off x="5778176" y="1863825"/>
            <a:ext cx="2184300" cy="5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14"/>
          <p:cNvSpPr txBox="1">
            <a:spLocks noGrp="1"/>
          </p:cNvSpPr>
          <p:nvPr>
            <p:ph type="title" idx="7" hasCustomPrompt="1"/>
          </p:nvPr>
        </p:nvSpPr>
        <p:spPr>
          <a:xfrm flipH="1">
            <a:off x="1566905" y="3243266"/>
            <a:ext cx="6954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29" name="Google Shape;329;p14"/>
          <p:cNvSpPr txBox="1">
            <a:spLocks noGrp="1"/>
          </p:cNvSpPr>
          <p:nvPr>
            <p:ph type="title" idx="8"/>
          </p:nvPr>
        </p:nvSpPr>
        <p:spPr>
          <a:xfrm>
            <a:off x="2400927" y="3164447"/>
            <a:ext cx="20208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330" name="Google Shape;330;p14"/>
          <p:cNvSpPr txBox="1">
            <a:spLocks noGrp="1"/>
          </p:cNvSpPr>
          <p:nvPr>
            <p:ph type="subTitle" idx="9"/>
          </p:nvPr>
        </p:nvSpPr>
        <p:spPr>
          <a:xfrm>
            <a:off x="2400926" y="3468650"/>
            <a:ext cx="2184300" cy="5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14"/>
          <p:cNvSpPr txBox="1">
            <a:spLocks noGrp="1"/>
          </p:cNvSpPr>
          <p:nvPr>
            <p:ph type="title" idx="13" hasCustomPrompt="1"/>
          </p:nvPr>
        </p:nvSpPr>
        <p:spPr>
          <a:xfrm flipH="1">
            <a:off x="4936071" y="3243266"/>
            <a:ext cx="695400" cy="481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32" name="Google Shape;332;p14"/>
          <p:cNvSpPr txBox="1">
            <a:spLocks noGrp="1"/>
          </p:cNvSpPr>
          <p:nvPr>
            <p:ph type="title" idx="14"/>
          </p:nvPr>
        </p:nvSpPr>
        <p:spPr>
          <a:xfrm>
            <a:off x="5778178" y="3164447"/>
            <a:ext cx="20208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333" name="Google Shape;333;p14"/>
          <p:cNvSpPr txBox="1">
            <a:spLocks noGrp="1"/>
          </p:cNvSpPr>
          <p:nvPr>
            <p:ph type="subTitle" idx="15"/>
          </p:nvPr>
        </p:nvSpPr>
        <p:spPr>
          <a:xfrm>
            <a:off x="5778175" y="3468650"/>
            <a:ext cx="2184300" cy="5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3_1">
    <p:spTree>
      <p:nvGrpSpPr>
        <p:cNvPr id="1" name="Shape 334"/>
        <p:cNvGrpSpPr/>
        <p:nvPr/>
      </p:nvGrpSpPr>
      <p:grpSpPr>
        <a:xfrm>
          <a:off x="0" y="0"/>
          <a:ext cx="0" cy="0"/>
          <a:chOff x="0" y="0"/>
          <a:chExt cx="0" cy="0"/>
        </a:xfrm>
      </p:grpSpPr>
      <p:sp>
        <p:nvSpPr>
          <p:cNvPr id="335" name="Google Shape;335;p15"/>
          <p:cNvSpPr txBox="1">
            <a:spLocks noGrp="1"/>
          </p:cNvSpPr>
          <p:nvPr>
            <p:ph type="title"/>
          </p:nvPr>
        </p:nvSpPr>
        <p:spPr>
          <a:xfrm>
            <a:off x="4019200" y="1272800"/>
            <a:ext cx="2808000" cy="70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6" name="Google Shape;336;p15"/>
          <p:cNvSpPr txBox="1">
            <a:spLocks noGrp="1"/>
          </p:cNvSpPr>
          <p:nvPr>
            <p:ph type="body" idx="1"/>
          </p:nvPr>
        </p:nvSpPr>
        <p:spPr>
          <a:xfrm>
            <a:off x="4019200" y="1981550"/>
            <a:ext cx="3975000" cy="6762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7" name="Google Shape;337;p15"/>
          <p:cNvSpPr/>
          <p:nvPr/>
        </p:nvSpPr>
        <p:spPr>
          <a:xfrm rot="-528607" flipH="1">
            <a:off x="7924350" y="3901621"/>
            <a:ext cx="1343403" cy="99412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rot="-2429999" flipH="1">
            <a:off x="696881" y="-31729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15"/>
          <p:cNvGrpSpPr/>
          <p:nvPr/>
        </p:nvGrpSpPr>
        <p:grpSpPr>
          <a:xfrm flipH="1">
            <a:off x="396711" y="313974"/>
            <a:ext cx="476715" cy="257298"/>
            <a:chOff x="1981023" y="437427"/>
            <a:chExt cx="267442" cy="144339"/>
          </a:xfrm>
        </p:grpSpPr>
        <p:sp>
          <p:nvSpPr>
            <p:cNvPr id="340" name="Google Shape;340;p1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5"/>
          <p:cNvSpPr/>
          <p:nvPr/>
        </p:nvSpPr>
        <p:spPr>
          <a:xfrm flipH="1">
            <a:off x="6104267" y="145722"/>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flipH="1">
            <a:off x="7428409" y="3565128"/>
            <a:ext cx="1133091" cy="859559"/>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rot="-7708304">
            <a:off x="5771670" y="4209452"/>
            <a:ext cx="1008837" cy="118054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8828941" flipH="1">
            <a:off x="2781023" y="3680972"/>
            <a:ext cx="2586580" cy="86290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rot="5676257" flipH="1">
            <a:off x="3909672" y="3197879"/>
            <a:ext cx="668143" cy="531191"/>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rot="3599618" flipH="1">
            <a:off x="-1201813" y="2730130"/>
            <a:ext cx="2585480" cy="14838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USTOM_14">
    <p:spTree>
      <p:nvGrpSpPr>
        <p:cNvPr id="1" name="Shape 352"/>
        <p:cNvGrpSpPr/>
        <p:nvPr/>
      </p:nvGrpSpPr>
      <p:grpSpPr>
        <a:xfrm>
          <a:off x="0" y="0"/>
          <a:ext cx="0" cy="0"/>
          <a:chOff x="0" y="0"/>
          <a:chExt cx="0" cy="0"/>
        </a:xfrm>
      </p:grpSpPr>
      <p:sp>
        <p:nvSpPr>
          <p:cNvPr id="353" name="Google Shape;353;p16"/>
          <p:cNvSpPr txBox="1">
            <a:spLocks noGrp="1"/>
          </p:cNvSpPr>
          <p:nvPr>
            <p:ph type="title"/>
          </p:nvPr>
        </p:nvSpPr>
        <p:spPr>
          <a:xfrm>
            <a:off x="4519925" y="819050"/>
            <a:ext cx="3613800" cy="80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354" name="Google Shape;354;p16"/>
          <p:cNvGrpSpPr/>
          <p:nvPr/>
        </p:nvGrpSpPr>
        <p:grpSpPr>
          <a:xfrm>
            <a:off x="8316275" y="4340174"/>
            <a:ext cx="476715" cy="257298"/>
            <a:chOff x="1981023" y="437427"/>
            <a:chExt cx="267442" cy="144339"/>
          </a:xfrm>
        </p:grpSpPr>
        <p:sp>
          <p:nvSpPr>
            <p:cNvPr id="355" name="Google Shape;355;p1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16"/>
          <p:cNvSpPr/>
          <p:nvPr/>
        </p:nvSpPr>
        <p:spPr>
          <a:xfrm rot="-2813451">
            <a:off x="5541225" y="4100634"/>
            <a:ext cx="1280564" cy="947619"/>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3341977">
            <a:off x="5646406" y="3474488"/>
            <a:ext cx="1080134" cy="819370"/>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532110" flipH="1">
            <a:off x="931888" y="-237885"/>
            <a:ext cx="2586640" cy="86292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4685442" flipH="1">
            <a:off x="1637578" y="593441"/>
            <a:ext cx="668158" cy="531172"/>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7200382">
            <a:off x="-517413" y="3544493"/>
            <a:ext cx="2585480" cy="14838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CUSTOM_12">
    <p:spTree>
      <p:nvGrpSpPr>
        <p:cNvPr id="1" name="Shape 366"/>
        <p:cNvGrpSpPr/>
        <p:nvPr/>
      </p:nvGrpSpPr>
      <p:grpSpPr>
        <a:xfrm>
          <a:off x="0" y="0"/>
          <a:ext cx="0" cy="0"/>
          <a:chOff x="0" y="0"/>
          <a:chExt cx="0" cy="0"/>
        </a:xfrm>
      </p:grpSpPr>
      <p:sp>
        <p:nvSpPr>
          <p:cNvPr id="367" name="Google Shape;367;p17"/>
          <p:cNvSpPr txBox="1">
            <a:spLocks noGrp="1"/>
          </p:cNvSpPr>
          <p:nvPr>
            <p:ph type="title"/>
          </p:nvPr>
        </p:nvSpPr>
        <p:spPr>
          <a:xfrm>
            <a:off x="2625800" y="1806600"/>
            <a:ext cx="51906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8" name="Google Shape;368;p17"/>
          <p:cNvSpPr txBox="1">
            <a:spLocks noGrp="1"/>
          </p:cNvSpPr>
          <p:nvPr>
            <p:ph type="title" idx="2" hasCustomPrompt="1"/>
          </p:nvPr>
        </p:nvSpPr>
        <p:spPr>
          <a:xfrm>
            <a:off x="1019200" y="1939513"/>
            <a:ext cx="1436100" cy="120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10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69" name="Google Shape;369;p17"/>
          <p:cNvSpPr txBox="1">
            <a:spLocks noGrp="1"/>
          </p:cNvSpPr>
          <p:nvPr>
            <p:ph type="subTitle" idx="1"/>
          </p:nvPr>
        </p:nvSpPr>
        <p:spPr>
          <a:xfrm>
            <a:off x="2625800" y="2648400"/>
            <a:ext cx="2919000" cy="64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17"/>
          <p:cNvSpPr/>
          <p:nvPr/>
        </p:nvSpPr>
        <p:spPr>
          <a:xfrm rot="8894305" flipH="1">
            <a:off x="1040087" y="4583882"/>
            <a:ext cx="1179756" cy="1093708"/>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rot="7907379" flipH="1">
            <a:off x="5402162" y="-226226"/>
            <a:ext cx="2368532" cy="1359353"/>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rot="8553097" flipH="1">
            <a:off x="6912732" y="4416191"/>
            <a:ext cx="1055304" cy="123492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rot="8328520">
            <a:off x="6849428" y="2780392"/>
            <a:ext cx="2705187" cy="90247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rot="1230827" flipH="1">
            <a:off x="1207452" y="-409089"/>
            <a:ext cx="1261569" cy="1476297"/>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17"/>
          <p:cNvGrpSpPr/>
          <p:nvPr/>
        </p:nvGrpSpPr>
        <p:grpSpPr>
          <a:xfrm rot="10800000" flipH="1">
            <a:off x="8575779" y="235912"/>
            <a:ext cx="257726" cy="244105"/>
            <a:chOff x="8346187" y="436604"/>
            <a:chExt cx="144587" cy="136937"/>
          </a:xfrm>
        </p:grpSpPr>
        <p:sp>
          <p:nvSpPr>
            <p:cNvPr id="376" name="Google Shape;376;p17"/>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17"/>
          <p:cNvSpPr/>
          <p:nvPr/>
        </p:nvSpPr>
        <p:spPr>
          <a:xfrm rot="-5400000">
            <a:off x="6696165" y="2762198"/>
            <a:ext cx="1110309" cy="882734"/>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17"/>
          <p:cNvGrpSpPr/>
          <p:nvPr/>
        </p:nvGrpSpPr>
        <p:grpSpPr>
          <a:xfrm flipH="1">
            <a:off x="2070194" y="4461969"/>
            <a:ext cx="476715" cy="257298"/>
            <a:chOff x="1981023" y="437427"/>
            <a:chExt cx="267442" cy="144339"/>
          </a:xfrm>
        </p:grpSpPr>
        <p:sp>
          <p:nvSpPr>
            <p:cNvPr id="382" name="Google Shape;382;p1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7"/>
          <p:cNvGrpSpPr/>
          <p:nvPr/>
        </p:nvGrpSpPr>
        <p:grpSpPr>
          <a:xfrm rot="-5400000" flipH="1">
            <a:off x="246818" y="874451"/>
            <a:ext cx="476715" cy="257298"/>
            <a:chOff x="1981023" y="437427"/>
            <a:chExt cx="267442" cy="144339"/>
          </a:xfrm>
        </p:grpSpPr>
        <p:sp>
          <p:nvSpPr>
            <p:cNvPr id="389" name="Google Shape;389;p1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17"/>
          <p:cNvSpPr/>
          <p:nvPr/>
        </p:nvSpPr>
        <p:spPr>
          <a:xfrm rot="8807497" flipH="1">
            <a:off x="4835481" y="716315"/>
            <a:ext cx="1033500" cy="732114"/>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2_1">
    <p:spTree>
      <p:nvGrpSpPr>
        <p:cNvPr id="1" name="Shape 396"/>
        <p:cNvGrpSpPr/>
        <p:nvPr/>
      </p:nvGrpSpPr>
      <p:grpSpPr>
        <a:xfrm>
          <a:off x="0" y="0"/>
          <a:ext cx="0" cy="0"/>
          <a:chOff x="0" y="0"/>
          <a:chExt cx="0" cy="0"/>
        </a:xfrm>
      </p:grpSpPr>
      <p:sp>
        <p:nvSpPr>
          <p:cNvPr id="397" name="Google Shape;397;p18"/>
          <p:cNvSpPr/>
          <p:nvPr/>
        </p:nvSpPr>
        <p:spPr>
          <a:xfrm rot="-9302127" flipH="1">
            <a:off x="1463485" y="104852"/>
            <a:ext cx="1343259" cy="994014"/>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3657921" flipH="1">
            <a:off x="6451427" y="-249329"/>
            <a:ext cx="1194084" cy="1106991"/>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8"/>
          <p:cNvGrpSpPr/>
          <p:nvPr/>
        </p:nvGrpSpPr>
        <p:grpSpPr>
          <a:xfrm flipH="1">
            <a:off x="6309461" y="642524"/>
            <a:ext cx="476715" cy="257298"/>
            <a:chOff x="1981023" y="437427"/>
            <a:chExt cx="267442" cy="144339"/>
          </a:xfrm>
        </p:grpSpPr>
        <p:sp>
          <p:nvSpPr>
            <p:cNvPr id="400" name="Google Shape;400;p1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8"/>
          <p:cNvSpPr/>
          <p:nvPr/>
        </p:nvSpPr>
        <p:spPr>
          <a:xfrm rot="-8773520" flipH="1">
            <a:off x="1843836" y="841831"/>
            <a:ext cx="1133108" cy="859586"/>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rot="-7708902">
            <a:off x="2528960" y="4017583"/>
            <a:ext cx="1211788" cy="141785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rot="-3164733" flipH="1">
            <a:off x="3065309" y="542483"/>
            <a:ext cx="3097909" cy="1033491"/>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rot="-8761757" flipH="1">
            <a:off x="4106471" y="1757431"/>
            <a:ext cx="1015593" cy="807540"/>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1518272" flipH="1">
            <a:off x="-542050" y="2117588"/>
            <a:ext cx="2805603" cy="1610199"/>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flipH="1">
            <a:off x="636497" y="1906752"/>
            <a:ext cx="1479781" cy="1048266"/>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18"/>
          <p:cNvGrpSpPr/>
          <p:nvPr/>
        </p:nvGrpSpPr>
        <p:grpSpPr>
          <a:xfrm flipH="1">
            <a:off x="713236" y="4346699"/>
            <a:ext cx="476715" cy="257298"/>
            <a:chOff x="1981023" y="437427"/>
            <a:chExt cx="267442" cy="144339"/>
          </a:xfrm>
        </p:grpSpPr>
        <p:sp>
          <p:nvSpPr>
            <p:cNvPr id="413" name="Google Shape;413;p1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18"/>
          <p:cNvSpPr txBox="1">
            <a:spLocks noGrp="1"/>
          </p:cNvSpPr>
          <p:nvPr>
            <p:ph type="title"/>
          </p:nvPr>
        </p:nvSpPr>
        <p:spPr>
          <a:xfrm>
            <a:off x="4097325" y="3007500"/>
            <a:ext cx="4323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0" name="Google Shape;420;p18"/>
          <p:cNvSpPr txBox="1">
            <a:spLocks noGrp="1"/>
          </p:cNvSpPr>
          <p:nvPr>
            <p:ph type="title" idx="2" hasCustomPrompt="1"/>
          </p:nvPr>
        </p:nvSpPr>
        <p:spPr>
          <a:xfrm>
            <a:off x="7194975" y="1744175"/>
            <a:ext cx="1049100" cy="101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1" name="Google Shape;421;p18"/>
          <p:cNvSpPr txBox="1">
            <a:spLocks noGrp="1"/>
          </p:cNvSpPr>
          <p:nvPr>
            <p:ph type="subTitle" idx="1"/>
          </p:nvPr>
        </p:nvSpPr>
        <p:spPr>
          <a:xfrm>
            <a:off x="5501625" y="3849300"/>
            <a:ext cx="2919000" cy="6465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6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CUSTOM_15">
    <p:spTree>
      <p:nvGrpSpPr>
        <p:cNvPr id="1" name="Shape 422"/>
        <p:cNvGrpSpPr/>
        <p:nvPr/>
      </p:nvGrpSpPr>
      <p:grpSpPr>
        <a:xfrm>
          <a:off x="0" y="0"/>
          <a:ext cx="0" cy="0"/>
          <a:chOff x="0" y="0"/>
          <a:chExt cx="0" cy="0"/>
        </a:xfrm>
      </p:grpSpPr>
      <p:sp>
        <p:nvSpPr>
          <p:cNvPr id="423" name="Google Shape;423;p19"/>
          <p:cNvSpPr/>
          <p:nvPr/>
        </p:nvSpPr>
        <p:spPr>
          <a:xfrm rot="10800000" flipH="1">
            <a:off x="2177509" y="3699568"/>
            <a:ext cx="1312810" cy="10437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rot="4885170" flipH="1">
            <a:off x="-331991" y="3310104"/>
            <a:ext cx="1308048" cy="96795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9887875" flipH="1">
            <a:off x="7038536" y="4304377"/>
            <a:ext cx="2575630" cy="859254"/>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62494" flipH="1">
            <a:off x="-106041" y="-200403"/>
            <a:ext cx="1142227" cy="133664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19"/>
          <p:cNvGrpSpPr/>
          <p:nvPr/>
        </p:nvGrpSpPr>
        <p:grpSpPr>
          <a:xfrm rot="10800000" flipH="1">
            <a:off x="2705054" y="4499226"/>
            <a:ext cx="257726" cy="244105"/>
            <a:chOff x="8346187" y="436604"/>
            <a:chExt cx="144587" cy="136937"/>
          </a:xfrm>
        </p:grpSpPr>
        <p:sp>
          <p:nvSpPr>
            <p:cNvPr id="428" name="Google Shape;428;p1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19"/>
          <p:cNvSpPr/>
          <p:nvPr/>
        </p:nvSpPr>
        <p:spPr>
          <a:xfrm flipH="1">
            <a:off x="6538813" y="4291344"/>
            <a:ext cx="1107647" cy="78473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19"/>
          <p:cNvGrpSpPr/>
          <p:nvPr/>
        </p:nvGrpSpPr>
        <p:grpSpPr>
          <a:xfrm rot="5400000" flipH="1">
            <a:off x="1419" y="4349483"/>
            <a:ext cx="476715" cy="257298"/>
            <a:chOff x="1981023" y="437427"/>
            <a:chExt cx="267442" cy="144339"/>
          </a:xfrm>
        </p:grpSpPr>
        <p:sp>
          <p:nvSpPr>
            <p:cNvPr id="434" name="Google Shape;434;p1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19"/>
          <p:cNvSpPr/>
          <p:nvPr/>
        </p:nvSpPr>
        <p:spPr>
          <a:xfrm rot="9077531" flipH="1">
            <a:off x="2270588" y="-498460"/>
            <a:ext cx="2580225" cy="1480849"/>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2280885" flipH="1">
            <a:off x="7430889" y="-361424"/>
            <a:ext cx="942749" cy="87398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19"/>
          <p:cNvGrpSpPr/>
          <p:nvPr/>
        </p:nvGrpSpPr>
        <p:grpSpPr>
          <a:xfrm flipH="1">
            <a:off x="8347485" y="227388"/>
            <a:ext cx="476715" cy="257298"/>
            <a:chOff x="1981023" y="437427"/>
            <a:chExt cx="267442" cy="144339"/>
          </a:xfrm>
        </p:grpSpPr>
        <p:sp>
          <p:nvSpPr>
            <p:cNvPr id="443" name="Google Shape;443;p1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19"/>
          <p:cNvSpPr/>
          <p:nvPr/>
        </p:nvSpPr>
        <p:spPr>
          <a:xfrm rot="10800000" flipH="1">
            <a:off x="4332424" y="143517"/>
            <a:ext cx="957657" cy="72643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txBox="1">
            <a:spLocks noGrp="1"/>
          </p:cNvSpPr>
          <p:nvPr>
            <p:ph type="title" hasCustomPrompt="1"/>
          </p:nvPr>
        </p:nvSpPr>
        <p:spPr>
          <a:xfrm>
            <a:off x="1132907" y="1939525"/>
            <a:ext cx="3498300" cy="120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14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51" name="Google Shape;451;p19"/>
          <p:cNvSpPr txBox="1">
            <a:spLocks noGrp="1"/>
          </p:cNvSpPr>
          <p:nvPr>
            <p:ph type="subTitle" idx="1"/>
          </p:nvPr>
        </p:nvSpPr>
        <p:spPr>
          <a:xfrm>
            <a:off x="4969693" y="1113063"/>
            <a:ext cx="3041400" cy="9540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52" name="Google Shape;452;p19"/>
          <p:cNvSpPr txBox="1">
            <a:spLocks noGrp="1"/>
          </p:cNvSpPr>
          <p:nvPr>
            <p:ph type="subTitle" idx="2"/>
          </p:nvPr>
        </p:nvSpPr>
        <p:spPr>
          <a:xfrm>
            <a:off x="4969693" y="3076438"/>
            <a:ext cx="3041400" cy="954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15_1">
    <p:spTree>
      <p:nvGrpSpPr>
        <p:cNvPr id="1" name="Shape 453"/>
        <p:cNvGrpSpPr/>
        <p:nvPr/>
      </p:nvGrpSpPr>
      <p:grpSpPr>
        <a:xfrm>
          <a:off x="0" y="0"/>
          <a:ext cx="0" cy="0"/>
          <a:chOff x="0" y="0"/>
          <a:chExt cx="0" cy="0"/>
        </a:xfrm>
      </p:grpSpPr>
      <p:sp>
        <p:nvSpPr>
          <p:cNvPr id="454" name="Google Shape;454;p20"/>
          <p:cNvSpPr txBox="1">
            <a:spLocks noGrp="1"/>
          </p:cNvSpPr>
          <p:nvPr>
            <p:ph type="title" hasCustomPrompt="1"/>
          </p:nvPr>
        </p:nvSpPr>
        <p:spPr>
          <a:xfrm>
            <a:off x="932725" y="80110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49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55" name="Google Shape;455;p20"/>
          <p:cNvSpPr txBox="1">
            <a:spLocks noGrp="1"/>
          </p:cNvSpPr>
          <p:nvPr>
            <p:ph type="subTitle" idx="1"/>
          </p:nvPr>
        </p:nvSpPr>
        <p:spPr>
          <a:xfrm>
            <a:off x="563725" y="1653800"/>
            <a:ext cx="2586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56" name="Google Shape;456;p20"/>
          <p:cNvSpPr txBox="1">
            <a:spLocks noGrp="1"/>
          </p:cNvSpPr>
          <p:nvPr>
            <p:ph type="title" idx="2" hasCustomPrompt="1"/>
          </p:nvPr>
        </p:nvSpPr>
        <p:spPr>
          <a:xfrm>
            <a:off x="3647550" y="187865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49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57" name="Google Shape;457;p20"/>
          <p:cNvSpPr txBox="1">
            <a:spLocks noGrp="1"/>
          </p:cNvSpPr>
          <p:nvPr>
            <p:ph type="subTitle" idx="3"/>
          </p:nvPr>
        </p:nvSpPr>
        <p:spPr>
          <a:xfrm>
            <a:off x="3278550" y="2731250"/>
            <a:ext cx="2586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58" name="Google Shape;458;p20"/>
          <p:cNvSpPr txBox="1">
            <a:spLocks noGrp="1"/>
          </p:cNvSpPr>
          <p:nvPr>
            <p:ph type="title" idx="4" hasCustomPrompt="1"/>
          </p:nvPr>
        </p:nvSpPr>
        <p:spPr>
          <a:xfrm>
            <a:off x="6362325" y="295610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49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59" name="Google Shape;459;p20"/>
          <p:cNvSpPr txBox="1">
            <a:spLocks noGrp="1"/>
          </p:cNvSpPr>
          <p:nvPr>
            <p:ph type="subTitle" idx="5"/>
          </p:nvPr>
        </p:nvSpPr>
        <p:spPr>
          <a:xfrm>
            <a:off x="5993325" y="3808700"/>
            <a:ext cx="2586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60" name="Google Shape;460;p20"/>
          <p:cNvSpPr/>
          <p:nvPr/>
        </p:nvSpPr>
        <p:spPr>
          <a:xfrm rot="7647372">
            <a:off x="7988964" y="1833413"/>
            <a:ext cx="1004997" cy="117605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rot="7647372">
            <a:off x="7012115" y="854204"/>
            <a:ext cx="2576413" cy="85951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rot="10800000">
            <a:off x="-179041" y="2630633"/>
            <a:ext cx="2484817" cy="1426092"/>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0"/>
          <p:cNvGrpSpPr/>
          <p:nvPr/>
        </p:nvGrpSpPr>
        <p:grpSpPr>
          <a:xfrm>
            <a:off x="324479" y="1812774"/>
            <a:ext cx="257726" cy="244105"/>
            <a:chOff x="8346187" y="436604"/>
            <a:chExt cx="144587" cy="136937"/>
          </a:xfrm>
        </p:grpSpPr>
        <p:sp>
          <p:nvSpPr>
            <p:cNvPr id="464" name="Google Shape;464;p20"/>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20"/>
          <p:cNvGrpSpPr/>
          <p:nvPr/>
        </p:nvGrpSpPr>
        <p:grpSpPr>
          <a:xfrm rot="10800000">
            <a:off x="6738144" y="613636"/>
            <a:ext cx="476715" cy="257298"/>
            <a:chOff x="1981023" y="437427"/>
            <a:chExt cx="267442" cy="144339"/>
          </a:xfrm>
        </p:grpSpPr>
        <p:sp>
          <p:nvSpPr>
            <p:cNvPr id="469" name="Google Shape;469;p2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0"/>
          <p:cNvGrpSpPr/>
          <p:nvPr/>
        </p:nvGrpSpPr>
        <p:grpSpPr>
          <a:xfrm>
            <a:off x="4333643" y="3605842"/>
            <a:ext cx="476715" cy="257298"/>
            <a:chOff x="1981023" y="437427"/>
            <a:chExt cx="267442" cy="144339"/>
          </a:xfrm>
        </p:grpSpPr>
        <p:sp>
          <p:nvSpPr>
            <p:cNvPr id="476" name="Google Shape;476;p2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0"/>
          <p:cNvSpPr/>
          <p:nvPr/>
        </p:nvSpPr>
        <p:spPr>
          <a:xfrm rot="1629617">
            <a:off x="4836745" y="589064"/>
            <a:ext cx="1344426" cy="952506"/>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rot="5400000" flipH="1">
            <a:off x="2948678" y="4171020"/>
            <a:ext cx="1162013" cy="1077259"/>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15_1_1">
    <p:spTree>
      <p:nvGrpSpPr>
        <p:cNvPr id="1" name="Shape 484"/>
        <p:cNvGrpSpPr/>
        <p:nvPr/>
      </p:nvGrpSpPr>
      <p:grpSpPr>
        <a:xfrm>
          <a:off x="0" y="0"/>
          <a:ext cx="0" cy="0"/>
          <a:chOff x="0" y="0"/>
          <a:chExt cx="0" cy="0"/>
        </a:xfrm>
      </p:grpSpPr>
      <p:sp>
        <p:nvSpPr>
          <p:cNvPr id="485" name="Google Shape;485;p21"/>
          <p:cNvSpPr txBox="1">
            <a:spLocks noGrp="1"/>
          </p:cNvSpPr>
          <p:nvPr>
            <p:ph type="title" hasCustomPrompt="1"/>
          </p:nvPr>
        </p:nvSpPr>
        <p:spPr>
          <a:xfrm>
            <a:off x="1041300" y="80110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9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86" name="Google Shape;486;p21"/>
          <p:cNvSpPr txBox="1">
            <a:spLocks noGrp="1"/>
          </p:cNvSpPr>
          <p:nvPr>
            <p:ph type="subTitle" idx="1"/>
          </p:nvPr>
        </p:nvSpPr>
        <p:spPr>
          <a:xfrm>
            <a:off x="2973750" y="960550"/>
            <a:ext cx="2586900" cy="533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87" name="Google Shape;487;p21"/>
          <p:cNvSpPr txBox="1">
            <a:spLocks noGrp="1"/>
          </p:cNvSpPr>
          <p:nvPr>
            <p:ph type="title" idx="2" hasCustomPrompt="1"/>
          </p:nvPr>
        </p:nvSpPr>
        <p:spPr>
          <a:xfrm>
            <a:off x="6253800" y="214545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9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88" name="Google Shape;488;p21"/>
          <p:cNvSpPr txBox="1">
            <a:spLocks noGrp="1"/>
          </p:cNvSpPr>
          <p:nvPr>
            <p:ph type="subTitle" idx="3"/>
          </p:nvPr>
        </p:nvSpPr>
        <p:spPr>
          <a:xfrm>
            <a:off x="3583350" y="2304900"/>
            <a:ext cx="2586900" cy="53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89" name="Google Shape;489;p21"/>
          <p:cNvSpPr txBox="1">
            <a:spLocks noGrp="1"/>
          </p:cNvSpPr>
          <p:nvPr>
            <p:ph type="title" idx="4" hasCustomPrompt="1"/>
          </p:nvPr>
        </p:nvSpPr>
        <p:spPr>
          <a:xfrm>
            <a:off x="1041300" y="3489800"/>
            <a:ext cx="1848900" cy="852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9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90" name="Google Shape;490;p21"/>
          <p:cNvSpPr txBox="1">
            <a:spLocks noGrp="1"/>
          </p:cNvSpPr>
          <p:nvPr>
            <p:ph type="subTitle" idx="5"/>
          </p:nvPr>
        </p:nvSpPr>
        <p:spPr>
          <a:xfrm>
            <a:off x="2973750" y="3649250"/>
            <a:ext cx="2586900" cy="533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1" name="Google Shape;491;p21"/>
          <p:cNvSpPr/>
          <p:nvPr/>
        </p:nvSpPr>
        <p:spPr>
          <a:xfrm rot="3173921" flipH="1">
            <a:off x="-406543" y="3294664"/>
            <a:ext cx="1355586" cy="1003136"/>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rot="-441006" flipH="1">
            <a:off x="6207345" y="-176652"/>
            <a:ext cx="1292500" cy="119823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rot="-9903550" flipH="1">
            <a:off x="8188833" y="2129719"/>
            <a:ext cx="1453617" cy="170103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1"/>
          <p:cNvGrpSpPr/>
          <p:nvPr/>
        </p:nvGrpSpPr>
        <p:grpSpPr>
          <a:xfrm rot="5400000" flipH="1">
            <a:off x="2827994" y="2443097"/>
            <a:ext cx="476715" cy="257298"/>
            <a:chOff x="1981023" y="437427"/>
            <a:chExt cx="267442" cy="144339"/>
          </a:xfrm>
        </p:grpSpPr>
        <p:sp>
          <p:nvSpPr>
            <p:cNvPr id="495" name="Google Shape;495;p2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1"/>
          <p:cNvSpPr/>
          <p:nvPr/>
        </p:nvSpPr>
        <p:spPr>
          <a:xfrm rot="5758370" flipH="1">
            <a:off x="-121647" y="989611"/>
            <a:ext cx="1296482" cy="151715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rot="10800000" flipH="1">
            <a:off x="5713050" y="539502"/>
            <a:ext cx="1273548" cy="1012547"/>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rot="10800000" flipH="1">
            <a:off x="453667" y="1930829"/>
            <a:ext cx="1411970" cy="100030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21"/>
          <p:cNvGrpSpPr/>
          <p:nvPr/>
        </p:nvGrpSpPr>
        <p:grpSpPr>
          <a:xfrm rot="10800000" flipH="1">
            <a:off x="8102704" y="1348091"/>
            <a:ext cx="257726" cy="244105"/>
            <a:chOff x="8346187" y="436604"/>
            <a:chExt cx="144587" cy="136937"/>
          </a:xfrm>
        </p:grpSpPr>
        <p:sp>
          <p:nvSpPr>
            <p:cNvPr id="505" name="Google Shape;505;p2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21"/>
          <p:cNvSpPr/>
          <p:nvPr/>
        </p:nvSpPr>
        <p:spPr>
          <a:xfrm rot="2534623">
            <a:off x="5810276" y="3925682"/>
            <a:ext cx="3014457" cy="17300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2284313" y="2165400"/>
            <a:ext cx="4514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3823513" y="1323600"/>
            <a:ext cx="1436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3"/>
          <p:cNvSpPr txBox="1">
            <a:spLocks noGrp="1"/>
          </p:cNvSpPr>
          <p:nvPr>
            <p:ph type="subTitle" idx="1"/>
          </p:nvPr>
        </p:nvSpPr>
        <p:spPr>
          <a:xfrm>
            <a:off x="3082013" y="3007200"/>
            <a:ext cx="2919000" cy="81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43" name="Google Shape;43;p3"/>
          <p:cNvSpPr/>
          <p:nvPr/>
        </p:nvSpPr>
        <p:spPr>
          <a:xfrm rot="6102017">
            <a:off x="-355543" y="993393"/>
            <a:ext cx="1355722" cy="1003236"/>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358994">
            <a:off x="8088445" y="4203842"/>
            <a:ext cx="1292500" cy="119823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896450">
            <a:off x="7913758" y="-295732"/>
            <a:ext cx="1453617" cy="170103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rot="5400000">
            <a:off x="27569" y="486149"/>
            <a:ext cx="476715" cy="257298"/>
            <a:chOff x="1981023" y="437427"/>
            <a:chExt cx="267442" cy="144339"/>
          </a:xfrm>
        </p:grpSpPr>
        <p:sp>
          <p:nvSpPr>
            <p:cNvPr id="47" name="Google Shape;47;p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3"/>
          <p:cNvSpPr/>
          <p:nvPr/>
        </p:nvSpPr>
        <p:spPr>
          <a:xfrm rot="10236651">
            <a:off x="-141605" y="3802028"/>
            <a:ext cx="1296476" cy="151714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2879868" y="4449421"/>
            <a:ext cx="3323288" cy="1108680"/>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057209" y="4209485"/>
            <a:ext cx="1257306" cy="999636"/>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82192" y="1452764"/>
            <a:ext cx="1411970" cy="100030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8715429" y="4091874"/>
            <a:ext cx="257726" cy="244105"/>
            <a:chOff x="8346187" y="436604"/>
            <a:chExt cx="144587" cy="136937"/>
          </a:xfrm>
        </p:grpSpPr>
        <p:sp>
          <p:nvSpPr>
            <p:cNvPr id="58" name="Google Shape;58;p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3"/>
          <p:cNvSpPr/>
          <p:nvPr/>
        </p:nvSpPr>
        <p:spPr>
          <a:xfrm rot="8999581" flipH="1">
            <a:off x="4565385" y="-738789"/>
            <a:ext cx="3178876" cy="1824428"/>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10"/>
        <p:cNvGrpSpPr/>
        <p:nvPr/>
      </p:nvGrpSpPr>
      <p:grpSpPr>
        <a:xfrm>
          <a:off x="0" y="0"/>
          <a:ext cx="0" cy="0"/>
          <a:chOff x="0" y="0"/>
          <a:chExt cx="0" cy="0"/>
        </a:xfrm>
      </p:grpSpPr>
      <p:sp>
        <p:nvSpPr>
          <p:cNvPr id="511" name="Google Shape;511;p2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512" name="Google Shape;512;p22"/>
          <p:cNvSpPr txBox="1">
            <a:spLocks noGrp="1"/>
          </p:cNvSpPr>
          <p:nvPr>
            <p:ph type="title" idx="2"/>
          </p:nvPr>
        </p:nvSpPr>
        <p:spPr>
          <a:xfrm>
            <a:off x="871928" y="2554224"/>
            <a:ext cx="21975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13" name="Google Shape;513;p22"/>
          <p:cNvSpPr txBox="1">
            <a:spLocks noGrp="1"/>
          </p:cNvSpPr>
          <p:nvPr>
            <p:ph type="subTitle" idx="1"/>
          </p:nvPr>
        </p:nvSpPr>
        <p:spPr>
          <a:xfrm>
            <a:off x="871900" y="2855976"/>
            <a:ext cx="21975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14" name="Google Shape;514;p22"/>
          <p:cNvSpPr txBox="1">
            <a:spLocks noGrp="1"/>
          </p:cNvSpPr>
          <p:nvPr>
            <p:ph type="title" idx="3"/>
          </p:nvPr>
        </p:nvSpPr>
        <p:spPr>
          <a:xfrm>
            <a:off x="3474396" y="2558638"/>
            <a:ext cx="21975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15" name="Google Shape;515;p22"/>
          <p:cNvSpPr txBox="1">
            <a:spLocks noGrp="1"/>
          </p:cNvSpPr>
          <p:nvPr>
            <p:ph type="subTitle" idx="4"/>
          </p:nvPr>
        </p:nvSpPr>
        <p:spPr>
          <a:xfrm>
            <a:off x="3473275" y="2858227"/>
            <a:ext cx="21975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16" name="Google Shape;516;p22"/>
          <p:cNvSpPr txBox="1">
            <a:spLocks noGrp="1"/>
          </p:cNvSpPr>
          <p:nvPr>
            <p:ph type="title" idx="5"/>
          </p:nvPr>
        </p:nvSpPr>
        <p:spPr>
          <a:xfrm>
            <a:off x="6076863" y="2558638"/>
            <a:ext cx="21975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17" name="Google Shape;517;p22"/>
          <p:cNvSpPr txBox="1">
            <a:spLocks noGrp="1"/>
          </p:cNvSpPr>
          <p:nvPr>
            <p:ph type="subTitle" idx="6"/>
          </p:nvPr>
        </p:nvSpPr>
        <p:spPr>
          <a:xfrm>
            <a:off x="6076875" y="2858227"/>
            <a:ext cx="21975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18" name="Google Shape;518;p22"/>
          <p:cNvSpPr/>
          <p:nvPr/>
        </p:nvSpPr>
        <p:spPr>
          <a:xfrm rot="2102454">
            <a:off x="2302208" y="-291595"/>
            <a:ext cx="796397" cy="73831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rot="-1121804">
            <a:off x="8354132" y="-167073"/>
            <a:ext cx="788787" cy="92304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22"/>
          <p:cNvGrpSpPr/>
          <p:nvPr/>
        </p:nvGrpSpPr>
        <p:grpSpPr>
          <a:xfrm>
            <a:off x="8052219" y="241374"/>
            <a:ext cx="476715" cy="257298"/>
            <a:chOff x="1981023" y="437427"/>
            <a:chExt cx="267442" cy="144339"/>
          </a:xfrm>
        </p:grpSpPr>
        <p:sp>
          <p:nvSpPr>
            <p:cNvPr id="521" name="Google Shape;521;p2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2"/>
          <p:cNvSpPr/>
          <p:nvPr/>
        </p:nvSpPr>
        <p:spPr>
          <a:xfrm>
            <a:off x="1944176" y="86774"/>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2"/>
          <p:cNvGrpSpPr/>
          <p:nvPr/>
        </p:nvGrpSpPr>
        <p:grpSpPr>
          <a:xfrm rot="5400000">
            <a:off x="27219" y="276349"/>
            <a:ext cx="476715" cy="257298"/>
            <a:chOff x="1981023" y="437427"/>
            <a:chExt cx="267442" cy="144339"/>
          </a:xfrm>
        </p:grpSpPr>
        <p:sp>
          <p:nvSpPr>
            <p:cNvPr id="529" name="Google Shape;529;p2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2"/>
          <p:cNvSpPr/>
          <p:nvPr/>
        </p:nvSpPr>
        <p:spPr>
          <a:xfrm rot="-1425435">
            <a:off x="-190760" y="4429253"/>
            <a:ext cx="788827" cy="923091"/>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8086160" y="4396026"/>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394221" y="4530943"/>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22"/>
          <p:cNvGrpSpPr/>
          <p:nvPr/>
        </p:nvGrpSpPr>
        <p:grpSpPr>
          <a:xfrm>
            <a:off x="8204329" y="4423724"/>
            <a:ext cx="257726" cy="244105"/>
            <a:chOff x="8346187" y="436604"/>
            <a:chExt cx="144587" cy="136937"/>
          </a:xfrm>
        </p:grpSpPr>
        <p:sp>
          <p:nvSpPr>
            <p:cNvPr id="539" name="Google Shape;539;p22"/>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543"/>
        <p:cNvGrpSpPr/>
        <p:nvPr/>
      </p:nvGrpSpPr>
      <p:grpSpPr>
        <a:xfrm>
          <a:off x="0" y="0"/>
          <a:ext cx="0" cy="0"/>
          <a:chOff x="0" y="0"/>
          <a:chExt cx="0" cy="0"/>
        </a:xfrm>
      </p:grpSpPr>
      <p:sp>
        <p:nvSpPr>
          <p:cNvPr id="544" name="Google Shape;544;p2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545" name="Google Shape;545;p23"/>
          <p:cNvSpPr txBox="1">
            <a:spLocks noGrp="1"/>
          </p:cNvSpPr>
          <p:nvPr>
            <p:ph type="title" idx="2"/>
          </p:nvPr>
        </p:nvSpPr>
        <p:spPr>
          <a:xfrm>
            <a:off x="866908" y="2996363"/>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46" name="Google Shape;546;p23"/>
          <p:cNvSpPr txBox="1">
            <a:spLocks noGrp="1"/>
          </p:cNvSpPr>
          <p:nvPr>
            <p:ph type="subTitle" idx="1"/>
          </p:nvPr>
        </p:nvSpPr>
        <p:spPr>
          <a:xfrm>
            <a:off x="866882" y="3295904"/>
            <a:ext cx="20547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23"/>
          <p:cNvSpPr txBox="1">
            <a:spLocks noGrp="1"/>
          </p:cNvSpPr>
          <p:nvPr>
            <p:ph type="title" idx="3"/>
          </p:nvPr>
        </p:nvSpPr>
        <p:spPr>
          <a:xfrm>
            <a:off x="866907" y="1441125"/>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48" name="Google Shape;548;p23"/>
          <p:cNvSpPr txBox="1">
            <a:spLocks noGrp="1"/>
          </p:cNvSpPr>
          <p:nvPr>
            <p:ph type="subTitle" idx="4"/>
          </p:nvPr>
        </p:nvSpPr>
        <p:spPr>
          <a:xfrm>
            <a:off x="866907" y="1740711"/>
            <a:ext cx="20547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23"/>
          <p:cNvSpPr txBox="1">
            <a:spLocks noGrp="1"/>
          </p:cNvSpPr>
          <p:nvPr>
            <p:ph type="title" idx="5"/>
          </p:nvPr>
        </p:nvSpPr>
        <p:spPr>
          <a:xfrm>
            <a:off x="6222407" y="2255850"/>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50" name="Google Shape;550;p23"/>
          <p:cNvSpPr txBox="1">
            <a:spLocks noGrp="1"/>
          </p:cNvSpPr>
          <p:nvPr>
            <p:ph type="subTitle" idx="6"/>
          </p:nvPr>
        </p:nvSpPr>
        <p:spPr>
          <a:xfrm>
            <a:off x="6222418" y="2554553"/>
            <a:ext cx="20547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23"/>
          <p:cNvSpPr/>
          <p:nvPr/>
        </p:nvSpPr>
        <p:spPr>
          <a:xfrm rot="-9870717" flipH="1">
            <a:off x="8437361" y="4390941"/>
            <a:ext cx="789068" cy="92337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23"/>
          <p:cNvGrpSpPr/>
          <p:nvPr/>
        </p:nvGrpSpPr>
        <p:grpSpPr>
          <a:xfrm rot="10800000" flipH="1">
            <a:off x="8161819" y="4723980"/>
            <a:ext cx="476715" cy="257298"/>
            <a:chOff x="1981023" y="437427"/>
            <a:chExt cx="267442" cy="144339"/>
          </a:xfrm>
        </p:grpSpPr>
        <p:sp>
          <p:nvSpPr>
            <p:cNvPr id="553" name="Google Shape;553;p2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3"/>
          <p:cNvGrpSpPr/>
          <p:nvPr/>
        </p:nvGrpSpPr>
        <p:grpSpPr>
          <a:xfrm rot="10800000" flipH="1">
            <a:off x="676879" y="4730574"/>
            <a:ext cx="257726" cy="244105"/>
            <a:chOff x="8346187" y="436604"/>
            <a:chExt cx="144587" cy="136937"/>
          </a:xfrm>
        </p:grpSpPr>
        <p:sp>
          <p:nvSpPr>
            <p:cNvPr id="560" name="Google Shape;560;p2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3"/>
          <p:cNvGrpSpPr/>
          <p:nvPr/>
        </p:nvGrpSpPr>
        <p:grpSpPr>
          <a:xfrm rot="5400000" flipH="1">
            <a:off x="8361394" y="649205"/>
            <a:ext cx="476715" cy="257298"/>
            <a:chOff x="1981023" y="437427"/>
            <a:chExt cx="267442" cy="144339"/>
          </a:xfrm>
        </p:grpSpPr>
        <p:sp>
          <p:nvSpPr>
            <p:cNvPr id="565" name="Google Shape;565;p2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23"/>
          <p:cNvSpPr/>
          <p:nvPr/>
        </p:nvSpPr>
        <p:spPr>
          <a:xfrm rot="5400000">
            <a:off x="-268346" y="277274"/>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23"/>
          <p:cNvGrpSpPr/>
          <p:nvPr/>
        </p:nvGrpSpPr>
        <p:grpSpPr>
          <a:xfrm rot="10800000">
            <a:off x="144133" y="754124"/>
            <a:ext cx="257726" cy="244105"/>
            <a:chOff x="8346187" y="436604"/>
            <a:chExt cx="144587" cy="136937"/>
          </a:xfrm>
        </p:grpSpPr>
        <p:sp>
          <p:nvSpPr>
            <p:cNvPr id="573" name="Google Shape;573;p2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577"/>
        <p:cNvGrpSpPr/>
        <p:nvPr/>
      </p:nvGrpSpPr>
      <p:grpSpPr>
        <a:xfrm>
          <a:off x="0" y="0"/>
          <a:ext cx="0" cy="0"/>
          <a:chOff x="0" y="0"/>
          <a:chExt cx="0" cy="0"/>
        </a:xfrm>
      </p:grpSpPr>
      <p:sp>
        <p:nvSpPr>
          <p:cNvPr id="578" name="Google Shape;578;p2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579" name="Google Shape;579;p24"/>
          <p:cNvSpPr txBox="1">
            <a:spLocks noGrp="1"/>
          </p:cNvSpPr>
          <p:nvPr>
            <p:ph type="title" idx="2"/>
          </p:nvPr>
        </p:nvSpPr>
        <p:spPr>
          <a:xfrm>
            <a:off x="979039" y="3029332"/>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580" name="Google Shape;580;p24"/>
          <p:cNvSpPr txBox="1">
            <a:spLocks noGrp="1"/>
          </p:cNvSpPr>
          <p:nvPr>
            <p:ph type="subTitle" idx="1"/>
          </p:nvPr>
        </p:nvSpPr>
        <p:spPr>
          <a:xfrm>
            <a:off x="979025" y="3377243"/>
            <a:ext cx="2054700" cy="89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24"/>
          <p:cNvSpPr/>
          <p:nvPr/>
        </p:nvSpPr>
        <p:spPr>
          <a:xfrm rot="-9870717" flipH="1">
            <a:off x="-249986" y="-152434"/>
            <a:ext cx="789068" cy="92337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24"/>
          <p:cNvGrpSpPr/>
          <p:nvPr/>
        </p:nvGrpSpPr>
        <p:grpSpPr>
          <a:xfrm rot="10800000" flipH="1">
            <a:off x="676879" y="4730574"/>
            <a:ext cx="257726" cy="244105"/>
            <a:chOff x="8346187" y="436604"/>
            <a:chExt cx="144587" cy="136937"/>
          </a:xfrm>
        </p:grpSpPr>
        <p:sp>
          <p:nvSpPr>
            <p:cNvPr id="583" name="Google Shape;583;p24"/>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4"/>
          <p:cNvGrpSpPr/>
          <p:nvPr/>
        </p:nvGrpSpPr>
        <p:grpSpPr>
          <a:xfrm rot="5400000" flipH="1">
            <a:off x="8361394" y="649205"/>
            <a:ext cx="476715" cy="257298"/>
            <a:chOff x="1981023" y="437427"/>
            <a:chExt cx="267442" cy="144339"/>
          </a:xfrm>
        </p:grpSpPr>
        <p:sp>
          <p:nvSpPr>
            <p:cNvPr id="588" name="Google Shape;588;p2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4"/>
          <p:cNvSpPr/>
          <p:nvPr/>
        </p:nvSpPr>
        <p:spPr>
          <a:xfrm>
            <a:off x="2485923" y="4659160"/>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4"/>
          <p:cNvGrpSpPr/>
          <p:nvPr/>
        </p:nvGrpSpPr>
        <p:grpSpPr>
          <a:xfrm rot="10800000">
            <a:off x="144133" y="754124"/>
            <a:ext cx="257726" cy="244105"/>
            <a:chOff x="8346187" y="436604"/>
            <a:chExt cx="144587" cy="136937"/>
          </a:xfrm>
        </p:grpSpPr>
        <p:sp>
          <p:nvSpPr>
            <p:cNvPr id="596" name="Google Shape;596;p24"/>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4"/>
          <p:cNvSpPr txBox="1">
            <a:spLocks noGrp="1"/>
          </p:cNvSpPr>
          <p:nvPr>
            <p:ph type="title" idx="3"/>
          </p:nvPr>
        </p:nvSpPr>
        <p:spPr>
          <a:xfrm>
            <a:off x="3544658" y="3029332"/>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01" name="Google Shape;601;p24"/>
          <p:cNvSpPr txBox="1">
            <a:spLocks noGrp="1"/>
          </p:cNvSpPr>
          <p:nvPr>
            <p:ph type="subTitle" idx="4"/>
          </p:nvPr>
        </p:nvSpPr>
        <p:spPr>
          <a:xfrm>
            <a:off x="3544639" y="3377243"/>
            <a:ext cx="2054700" cy="89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24"/>
          <p:cNvSpPr txBox="1">
            <a:spLocks noGrp="1"/>
          </p:cNvSpPr>
          <p:nvPr>
            <p:ph type="title" idx="5"/>
          </p:nvPr>
        </p:nvSpPr>
        <p:spPr>
          <a:xfrm>
            <a:off x="6110276" y="3029319"/>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03" name="Google Shape;603;p24"/>
          <p:cNvSpPr txBox="1">
            <a:spLocks noGrp="1"/>
          </p:cNvSpPr>
          <p:nvPr>
            <p:ph type="subTitle" idx="6"/>
          </p:nvPr>
        </p:nvSpPr>
        <p:spPr>
          <a:xfrm>
            <a:off x="6110254" y="3377232"/>
            <a:ext cx="2054700" cy="89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24"/>
          <p:cNvSpPr/>
          <p:nvPr/>
        </p:nvSpPr>
        <p:spPr>
          <a:xfrm>
            <a:off x="8503746" y="1047668"/>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rot="1799864">
            <a:off x="1843985" y="4582036"/>
            <a:ext cx="888708" cy="62954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3">
  <p:cSld name="CUSTOM_1_1_1_1">
    <p:spTree>
      <p:nvGrpSpPr>
        <p:cNvPr id="1" name="Shape 606"/>
        <p:cNvGrpSpPr/>
        <p:nvPr/>
      </p:nvGrpSpPr>
      <p:grpSpPr>
        <a:xfrm>
          <a:off x="0" y="0"/>
          <a:ext cx="0" cy="0"/>
          <a:chOff x="0" y="0"/>
          <a:chExt cx="0" cy="0"/>
        </a:xfrm>
      </p:grpSpPr>
      <p:sp>
        <p:nvSpPr>
          <p:cNvPr id="607" name="Google Shape;607;p2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608" name="Google Shape;608;p25"/>
          <p:cNvSpPr txBox="1">
            <a:spLocks noGrp="1"/>
          </p:cNvSpPr>
          <p:nvPr>
            <p:ph type="title" idx="2"/>
          </p:nvPr>
        </p:nvSpPr>
        <p:spPr>
          <a:xfrm>
            <a:off x="979039" y="2887400"/>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09" name="Google Shape;609;p25"/>
          <p:cNvSpPr txBox="1">
            <a:spLocks noGrp="1"/>
          </p:cNvSpPr>
          <p:nvPr>
            <p:ph type="subTitle" idx="1"/>
          </p:nvPr>
        </p:nvSpPr>
        <p:spPr>
          <a:xfrm>
            <a:off x="979025" y="3288514"/>
            <a:ext cx="2054700" cy="1141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25"/>
          <p:cNvSpPr txBox="1">
            <a:spLocks noGrp="1"/>
          </p:cNvSpPr>
          <p:nvPr>
            <p:ph type="title" idx="3"/>
          </p:nvPr>
        </p:nvSpPr>
        <p:spPr>
          <a:xfrm>
            <a:off x="3544658" y="2887400"/>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11" name="Google Shape;611;p25"/>
          <p:cNvSpPr txBox="1">
            <a:spLocks noGrp="1"/>
          </p:cNvSpPr>
          <p:nvPr>
            <p:ph type="subTitle" idx="4"/>
          </p:nvPr>
        </p:nvSpPr>
        <p:spPr>
          <a:xfrm>
            <a:off x="3544638" y="3288514"/>
            <a:ext cx="2054700" cy="1141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25"/>
          <p:cNvSpPr txBox="1">
            <a:spLocks noGrp="1"/>
          </p:cNvSpPr>
          <p:nvPr>
            <p:ph type="title" idx="5"/>
          </p:nvPr>
        </p:nvSpPr>
        <p:spPr>
          <a:xfrm>
            <a:off x="6110276" y="2887388"/>
            <a:ext cx="2054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13" name="Google Shape;613;p25"/>
          <p:cNvSpPr txBox="1">
            <a:spLocks noGrp="1"/>
          </p:cNvSpPr>
          <p:nvPr>
            <p:ph type="subTitle" idx="6"/>
          </p:nvPr>
        </p:nvSpPr>
        <p:spPr>
          <a:xfrm>
            <a:off x="6110250" y="3288500"/>
            <a:ext cx="2054700" cy="1141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25"/>
          <p:cNvSpPr/>
          <p:nvPr/>
        </p:nvSpPr>
        <p:spPr>
          <a:xfrm rot="-8920579">
            <a:off x="108975" y="-445954"/>
            <a:ext cx="1993568" cy="1144154"/>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rot="-5947737">
            <a:off x="8338250" y="4169556"/>
            <a:ext cx="964761" cy="713924"/>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25"/>
          <p:cNvGrpSpPr/>
          <p:nvPr/>
        </p:nvGrpSpPr>
        <p:grpSpPr>
          <a:xfrm rot="10800000">
            <a:off x="211609" y="611094"/>
            <a:ext cx="257726" cy="244105"/>
            <a:chOff x="8346187" y="436604"/>
            <a:chExt cx="144587" cy="136937"/>
          </a:xfrm>
        </p:grpSpPr>
        <p:sp>
          <p:nvSpPr>
            <p:cNvPr id="617" name="Google Shape;617;p25"/>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5"/>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25"/>
          <p:cNvSpPr/>
          <p:nvPr/>
        </p:nvSpPr>
        <p:spPr>
          <a:xfrm rot="10800000">
            <a:off x="851711" y="424997"/>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5"/>
          <p:cNvSpPr/>
          <p:nvPr/>
        </p:nvSpPr>
        <p:spPr>
          <a:xfrm rot="-6023131">
            <a:off x="8050861" y="3845725"/>
            <a:ext cx="813650" cy="61720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5"/>
          <p:cNvGrpSpPr/>
          <p:nvPr/>
        </p:nvGrpSpPr>
        <p:grpSpPr>
          <a:xfrm rot="10800000">
            <a:off x="1130055" y="4681425"/>
            <a:ext cx="476715" cy="257298"/>
            <a:chOff x="1981023" y="437427"/>
            <a:chExt cx="267442" cy="144339"/>
          </a:xfrm>
        </p:grpSpPr>
        <p:sp>
          <p:nvSpPr>
            <p:cNvPr id="624" name="Google Shape;624;p2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5"/>
          <p:cNvGrpSpPr/>
          <p:nvPr/>
        </p:nvGrpSpPr>
        <p:grpSpPr>
          <a:xfrm rot="10800000">
            <a:off x="8445130" y="151350"/>
            <a:ext cx="476715" cy="257298"/>
            <a:chOff x="1981023" y="437427"/>
            <a:chExt cx="267442" cy="144339"/>
          </a:xfrm>
        </p:grpSpPr>
        <p:sp>
          <p:nvSpPr>
            <p:cNvPr id="631" name="Google Shape;631;p2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4">
  <p:cSld name="CUSTOM_1_1_1_1_1">
    <p:spTree>
      <p:nvGrpSpPr>
        <p:cNvPr id="1" name="Shape 637"/>
        <p:cNvGrpSpPr/>
        <p:nvPr/>
      </p:nvGrpSpPr>
      <p:grpSpPr>
        <a:xfrm>
          <a:off x="0" y="0"/>
          <a:ext cx="0" cy="0"/>
          <a:chOff x="0" y="0"/>
          <a:chExt cx="0" cy="0"/>
        </a:xfrm>
      </p:grpSpPr>
      <p:sp>
        <p:nvSpPr>
          <p:cNvPr id="638" name="Google Shape;638;p2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639" name="Google Shape;639;p26"/>
          <p:cNvSpPr txBox="1">
            <a:spLocks noGrp="1"/>
          </p:cNvSpPr>
          <p:nvPr>
            <p:ph type="title" idx="2"/>
          </p:nvPr>
        </p:nvSpPr>
        <p:spPr>
          <a:xfrm>
            <a:off x="2131553" y="1409525"/>
            <a:ext cx="20547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640" name="Google Shape;640;p26"/>
          <p:cNvSpPr txBox="1">
            <a:spLocks noGrp="1"/>
          </p:cNvSpPr>
          <p:nvPr>
            <p:ph type="subTitle" idx="1"/>
          </p:nvPr>
        </p:nvSpPr>
        <p:spPr>
          <a:xfrm>
            <a:off x="2131540" y="1810650"/>
            <a:ext cx="2406900" cy="684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26"/>
          <p:cNvSpPr txBox="1">
            <a:spLocks noGrp="1"/>
          </p:cNvSpPr>
          <p:nvPr>
            <p:ph type="title" idx="3"/>
          </p:nvPr>
        </p:nvSpPr>
        <p:spPr>
          <a:xfrm>
            <a:off x="2131547" y="3226000"/>
            <a:ext cx="20547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642" name="Google Shape;642;p26"/>
          <p:cNvSpPr txBox="1">
            <a:spLocks noGrp="1"/>
          </p:cNvSpPr>
          <p:nvPr>
            <p:ph type="subTitle" idx="4"/>
          </p:nvPr>
        </p:nvSpPr>
        <p:spPr>
          <a:xfrm>
            <a:off x="2131540" y="3627125"/>
            <a:ext cx="2406900" cy="684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26"/>
          <p:cNvSpPr txBox="1">
            <a:spLocks noGrp="1"/>
          </p:cNvSpPr>
          <p:nvPr>
            <p:ph type="title" idx="5"/>
          </p:nvPr>
        </p:nvSpPr>
        <p:spPr>
          <a:xfrm>
            <a:off x="5746793" y="2317763"/>
            <a:ext cx="20547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644" name="Google Shape;644;p26"/>
          <p:cNvSpPr txBox="1">
            <a:spLocks noGrp="1"/>
          </p:cNvSpPr>
          <p:nvPr>
            <p:ph type="subTitle" idx="6"/>
          </p:nvPr>
        </p:nvSpPr>
        <p:spPr>
          <a:xfrm>
            <a:off x="5746767" y="2718888"/>
            <a:ext cx="2406900" cy="684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26"/>
          <p:cNvSpPr/>
          <p:nvPr/>
        </p:nvSpPr>
        <p:spPr>
          <a:xfrm rot="-6612239">
            <a:off x="-412383" y="-338580"/>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26"/>
          <p:cNvGrpSpPr/>
          <p:nvPr/>
        </p:nvGrpSpPr>
        <p:grpSpPr>
          <a:xfrm rot="10800000">
            <a:off x="721186" y="4304566"/>
            <a:ext cx="476715" cy="257298"/>
            <a:chOff x="1981023" y="437427"/>
            <a:chExt cx="267442" cy="144339"/>
          </a:xfrm>
        </p:grpSpPr>
        <p:sp>
          <p:nvSpPr>
            <p:cNvPr id="647" name="Google Shape;647;p2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26"/>
          <p:cNvGrpSpPr/>
          <p:nvPr/>
        </p:nvGrpSpPr>
        <p:grpSpPr>
          <a:xfrm rot="-5400000">
            <a:off x="8654186" y="4245241"/>
            <a:ext cx="476715" cy="257298"/>
            <a:chOff x="1981023" y="437427"/>
            <a:chExt cx="267442" cy="144339"/>
          </a:xfrm>
        </p:grpSpPr>
        <p:sp>
          <p:nvSpPr>
            <p:cNvPr id="654" name="Google Shape;654;p2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6"/>
          <p:cNvSpPr/>
          <p:nvPr/>
        </p:nvSpPr>
        <p:spPr>
          <a:xfrm rot="3428941" flipH="1">
            <a:off x="-147323" y="2368928"/>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rot="-416690" flipH="1">
            <a:off x="6805921" y="638547"/>
            <a:ext cx="2787252" cy="929853"/>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rot="-3569635" flipH="1">
            <a:off x="7369716" y="1366662"/>
            <a:ext cx="720026" cy="572432"/>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rot="2897918">
            <a:off x="5714325" y="4018919"/>
            <a:ext cx="2585114" cy="148365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26"/>
          <p:cNvGrpSpPr/>
          <p:nvPr/>
        </p:nvGrpSpPr>
        <p:grpSpPr>
          <a:xfrm rot="10800000">
            <a:off x="696065" y="111059"/>
            <a:ext cx="257726" cy="244105"/>
            <a:chOff x="8346187" y="436604"/>
            <a:chExt cx="144587" cy="136937"/>
          </a:xfrm>
        </p:grpSpPr>
        <p:sp>
          <p:nvSpPr>
            <p:cNvPr id="665" name="Google Shape;665;p2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26"/>
          <p:cNvSpPr/>
          <p:nvPr/>
        </p:nvSpPr>
        <p:spPr>
          <a:xfrm rot="10800000">
            <a:off x="5065229" y="3665818"/>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
  <p:cSld name="CUSTOM_3">
    <p:spTree>
      <p:nvGrpSpPr>
        <p:cNvPr id="1" name="Shape 670"/>
        <p:cNvGrpSpPr/>
        <p:nvPr/>
      </p:nvGrpSpPr>
      <p:grpSpPr>
        <a:xfrm>
          <a:off x="0" y="0"/>
          <a:ext cx="0" cy="0"/>
          <a:chOff x="0" y="0"/>
          <a:chExt cx="0" cy="0"/>
        </a:xfrm>
      </p:grpSpPr>
      <p:sp>
        <p:nvSpPr>
          <p:cNvPr id="671" name="Google Shape;671;p27"/>
          <p:cNvSpPr txBox="1">
            <a:spLocks noGrp="1"/>
          </p:cNvSpPr>
          <p:nvPr>
            <p:ph type="title"/>
          </p:nvPr>
        </p:nvSpPr>
        <p:spPr>
          <a:xfrm>
            <a:off x="725525" y="2908833"/>
            <a:ext cx="4591500" cy="572700"/>
          </a:xfrm>
          <a:prstGeom prst="rect">
            <a:avLst/>
          </a:prstGeom>
          <a:noFill/>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a:solidFill>
                  <a:schemeClr val="lt1"/>
                </a:solidFill>
              </a:defRPr>
            </a:lvl2pPr>
            <a:lvl3pPr lvl="2" algn="r">
              <a:spcBef>
                <a:spcPts val="0"/>
              </a:spcBef>
              <a:spcAft>
                <a:spcPts val="0"/>
              </a:spcAft>
              <a:buNone/>
              <a:defRPr>
                <a:solidFill>
                  <a:schemeClr val="lt1"/>
                </a:solidFill>
              </a:defRPr>
            </a:lvl3pPr>
            <a:lvl4pPr lvl="3" algn="r">
              <a:spcBef>
                <a:spcPts val="0"/>
              </a:spcBef>
              <a:spcAft>
                <a:spcPts val="0"/>
              </a:spcAft>
              <a:buNone/>
              <a:defRPr>
                <a:solidFill>
                  <a:schemeClr val="lt1"/>
                </a:solidFill>
              </a:defRPr>
            </a:lvl4pPr>
            <a:lvl5pPr lvl="4" algn="r">
              <a:spcBef>
                <a:spcPts val="0"/>
              </a:spcBef>
              <a:spcAft>
                <a:spcPts val="0"/>
              </a:spcAft>
              <a:buNone/>
              <a:defRPr>
                <a:solidFill>
                  <a:schemeClr val="lt1"/>
                </a:solidFill>
              </a:defRPr>
            </a:lvl5pPr>
            <a:lvl6pPr lvl="5" algn="r">
              <a:spcBef>
                <a:spcPts val="0"/>
              </a:spcBef>
              <a:spcAft>
                <a:spcPts val="0"/>
              </a:spcAft>
              <a:buNone/>
              <a:defRPr>
                <a:solidFill>
                  <a:schemeClr val="lt1"/>
                </a:solidFill>
              </a:defRPr>
            </a:lvl6pPr>
            <a:lvl7pPr lvl="6" algn="r">
              <a:spcBef>
                <a:spcPts val="0"/>
              </a:spcBef>
              <a:spcAft>
                <a:spcPts val="0"/>
              </a:spcAft>
              <a:buNone/>
              <a:defRPr>
                <a:solidFill>
                  <a:schemeClr val="lt1"/>
                </a:solidFill>
              </a:defRPr>
            </a:lvl7pPr>
            <a:lvl8pPr lvl="7" algn="r">
              <a:spcBef>
                <a:spcPts val="0"/>
              </a:spcBef>
              <a:spcAft>
                <a:spcPts val="0"/>
              </a:spcAft>
              <a:buNone/>
              <a:defRPr>
                <a:solidFill>
                  <a:schemeClr val="lt1"/>
                </a:solidFill>
              </a:defRPr>
            </a:lvl8pPr>
            <a:lvl9pPr lvl="8" algn="r">
              <a:spcBef>
                <a:spcPts val="0"/>
              </a:spcBef>
              <a:spcAft>
                <a:spcPts val="0"/>
              </a:spcAft>
              <a:buNone/>
              <a:defRPr>
                <a:solidFill>
                  <a:schemeClr val="lt1"/>
                </a:solidFill>
              </a:defRPr>
            </a:lvl9pPr>
          </a:lstStyle>
          <a:p>
            <a:endParaRPr/>
          </a:p>
        </p:txBody>
      </p:sp>
      <p:sp>
        <p:nvSpPr>
          <p:cNvPr id="672" name="Google Shape;672;p27"/>
          <p:cNvSpPr txBox="1">
            <a:spLocks noGrp="1"/>
          </p:cNvSpPr>
          <p:nvPr>
            <p:ph type="subTitle" idx="1"/>
          </p:nvPr>
        </p:nvSpPr>
        <p:spPr>
          <a:xfrm>
            <a:off x="725525" y="2028638"/>
            <a:ext cx="4591500" cy="880200"/>
          </a:xfrm>
          <a:prstGeom prst="rect">
            <a:avLst/>
          </a:prstGeom>
          <a:noFill/>
        </p:spPr>
        <p:txBody>
          <a:bodyPr spcFirstLastPara="1" wrap="square" lIns="91425" tIns="91425" rIns="91425" bIns="91425" anchor="ctr" anchorCtr="0">
            <a:noAutofit/>
          </a:bodyPr>
          <a:lstStyle>
            <a:lvl1pPr lvl="0" algn="r">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grpSp>
        <p:nvGrpSpPr>
          <p:cNvPr id="673" name="Google Shape;673;p27"/>
          <p:cNvGrpSpPr/>
          <p:nvPr/>
        </p:nvGrpSpPr>
        <p:grpSpPr>
          <a:xfrm rot="5400000">
            <a:off x="27219" y="276349"/>
            <a:ext cx="476715" cy="257298"/>
            <a:chOff x="1981023" y="437427"/>
            <a:chExt cx="267442" cy="144339"/>
          </a:xfrm>
        </p:grpSpPr>
        <p:sp>
          <p:nvSpPr>
            <p:cNvPr id="674" name="Google Shape;674;p2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27"/>
          <p:cNvSpPr/>
          <p:nvPr/>
        </p:nvSpPr>
        <p:spPr>
          <a:xfrm rot="5400000">
            <a:off x="-70715" y="2634876"/>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27"/>
          <p:cNvGrpSpPr/>
          <p:nvPr/>
        </p:nvGrpSpPr>
        <p:grpSpPr>
          <a:xfrm rot="5400000">
            <a:off x="393809" y="2633025"/>
            <a:ext cx="257726" cy="244105"/>
            <a:chOff x="8346187" y="436604"/>
            <a:chExt cx="144587" cy="136937"/>
          </a:xfrm>
        </p:grpSpPr>
        <p:sp>
          <p:nvSpPr>
            <p:cNvPr id="682" name="Google Shape;682;p27"/>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27"/>
          <p:cNvSpPr/>
          <p:nvPr/>
        </p:nvSpPr>
        <p:spPr>
          <a:xfrm rot="899605">
            <a:off x="933871" y="4635233"/>
            <a:ext cx="876104" cy="648319"/>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rot="5400000">
            <a:off x="1229192" y="4452923"/>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7"/>
          <p:cNvGrpSpPr/>
          <p:nvPr/>
        </p:nvGrpSpPr>
        <p:grpSpPr>
          <a:xfrm>
            <a:off x="3477419" y="173699"/>
            <a:ext cx="476715" cy="257298"/>
            <a:chOff x="1981023" y="437427"/>
            <a:chExt cx="267442" cy="144339"/>
          </a:xfrm>
        </p:grpSpPr>
        <p:sp>
          <p:nvSpPr>
            <p:cNvPr id="689" name="Google Shape;689;p2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CUSTOM_3_1">
    <p:spTree>
      <p:nvGrpSpPr>
        <p:cNvPr id="1" name="Shape 695"/>
        <p:cNvGrpSpPr/>
        <p:nvPr/>
      </p:nvGrpSpPr>
      <p:grpSpPr>
        <a:xfrm>
          <a:off x="0" y="0"/>
          <a:ext cx="0" cy="0"/>
          <a:chOff x="0" y="0"/>
          <a:chExt cx="0" cy="0"/>
        </a:xfrm>
      </p:grpSpPr>
      <p:sp>
        <p:nvSpPr>
          <p:cNvPr id="696" name="Google Shape;696;p28"/>
          <p:cNvSpPr txBox="1">
            <a:spLocks noGrp="1"/>
          </p:cNvSpPr>
          <p:nvPr>
            <p:ph type="title"/>
          </p:nvPr>
        </p:nvSpPr>
        <p:spPr>
          <a:xfrm>
            <a:off x="4795425" y="3861450"/>
            <a:ext cx="3625200" cy="333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lt1"/>
                </a:solidFill>
              </a:defRPr>
            </a:lvl1pPr>
            <a:lvl2pPr lvl="1" algn="r" rtl="0">
              <a:spcBef>
                <a:spcPts val="0"/>
              </a:spcBef>
              <a:spcAft>
                <a:spcPts val="0"/>
              </a:spcAft>
              <a:buNone/>
              <a:defRPr sz="2400">
                <a:solidFill>
                  <a:schemeClr val="lt1"/>
                </a:solidFill>
              </a:defRPr>
            </a:lvl2pPr>
            <a:lvl3pPr lvl="2" algn="r" rtl="0">
              <a:spcBef>
                <a:spcPts val="0"/>
              </a:spcBef>
              <a:spcAft>
                <a:spcPts val="0"/>
              </a:spcAft>
              <a:buNone/>
              <a:defRPr sz="2400">
                <a:solidFill>
                  <a:schemeClr val="lt1"/>
                </a:solidFill>
              </a:defRPr>
            </a:lvl3pPr>
            <a:lvl4pPr lvl="3" algn="r" rtl="0">
              <a:spcBef>
                <a:spcPts val="0"/>
              </a:spcBef>
              <a:spcAft>
                <a:spcPts val="0"/>
              </a:spcAft>
              <a:buNone/>
              <a:defRPr sz="2400">
                <a:solidFill>
                  <a:schemeClr val="lt1"/>
                </a:solidFill>
              </a:defRPr>
            </a:lvl4pPr>
            <a:lvl5pPr lvl="4" algn="r" rtl="0">
              <a:spcBef>
                <a:spcPts val="0"/>
              </a:spcBef>
              <a:spcAft>
                <a:spcPts val="0"/>
              </a:spcAft>
              <a:buNone/>
              <a:defRPr sz="2400">
                <a:solidFill>
                  <a:schemeClr val="lt1"/>
                </a:solidFill>
              </a:defRPr>
            </a:lvl5pPr>
            <a:lvl6pPr lvl="5" algn="r" rtl="0">
              <a:spcBef>
                <a:spcPts val="0"/>
              </a:spcBef>
              <a:spcAft>
                <a:spcPts val="0"/>
              </a:spcAft>
              <a:buNone/>
              <a:defRPr sz="2400">
                <a:solidFill>
                  <a:schemeClr val="lt1"/>
                </a:solidFill>
              </a:defRPr>
            </a:lvl6pPr>
            <a:lvl7pPr lvl="6" algn="r" rtl="0">
              <a:spcBef>
                <a:spcPts val="0"/>
              </a:spcBef>
              <a:spcAft>
                <a:spcPts val="0"/>
              </a:spcAft>
              <a:buNone/>
              <a:defRPr sz="2400">
                <a:solidFill>
                  <a:schemeClr val="lt1"/>
                </a:solidFill>
              </a:defRPr>
            </a:lvl7pPr>
            <a:lvl8pPr lvl="7" algn="r" rtl="0">
              <a:spcBef>
                <a:spcPts val="0"/>
              </a:spcBef>
              <a:spcAft>
                <a:spcPts val="0"/>
              </a:spcAft>
              <a:buNone/>
              <a:defRPr sz="2400">
                <a:solidFill>
                  <a:schemeClr val="lt1"/>
                </a:solidFill>
              </a:defRPr>
            </a:lvl8pPr>
            <a:lvl9pPr lvl="8" algn="r" rtl="0">
              <a:spcBef>
                <a:spcPts val="0"/>
              </a:spcBef>
              <a:spcAft>
                <a:spcPts val="0"/>
              </a:spcAft>
              <a:buNone/>
              <a:defRPr sz="2400">
                <a:solidFill>
                  <a:schemeClr val="lt1"/>
                </a:solidFill>
              </a:defRPr>
            </a:lvl9pPr>
          </a:lstStyle>
          <a:p>
            <a:endParaRPr/>
          </a:p>
        </p:txBody>
      </p:sp>
      <p:sp>
        <p:nvSpPr>
          <p:cNvPr id="697" name="Google Shape;697;p28"/>
          <p:cNvSpPr txBox="1">
            <a:spLocks noGrp="1"/>
          </p:cNvSpPr>
          <p:nvPr>
            <p:ph type="subTitle" idx="1"/>
          </p:nvPr>
        </p:nvSpPr>
        <p:spPr>
          <a:xfrm>
            <a:off x="4436900" y="2316500"/>
            <a:ext cx="3983700" cy="1545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1900"/>
            </a:lvl1pPr>
            <a:lvl2pPr lvl="1" algn="r" rtl="0">
              <a:spcBef>
                <a:spcPts val="0"/>
              </a:spcBef>
              <a:spcAft>
                <a:spcPts val="0"/>
              </a:spcAft>
              <a:buNone/>
              <a:defRPr sz="1900"/>
            </a:lvl2pPr>
            <a:lvl3pPr lvl="2" algn="r" rtl="0">
              <a:spcBef>
                <a:spcPts val="0"/>
              </a:spcBef>
              <a:spcAft>
                <a:spcPts val="0"/>
              </a:spcAft>
              <a:buNone/>
              <a:defRPr sz="1900"/>
            </a:lvl3pPr>
            <a:lvl4pPr lvl="3" algn="r" rtl="0">
              <a:spcBef>
                <a:spcPts val="0"/>
              </a:spcBef>
              <a:spcAft>
                <a:spcPts val="0"/>
              </a:spcAft>
              <a:buNone/>
              <a:defRPr sz="1900"/>
            </a:lvl4pPr>
            <a:lvl5pPr lvl="4" algn="r" rtl="0">
              <a:spcBef>
                <a:spcPts val="0"/>
              </a:spcBef>
              <a:spcAft>
                <a:spcPts val="0"/>
              </a:spcAft>
              <a:buNone/>
              <a:defRPr sz="1900"/>
            </a:lvl5pPr>
            <a:lvl6pPr lvl="5" algn="r" rtl="0">
              <a:spcBef>
                <a:spcPts val="0"/>
              </a:spcBef>
              <a:spcAft>
                <a:spcPts val="0"/>
              </a:spcAft>
              <a:buNone/>
              <a:defRPr sz="1900"/>
            </a:lvl6pPr>
            <a:lvl7pPr lvl="6" algn="r" rtl="0">
              <a:spcBef>
                <a:spcPts val="0"/>
              </a:spcBef>
              <a:spcAft>
                <a:spcPts val="0"/>
              </a:spcAft>
              <a:buNone/>
              <a:defRPr sz="1900"/>
            </a:lvl7pPr>
            <a:lvl8pPr lvl="7" algn="r" rtl="0">
              <a:spcBef>
                <a:spcPts val="0"/>
              </a:spcBef>
              <a:spcAft>
                <a:spcPts val="0"/>
              </a:spcAft>
              <a:buNone/>
              <a:defRPr sz="1900"/>
            </a:lvl8pPr>
            <a:lvl9pPr lvl="8" algn="r" rtl="0">
              <a:spcBef>
                <a:spcPts val="0"/>
              </a:spcBef>
              <a:spcAft>
                <a:spcPts val="0"/>
              </a:spcAft>
              <a:buNone/>
              <a:defRPr sz="1900"/>
            </a:lvl9pPr>
          </a:lstStyle>
          <a:p>
            <a:endParaRPr/>
          </a:p>
        </p:txBody>
      </p:sp>
      <p:sp>
        <p:nvSpPr>
          <p:cNvPr id="698" name="Google Shape;698;p28"/>
          <p:cNvSpPr/>
          <p:nvPr/>
        </p:nvSpPr>
        <p:spPr>
          <a:xfrm rot="-7412432" flipH="1">
            <a:off x="8179343" y="2838931"/>
            <a:ext cx="1993362" cy="114403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rot="-7646965" flipH="1">
            <a:off x="-183584" y="2926846"/>
            <a:ext cx="885720" cy="103647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rot="-7646965" flipH="1">
            <a:off x="-707637" y="2064149"/>
            <a:ext cx="2270633" cy="757504"/>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28"/>
          <p:cNvGrpSpPr/>
          <p:nvPr/>
        </p:nvGrpSpPr>
        <p:grpSpPr>
          <a:xfrm flipH="1">
            <a:off x="8692602" y="1694499"/>
            <a:ext cx="257726" cy="244105"/>
            <a:chOff x="8346187" y="436604"/>
            <a:chExt cx="144587" cy="136937"/>
          </a:xfrm>
        </p:grpSpPr>
        <p:sp>
          <p:nvSpPr>
            <p:cNvPr id="702" name="Google Shape;702;p28"/>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8"/>
          <p:cNvGrpSpPr/>
          <p:nvPr/>
        </p:nvGrpSpPr>
        <p:grpSpPr>
          <a:xfrm flipH="1">
            <a:off x="7835999" y="4362842"/>
            <a:ext cx="476715" cy="257298"/>
            <a:chOff x="1981023" y="437427"/>
            <a:chExt cx="267442" cy="144339"/>
          </a:xfrm>
        </p:grpSpPr>
        <p:sp>
          <p:nvSpPr>
            <p:cNvPr id="707" name="Google Shape;707;p2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8"/>
          <p:cNvSpPr/>
          <p:nvPr/>
        </p:nvSpPr>
        <p:spPr>
          <a:xfrm rot="8100000" flipH="1">
            <a:off x="1642866" y="4646110"/>
            <a:ext cx="973590" cy="902579"/>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rot="1081096" flipH="1">
            <a:off x="6343045" y="-252106"/>
            <a:ext cx="1152481" cy="1348641"/>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rot="-900146" flipH="1">
            <a:off x="3781295" y="1107119"/>
            <a:ext cx="1360166" cy="963619"/>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_4">
    <p:spTree>
      <p:nvGrpSpPr>
        <p:cNvPr id="1" name="Shape 716"/>
        <p:cNvGrpSpPr/>
        <p:nvPr/>
      </p:nvGrpSpPr>
      <p:grpSpPr>
        <a:xfrm>
          <a:off x="0" y="0"/>
          <a:ext cx="0" cy="0"/>
          <a:chOff x="0" y="0"/>
          <a:chExt cx="0" cy="0"/>
        </a:xfrm>
      </p:grpSpPr>
      <p:sp>
        <p:nvSpPr>
          <p:cNvPr id="717" name="Google Shape;717;p2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18" name="Google Shape;718;p29"/>
          <p:cNvSpPr/>
          <p:nvPr/>
        </p:nvSpPr>
        <p:spPr>
          <a:xfrm rot="-1800168">
            <a:off x="8377391" y="-196633"/>
            <a:ext cx="788707" cy="92295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9"/>
          <p:cNvGrpSpPr/>
          <p:nvPr/>
        </p:nvGrpSpPr>
        <p:grpSpPr>
          <a:xfrm rot="10800000">
            <a:off x="8090969" y="235799"/>
            <a:ext cx="476715" cy="257298"/>
            <a:chOff x="1981023" y="437427"/>
            <a:chExt cx="267442" cy="144339"/>
          </a:xfrm>
        </p:grpSpPr>
        <p:sp>
          <p:nvSpPr>
            <p:cNvPr id="720" name="Google Shape;720;p2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9"/>
          <p:cNvGrpSpPr/>
          <p:nvPr/>
        </p:nvGrpSpPr>
        <p:grpSpPr>
          <a:xfrm>
            <a:off x="8173004" y="4603974"/>
            <a:ext cx="257726" cy="244105"/>
            <a:chOff x="8346187" y="436604"/>
            <a:chExt cx="144587" cy="136937"/>
          </a:xfrm>
        </p:grpSpPr>
        <p:sp>
          <p:nvSpPr>
            <p:cNvPr id="727" name="Google Shape;727;p2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29"/>
          <p:cNvSpPr/>
          <p:nvPr/>
        </p:nvSpPr>
        <p:spPr>
          <a:xfrm rot="-8552926">
            <a:off x="199373" y="4623033"/>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rot="-8552926">
            <a:off x="475339" y="4597265"/>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rot="-5400000">
            <a:off x="1134139" y="4210454"/>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9"/>
          <p:cNvGrpSpPr/>
          <p:nvPr/>
        </p:nvGrpSpPr>
        <p:grpSpPr>
          <a:xfrm rot="-5400000">
            <a:off x="10918" y="3787567"/>
            <a:ext cx="476715" cy="257298"/>
            <a:chOff x="1981023" y="437427"/>
            <a:chExt cx="267442" cy="144339"/>
          </a:xfrm>
        </p:grpSpPr>
        <p:sp>
          <p:nvSpPr>
            <p:cNvPr id="735" name="Google Shape;735;p2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4_1">
    <p:spTree>
      <p:nvGrpSpPr>
        <p:cNvPr id="1" name="Shape 741"/>
        <p:cNvGrpSpPr/>
        <p:nvPr/>
      </p:nvGrpSpPr>
      <p:grpSpPr>
        <a:xfrm>
          <a:off x="0" y="0"/>
          <a:ext cx="0" cy="0"/>
          <a:chOff x="0" y="0"/>
          <a:chExt cx="0" cy="0"/>
        </a:xfrm>
      </p:grpSpPr>
      <p:sp>
        <p:nvSpPr>
          <p:cNvPr id="742" name="Google Shape;742;p3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30"/>
          <p:cNvSpPr/>
          <p:nvPr/>
        </p:nvSpPr>
        <p:spPr>
          <a:xfrm rot="-8999832">
            <a:off x="1144104" y="-659089"/>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8094571" y="-7"/>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0"/>
          <p:cNvGrpSpPr/>
          <p:nvPr/>
        </p:nvGrpSpPr>
        <p:grpSpPr>
          <a:xfrm rot="10800000">
            <a:off x="1202669" y="56274"/>
            <a:ext cx="476715" cy="257298"/>
            <a:chOff x="1981023" y="437427"/>
            <a:chExt cx="267442" cy="144339"/>
          </a:xfrm>
        </p:grpSpPr>
        <p:sp>
          <p:nvSpPr>
            <p:cNvPr id="746" name="Google Shape;746;p3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30"/>
          <p:cNvSpPr/>
          <p:nvPr/>
        </p:nvSpPr>
        <p:spPr>
          <a:xfrm rot="-8600741">
            <a:off x="7370210" y="4801488"/>
            <a:ext cx="796425" cy="738336"/>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rot="1460563">
            <a:off x="6834835" y="4491642"/>
            <a:ext cx="888652" cy="629564"/>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30"/>
          <p:cNvGrpSpPr/>
          <p:nvPr/>
        </p:nvGrpSpPr>
        <p:grpSpPr>
          <a:xfrm>
            <a:off x="283104" y="4736574"/>
            <a:ext cx="257726" cy="244105"/>
            <a:chOff x="8346187" y="436604"/>
            <a:chExt cx="144587" cy="136937"/>
          </a:xfrm>
        </p:grpSpPr>
        <p:sp>
          <p:nvSpPr>
            <p:cNvPr id="755" name="Google Shape;755;p30"/>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4_1_1">
    <p:spTree>
      <p:nvGrpSpPr>
        <p:cNvPr id="1" name="Shape 759"/>
        <p:cNvGrpSpPr/>
        <p:nvPr/>
      </p:nvGrpSpPr>
      <p:grpSpPr>
        <a:xfrm>
          <a:off x="0" y="0"/>
          <a:ext cx="0" cy="0"/>
          <a:chOff x="0" y="0"/>
          <a:chExt cx="0" cy="0"/>
        </a:xfrm>
      </p:grpSpPr>
      <p:sp>
        <p:nvSpPr>
          <p:cNvPr id="760" name="Google Shape;760;p3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31"/>
          <p:cNvSpPr/>
          <p:nvPr/>
        </p:nvSpPr>
        <p:spPr>
          <a:xfrm rot="5400000">
            <a:off x="-271586" y="226674"/>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rot="4143388">
            <a:off x="8425506" y="4243798"/>
            <a:ext cx="788948" cy="92323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31"/>
          <p:cNvGrpSpPr/>
          <p:nvPr/>
        </p:nvGrpSpPr>
        <p:grpSpPr>
          <a:xfrm rot="10800000">
            <a:off x="8247838" y="4667755"/>
            <a:ext cx="476715" cy="257298"/>
            <a:chOff x="1981023" y="437427"/>
            <a:chExt cx="267442" cy="144339"/>
          </a:xfrm>
        </p:grpSpPr>
        <p:sp>
          <p:nvSpPr>
            <p:cNvPr id="764" name="Google Shape;764;p3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1"/>
          <p:cNvGrpSpPr/>
          <p:nvPr/>
        </p:nvGrpSpPr>
        <p:grpSpPr>
          <a:xfrm rot="10800000">
            <a:off x="1814017" y="4674349"/>
            <a:ext cx="257726" cy="244105"/>
            <a:chOff x="8346187" y="436604"/>
            <a:chExt cx="144587" cy="136937"/>
          </a:xfrm>
        </p:grpSpPr>
        <p:sp>
          <p:nvSpPr>
            <p:cNvPr id="771" name="Google Shape;771;p3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1"/>
          <p:cNvGrpSpPr/>
          <p:nvPr/>
        </p:nvGrpSpPr>
        <p:grpSpPr>
          <a:xfrm rot="10800000">
            <a:off x="140892" y="703524"/>
            <a:ext cx="257726" cy="244105"/>
            <a:chOff x="8346187" y="436604"/>
            <a:chExt cx="144587" cy="136937"/>
          </a:xfrm>
        </p:grpSpPr>
        <p:sp>
          <p:nvSpPr>
            <p:cNvPr id="776" name="Google Shape;776;p3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1"/>
          <p:cNvGrpSpPr/>
          <p:nvPr/>
        </p:nvGrpSpPr>
        <p:grpSpPr>
          <a:xfrm rot="-5400000">
            <a:off x="8633113" y="186030"/>
            <a:ext cx="476715" cy="257298"/>
            <a:chOff x="1981023" y="437427"/>
            <a:chExt cx="267442" cy="144339"/>
          </a:xfrm>
        </p:grpSpPr>
        <p:sp>
          <p:nvSpPr>
            <p:cNvPr id="781" name="Google Shape;781;p3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2" name="Google Shape;82;p5"/>
          <p:cNvSpPr txBox="1">
            <a:spLocks noGrp="1"/>
          </p:cNvSpPr>
          <p:nvPr>
            <p:ph type="body" idx="1"/>
          </p:nvPr>
        </p:nvSpPr>
        <p:spPr>
          <a:xfrm>
            <a:off x="1346900" y="2721350"/>
            <a:ext cx="2813400" cy="130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5"/>
          <p:cNvSpPr txBox="1">
            <a:spLocks noGrp="1"/>
          </p:cNvSpPr>
          <p:nvPr>
            <p:ph type="body" idx="2"/>
          </p:nvPr>
        </p:nvSpPr>
        <p:spPr>
          <a:xfrm>
            <a:off x="4983700" y="2721350"/>
            <a:ext cx="2813400" cy="130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4" name="Google Shape;84;p5"/>
          <p:cNvSpPr txBox="1">
            <a:spLocks noGrp="1"/>
          </p:cNvSpPr>
          <p:nvPr>
            <p:ph type="title" idx="3"/>
          </p:nvPr>
        </p:nvSpPr>
        <p:spPr>
          <a:xfrm>
            <a:off x="1346900" y="2424850"/>
            <a:ext cx="2813400" cy="339300"/>
          </a:xfrm>
          <a:prstGeom prst="rect">
            <a:avLst/>
          </a:prstGeom>
        </p:spPr>
        <p:txBody>
          <a:bodyPr spcFirstLastPara="1" wrap="square" lIns="91425" tIns="91425" rIns="91425" bIns="91425" anchor="ctr" anchorCtr="0">
            <a:noAutofit/>
          </a:bodyPr>
          <a:lstStyle>
            <a:lvl1pPr lvl="0">
              <a:spcBef>
                <a:spcPts val="0"/>
              </a:spcBef>
              <a:spcAft>
                <a:spcPts val="0"/>
              </a:spcAft>
              <a:buNone/>
              <a:defRPr sz="20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a:endParaRPr/>
          </a:p>
        </p:txBody>
      </p:sp>
      <p:sp>
        <p:nvSpPr>
          <p:cNvPr id="85" name="Google Shape;85;p5"/>
          <p:cNvSpPr txBox="1">
            <a:spLocks noGrp="1"/>
          </p:cNvSpPr>
          <p:nvPr>
            <p:ph type="title" idx="4"/>
          </p:nvPr>
        </p:nvSpPr>
        <p:spPr>
          <a:xfrm>
            <a:off x="4983703" y="2424850"/>
            <a:ext cx="2813400" cy="33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86" name="Google Shape;86;p5"/>
          <p:cNvSpPr/>
          <p:nvPr/>
        </p:nvSpPr>
        <p:spPr>
          <a:xfrm rot="8999832" flipH="1">
            <a:off x="5978913" y="-659089"/>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flipH="1">
            <a:off x="283104" y="-7"/>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rot="10800000" flipH="1">
            <a:off x="7437213" y="56274"/>
            <a:ext cx="476715" cy="257298"/>
            <a:chOff x="1981023" y="437427"/>
            <a:chExt cx="267442" cy="144339"/>
          </a:xfrm>
        </p:grpSpPr>
        <p:sp>
          <p:nvSpPr>
            <p:cNvPr id="89" name="Google Shape;89;p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rot="-7599259" flipH="1">
            <a:off x="-295402" y="3587650"/>
            <a:ext cx="796425" cy="738336"/>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3939437" flipH="1">
            <a:off x="28916" y="4131298"/>
            <a:ext cx="888652" cy="629564"/>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5"/>
          <p:cNvGrpSpPr/>
          <p:nvPr/>
        </p:nvGrpSpPr>
        <p:grpSpPr>
          <a:xfrm flipH="1">
            <a:off x="8575767" y="4736574"/>
            <a:ext cx="257726" cy="244105"/>
            <a:chOff x="8346187" y="436604"/>
            <a:chExt cx="144587" cy="136937"/>
          </a:xfrm>
        </p:grpSpPr>
        <p:sp>
          <p:nvSpPr>
            <p:cNvPr id="98" name="Google Shape;98;p5"/>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5"/>
          <p:cNvGrpSpPr/>
          <p:nvPr/>
        </p:nvGrpSpPr>
        <p:grpSpPr>
          <a:xfrm rot="10800000" flipH="1">
            <a:off x="545313" y="4729974"/>
            <a:ext cx="476715" cy="257298"/>
            <a:chOff x="1981023" y="437427"/>
            <a:chExt cx="267442" cy="144339"/>
          </a:xfrm>
        </p:grpSpPr>
        <p:sp>
          <p:nvSpPr>
            <p:cNvPr id="103" name="Google Shape;103;p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4_1_1_1">
    <p:spTree>
      <p:nvGrpSpPr>
        <p:cNvPr id="1" name="Shape 787"/>
        <p:cNvGrpSpPr/>
        <p:nvPr/>
      </p:nvGrpSpPr>
      <p:grpSpPr>
        <a:xfrm>
          <a:off x="0" y="0"/>
          <a:ext cx="0" cy="0"/>
          <a:chOff x="0" y="0"/>
          <a:chExt cx="0" cy="0"/>
        </a:xfrm>
      </p:grpSpPr>
      <p:sp>
        <p:nvSpPr>
          <p:cNvPr id="788" name="Google Shape;788;p3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32"/>
          <p:cNvSpPr/>
          <p:nvPr/>
        </p:nvSpPr>
        <p:spPr>
          <a:xfrm rot="7412432">
            <a:off x="-904926" y="2964106"/>
            <a:ext cx="1993362" cy="114403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rot="7647074">
            <a:off x="8703949" y="3181468"/>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rot="7647074">
            <a:off x="7937161" y="2412964"/>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32"/>
          <p:cNvGrpSpPr/>
          <p:nvPr/>
        </p:nvGrpSpPr>
        <p:grpSpPr>
          <a:xfrm>
            <a:off x="317451" y="1819674"/>
            <a:ext cx="257726" cy="244105"/>
            <a:chOff x="8346187" y="436604"/>
            <a:chExt cx="144587" cy="136937"/>
          </a:xfrm>
        </p:grpSpPr>
        <p:sp>
          <p:nvSpPr>
            <p:cNvPr id="793" name="Google Shape;793;p32"/>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2"/>
          <p:cNvGrpSpPr/>
          <p:nvPr/>
        </p:nvGrpSpPr>
        <p:grpSpPr>
          <a:xfrm rot="10800000">
            <a:off x="6737467" y="175486"/>
            <a:ext cx="476715" cy="257298"/>
            <a:chOff x="1981023" y="437427"/>
            <a:chExt cx="267442" cy="144339"/>
          </a:xfrm>
        </p:grpSpPr>
        <p:sp>
          <p:nvSpPr>
            <p:cNvPr id="798" name="Google Shape;798;p3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2"/>
          <p:cNvGrpSpPr/>
          <p:nvPr/>
        </p:nvGrpSpPr>
        <p:grpSpPr>
          <a:xfrm>
            <a:off x="955065" y="4488017"/>
            <a:ext cx="476715" cy="257298"/>
            <a:chOff x="1981023" y="437427"/>
            <a:chExt cx="267442" cy="144339"/>
          </a:xfrm>
        </p:grpSpPr>
        <p:sp>
          <p:nvSpPr>
            <p:cNvPr id="805" name="Google Shape;805;p3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32"/>
          <p:cNvSpPr/>
          <p:nvPr/>
        </p:nvSpPr>
        <p:spPr>
          <a:xfrm rot="899897">
            <a:off x="640136" y="259374"/>
            <a:ext cx="869929" cy="61629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rot="-8100000">
            <a:off x="6522585" y="4710785"/>
            <a:ext cx="796505" cy="73841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4_1_1_1_1">
    <p:spTree>
      <p:nvGrpSpPr>
        <p:cNvPr id="1" name="Shape 813"/>
        <p:cNvGrpSpPr/>
        <p:nvPr/>
      </p:nvGrpSpPr>
      <p:grpSpPr>
        <a:xfrm>
          <a:off x="0" y="0"/>
          <a:ext cx="0" cy="0"/>
          <a:chOff x="0" y="0"/>
          <a:chExt cx="0" cy="0"/>
        </a:xfrm>
      </p:grpSpPr>
      <p:sp>
        <p:nvSpPr>
          <p:cNvPr id="814" name="Google Shape;814;p33"/>
          <p:cNvSpPr/>
          <p:nvPr/>
        </p:nvSpPr>
        <p:spPr>
          <a:xfrm rot="7647233">
            <a:off x="8378892" y="1724523"/>
            <a:ext cx="1008973" cy="1180707"/>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rot="1800857">
            <a:off x="8178655" y="4074751"/>
            <a:ext cx="2350483" cy="134899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rot="-10271708">
            <a:off x="5350212" y="-411984"/>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rot="-8370001">
            <a:off x="46494" y="466156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rot="-7489811">
            <a:off x="631588" y="-363262"/>
            <a:ext cx="1237643" cy="144829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3"/>
          <p:cNvGrpSpPr/>
          <p:nvPr/>
        </p:nvGrpSpPr>
        <p:grpSpPr>
          <a:xfrm rot="10800000">
            <a:off x="254602" y="599064"/>
            <a:ext cx="257726" cy="244105"/>
            <a:chOff x="8346187" y="436604"/>
            <a:chExt cx="144587" cy="136937"/>
          </a:xfrm>
        </p:grpSpPr>
        <p:sp>
          <p:nvSpPr>
            <p:cNvPr id="820" name="Google Shape;820;p3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3"/>
          <p:cNvSpPr/>
          <p:nvPr/>
        </p:nvSpPr>
        <p:spPr>
          <a:xfrm rot="10800000">
            <a:off x="415941" y="4402847"/>
            <a:ext cx="977959" cy="692802"/>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rot="10800000">
            <a:off x="1166734" y="11469"/>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33"/>
          <p:cNvGrpSpPr/>
          <p:nvPr/>
        </p:nvGrpSpPr>
        <p:grpSpPr>
          <a:xfrm rot="-5400000">
            <a:off x="8499348" y="2347421"/>
            <a:ext cx="476715" cy="257298"/>
            <a:chOff x="1981023" y="437427"/>
            <a:chExt cx="267442" cy="144339"/>
          </a:xfrm>
        </p:grpSpPr>
        <p:sp>
          <p:nvSpPr>
            <p:cNvPr id="827" name="Google Shape;827;p3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3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CUSTOM_4_1_1_1_1_1">
    <p:spTree>
      <p:nvGrpSpPr>
        <p:cNvPr id="1" name="Shape 834"/>
        <p:cNvGrpSpPr/>
        <p:nvPr/>
      </p:nvGrpSpPr>
      <p:grpSpPr>
        <a:xfrm>
          <a:off x="0" y="0"/>
          <a:ext cx="0" cy="0"/>
          <a:chOff x="0" y="0"/>
          <a:chExt cx="0" cy="0"/>
        </a:xfrm>
      </p:grpSpPr>
      <p:sp>
        <p:nvSpPr>
          <p:cNvPr id="835" name="Google Shape;835;p34"/>
          <p:cNvSpPr/>
          <p:nvPr/>
        </p:nvSpPr>
        <p:spPr>
          <a:xfrm rot="-7489811">
            <a:off x="-426660" y="607050"/>
            <a:ext cx="1237643" cy="144829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4"/>
          <p:cNvGrpSpPr/>
          <p:nvPr/>
        </p:nvGrpSpPr>
        <p:grpSpPr>
          <a:xfrm rot="-5400000">
            <a:off x="8589851" y="4271908"/>
            <a:ext cx="476715" cy="257298"/>
            <a:chOff x="1981023" y="437427"/>
            <a:chExt cx="267442" cy="144339"/>
          </a:xfrm>
        </p:grpSpPr>
        <p:sp>
          <p:nvSpPr>
            <p:cNvPr id="837" name="Google Shape;837;p3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34"/>
          <p:cNvSpPr/>
          <p:nvPr/>
        </p:nvSpPr>
        <p:spPr>
          <a:xfrm rot="1800371">
            <a:off x="6946876" y="4218460"/>
            <a:ext cx="2605590" cy="1495406"/>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rot="-10298246">
            <a:off x="7977283" y="217060"/>
            <a:ext cx="1333786" cy="938663"/>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rot="-8370001">
            <a:off x="-198854" y="413231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rot="-5017791">
            <a:off x="32150" y="1041618"/>
            <a:ext cx="986482" cy="698839"/>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847" name="Google Shape;847;p34"/>
          <p:cNvGrpSpPr/>
          <p:nvPr/>
        </p:nvGrpSpPr>
        <p:grpSpPr>
          <a:xfrm rot="10800000">
            <a:off x="1003180" y="938801"/>
            <a:ext cx="257726" cy="244105"/>
            <a:chOff x="8346187" y="436604"/>
            <a:chExt cx="144587" cy="136937"/>
          </a:xfrm>
        </p:grpSpPr>
        <p:sp>
          <p:nvSpPr>
            <p:cNvPr id="848" name="Google Shape;848;p34"/>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34"/>
          <p:cNvSpPr/>
          <p:nvPr/>
        </p:nvSpPr>
        <p:spPr>
          <a:xfrm rot="10800000">
            <a:off x="7461745" y="725011"/>
            <a:ext cx="1126067" cy="81054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34"/>
          <p:cNvGrpSpPr/>
          <p:nvPr/>
        </p:nvGrpSpPr>
        <p:grpSpPr>
          <a:xfrm rot="10800000">
            <a:off x="631751" y="4675883"/>
            <a:ext cx="476715" cy="257298"/>
            <a:chOff x="1981023" y="437427"/>
            <a:chExt cx="267442" cy="144339"/>
          </a:xfrm>
        </p:grpSpPr>
        <p:sp>
          <p:nvSpPr>
            <p:cNvPr id="854" name="Google Shape;854;p3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3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CUSTOM_4_1_1_1_1_1_1">
    <p:spTree>
      <p:nvGrpSpPr>
        <p:cNvPr id="1" name="Shape 861"/>
        <p:cNvGrpSpPr/>
        <p:nvPr/>
      </p:nvGrpSpPr>
      <p:grpSpPr>
        <a:xfrm>
          <a:off x="0" y="0"/>
          <a:ext cx="0" cy="0"/>
          <a:chOff x="0" y="0"/>
          <a:chExt cx="0" cy="0"/>
        </a:xfrm>
      </p:grpSpPr>
      <p:sp>
        <p:nvSpPr>
          <p:cNvPr id="862" name="Google Shape;862;p3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35"/>
          <p:cNvSpPr/>
          <p:nvPr/>
        </p:nvSpPr>
        <p:spPr>
          <a:xfrm rot="-8894244">
            <a:off x="7005396" y="4661164"/>
            <a:ext cx="796478" cy="738385"/>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rot="10800000">
            <a:off x="-183255" y="209528"/>
            <a:ext cx="1993079" cy="1143873"/>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rot="-8552926">
            <a:off x="14545" y="4962483"/>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rot="-1230659">
            <a:off x="8429715" y="-239418"/>
            <a:ext cx="788962" cy="923248"/>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rot="-5400000">
            <a:off x="673345" y="4575672"/>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35"/>
          <p:cNvGrpSpPr/>
          <p:nvPr/>
        </p:nvGrpSpPr>
        <p:grpSpPr>
          <a:xfrm>
            <a:off x="6694967" y="4614369"/>
            <a:ext cx="476715" cy="257298"/>
            <a:chOff x="1981023" y="437427"/>
            <a:chExt cx="267442" cy="144339"/>
          </a:xfrm>
        </p:grpSpPr>
        <p:sp>
          <p:nvSpPr>
            <p:cNvPr id="869" name="Google Shape;869;p3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rot="5400000">
            <a:off x="8518344" y="1026851"/>
            <a:ext cx="476715" cy="257298"/>
            <a:chOff x="1981023" y="437427"/>
            <a:chExt cx="267442" cy="144339"/>
          </a:xfrm>
        </p:grpSpPr>
        <p:sp>
          <p:nvSpPr>
            <p:cNvPr id="876" name="Google Shape;876;p3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5"/>
          <p:cNvSpPr/>
          <p:nvPr/>
        </p:nvSpPr>
        <p:spPr>
          <a:xfrm rot="9900103">
            <a:off x="1464948" y="51315"/>
            <a:ext cx="869929" cy="61629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6">
    <p:spTree>
      <p:nvGrpSpPr>
        <p:cNvPr id="1" name="Shape 883"/>
        <p:cNvGrpSpPr/>
        <p:nvPr/>
      </p:nvGrpSpPr>
      <p:grpSpPr>
        <a:xfrm>
          <a:off x="0" y="0"/>
          <a:ext cx="0" cy="0"/>
          <a:chOff x="0" y="0"/>
          <a:chExt cx="0" cy="0"/>
        </a:xfrm>
      </p:grpSpPr>
      <p:sp>
        <p:nvSpPr>
          <p:cNvPr id="884" name="Google Shape;884;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85" name="Google Shape;885;p36"/>
          <p:cNvSpPr txBox="1">
            <a:spLocks noGrp="1"/>
          </p:cNvSpPr>
          <p:nvPr>
            <p:ph type="title" idx="2"/>
          </p:nvPr>
        </p:nvSpPr>
        <p:spPr>
          <a:xfrm>
            <a:off x="714459" y="2983703"/>
            <a:ext cx="16896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886" name="Google Shape;886;p36"/>
          <p:cNvSpPr txBox="1">
            <a:spLocks noGrp="1"/>
          </p:cNvSpPr>
          <p:nvPr>
            <p:ph type="subTitle" idx="1"/>
          </p:nvPr>
        </p:nvSpPr>
        <p:spPr>
          <a:xfrm>
            <a:off x="714425" y="3301870"/>
            <a:ext cx="16896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7" name="Google Shape;887;p36"/>
          <p:cNvSpPr txBox="1">
            <a:spLocks noGrp="1"/>
          </p:cNvSpPr>
          <p:nvPr>
            <p:ph type="title" idx="3"/>
          </p:nvPr>
        </p:nvSpPr>
        <p:spPr>
          <a:xfrm>
            <a:off x="2327471" y="2983703"/>
            <a:ext cx="16896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888" name="Google Shape;888;p36"/>
          <p:cNvSpPr txBox="1">
            <a:spLocks noGrp="1"/>
          </p:cNvSpPr>
          <p:nvPr>
            <p:ph type="subTitle" idx="4"/>
          </p:nvPr>
        </p:nvSpPr>
        <p:spPr>
          <a:xfrm>
            <a:off x="2327444" y="3301870"/>
            <a:ext cx="16896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9" name="Google Shape;889;p36"/>
          <p:cNvSpPr txBox="1">
            <a:spLocks noGrp="1"/>
          </p:cNvSpPr>
          <p:nvPr>
            <p:ph type="title" idx="5"/>
          </p:nvPr>
        </p:nvSpPr>
        <p:spPr>
          <a:xfrm>
            <a:off x="714459" y="1653010"/>
            <a:ext cx="16896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890" name="Google Shape;890;p36"/>
          <p:cNvSpPr txBox="1">
            <a:spLocks noGrp="1"/>
          </p:cNvSpPr>
          <p:nvPr>
            <p:ph type="subTitle" idx="6"/>
          </p:nvPr>
        </p:nvSpPr>
        <p:spPr>
          <a:xfrm>
            <a:off x="714425" y="1969384"/>
            <a:ext cx="16896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91" name="Google Shape;891;p36"/>
          <p:cNvSpPr txBox="1">
            <a:spLocks noGrp="1"/>
          </p:cNvSpPr>
          <p:nvPr>
            <p:ph type="title" idx="7"/>
          </p:nvPr>
        </p:nvSpPr>
        <p:spPr>
          <a:xfrm>
            <a:off x="2327471" y="1653010"/>
            <a:ext cx="16896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892" name="Google Shape;892;p36"/>
          <p:cNvSpPr txBox="1">
            <a:spLocks noGrp="1"/>
          </p:cNvSpPr>
          <p:nvPr>
            <p:ph type="subTitle" idx="8"/>
          </p:nvPr>
        </p:nvSpPr>
        <p:spPr>
          <a:xfrm>
            <a:off x="2327444" y="1969384"/>
            <a:ext cx="16896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93" name="Google Shape;893;p36"/>
          <p:cNvSpPr/>
          <p:nvPr/>
        </p:nvSpPr>
        <p:spPr>
          <a:xfrm rot="10800000" flipH="1">
            <a:off x="8056050" y="-204014"/>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rot="-4143388" flipH="1">
            <a:off x="-77408" y="4307342"/>
            <a:ext cx="788948" cy="92323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6"/>
          <p:cNvGrpSpPr/>
          <p:nvPr/>
        </p:nvGrpSpPr>
        <p:grpSpPr>
          <a:xfrm rot="10800000" flipH="1">
            <a:off x="412494" y="4667755"/>
            <a:ext cx="476715" cy="257298"/>
            <a:chOff x="1981023" y="437427"/>
            <a:chExt cx="267442" cy="144339"/>
          </a:xfrm>
        </p:grpSpPr>
        <p:sp>
          <p:nvSpPr>
            <p:cNvPr id="896" name="Google Shape;896;p3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6"/>
          <p:cNvGrpSpPr/>
          <p:nvPr/>
        </p:nvGrpSpPr>
        <p:grpSpPr>
          <a:xfrm rot="10800000" flipH="1">
            <a:off x="7065304" y="4674349"/>
            <a:ext cx="257726" cy="244105"/>
            <a:chOff x="8346187" y="436604"/>
            <a:chExt cx="144587" cy="136937"/>
          </a:xfrm>
        </p:grpSpPr>
        <p:sp>
          <p:nvSpPr>
            <p:cNvPr id="903" name="Google Shape;903;p3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6"/>
          <p:cNvGrpSpPr/>
          <p:nvPr/>
        </p:nvGrpSpPr>
        <p:grpSpPr>
          <a:xfrm rot="5400000" flipH="1">
            <a:off x="27219" y="186030"/>
            <a:ext cx="476715" cy="257298"/>
            <a:chOff x="1981023" y="437427"/>
            <a:chExt cx="267442" cy="144339"/>
          </a:xfrm>
        </p:grpSpPr>
        <p:sp>
          <p:nvSpPr>
            <p:cNvPr id="908" name="Google Shape;908;p3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6"/>
          <p:cNvGrpSpPr/>
          <p:nvPr/>
        </p:nvGrpSpPr>
        <p:grpSpPr>
          <a:xfrm rot="5400000" flipH="1">
            <a:off x="8639970" y="101394"/>
            <a:ext cx="257726" cy="244105"/>
            <a:chOff x="8346187" y="436604"/>
            <a:chExt cx="144587" cy="136937"/>
          </a:xfrm>
        </p:grpSpPr>
        <p:sp>
          <p:nvSpPr>
            <p:cNvPr id="915" name="Google Shape;915;p3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2">
  <p:cSld name="CUSTOM_6_2">
    <p:spTree>
      <p:nvGrpSpPr>
        <p:cNvPr id="1" name="Shape 919"/>
        <p:cNvGrpSpPr/>
        <p:nvPr/>
      </p:nvGrpSpPr>
      <p:grpSpPr>
        <a:xfrm>
          <a:off x="0" y="0"/>
          <a:ext cx="0" cy="0"/>
          <a:chOff x="0" y="0"/>
          <a:chExt cx="0" cy="0"/>
        </a:xfrm>
      </p:grpSpPr>
      <p:sp>
        <p:nvSpPr>
          <p:cNvPr id="920" name="Google Shape;920;p3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1" name="Google Shape;921;p37"/>
          <p:cNvSpPr txBox="1">
            <a:spLocks noGrp="1"/>
          </p:cNvSpPr>
          <p:nvPr>
            <p:ph type="title" idx="2"/>
          </p:nvPr>
        </p:nvSpPr>
        <p:spPr>
          <a:xfrm>
            <a:off x="1589101" y="3212855"/>
            <a:ext cx="26784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922" name="Google Shape;922;p37"/>
          <p:cNvSpPr txBox="1">
            <a:spLocks noGrp="1"/>
          </p:cNvSpPr>
          <p:nvPr>
            <p:ph type="subTitle" idx="1"/>
          </p:nvPr>
        </p:nvSpPr>
        <p:spPr>
          <a:xfrm>
            <a:off x="1589068" y="3512730"/>
            <a:ext cx="26784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3" name="Google Shape;923;p37"/>
          <p:cNvSpPr txBox="1">
            <a:spLocks noGrp="1"/>
          </p:cNvSpPr>
          <p:nvPr>
            <p:ph type="title" idx="3"/>
          </p:nvPr>
        </p:nvSpPr>
        <p:spPr>
          <a:xfrm>
            <a:off x="4876527" y="3212855"/>
            <a:ext cx="26784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924" name="Google Shape;924;p37"/>
          <p:cNvSpPr txBox="1">
            <a:spLocks noGrp="1"/>
          </p:cNvSpPr>
          <p:nvPr>
            <p:ph type="subTitle" idx="4"/>
          </p:nvPr>
        </p:nvSpPr>
        <p:spPr>
          <a:xfrm>
            <a:off x="4876494" y="3512730"/>
            <a:ext cx="26784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5" name="Google Shape;925;p37"/>
          <p:cNvSpPr txBox="1">
            <a:spLocks noGrp="1"/>
          </p:cNvSpPr>
          <p:nvPr>
            <p:ph type="title" idx="5"/>
          </p:nvPr>
        </p:nvSpPr>
        <p:spPr>
          <a:xfrm>
            <a:off x="1589101" y="1685325"/>
            <a:ext cx="26784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926" name="Google Shape;926;p37"/>
          <p:cNvSpPr txBox="1">
            <a:spLocks noGrp="1"/>
          </p:cNvSpPr>
          <p:nvPr>
            <p:ph type="subTitle" idx="6"/>
          </p:nvPr>
        </p:nvSpPr>
        <p:spPr>
          <a:xfrm>
            <a:off x="1589068" y="1985200"/>
            <a:ext cx="26784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7" name="Google Shape;927;p37"/>
          <p:cNvSpPr txBox="1">
            <a:spLocks noGrp="1"/>
          </p:cNvSpPr>
          <p:nvPr>
            <p:ph type="title" idx="7"/>
          </p:nvPr>
        </p:nvSpPr>
        <p:spPr>
          <a:xfrm>
            <a:off x="4876527" y="1685325"/>
            <a:ext cx="26784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928" name="Google Shape;928;p37"/>
          <p:cNvSpPr txBox="1">
            <a:spLocks noGrp="1"/>
          </p:cNvSpPr>
          <p:nvPr>
            <p:ph type="subTitle" idx="8"/>
          </p:nvPr>
        </p:nvSpPr>
        <p:spPr>
          <a:xfrm>
            <a:off x="4876494" y="1985200"/>
            <a:ext cx="2678400" cy="94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37"/>
          <p:cNvSpPr/>
          <p:nvPr/>
        </p:nvSpPr>
        <p:spPr>
          <a:xfrm rot="7200168">
            <a:off x="-868044" y="440661"/>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rot="-5400000">
            <a:off x="60998" y="1477216"/>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rot="9562948">
            <a:off x="8077589" y="4339760"/>
            <a:ext cx="522481" cy="415374"/>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7"/>
          <p:cNvGrpSpPr/>
          <p:nvPr/>
        </p:nvGrpSpPr>
        <p:grpSpPr>
          <a:xfrm rot="10800000">
            <a:off x="544369" y="133399"/>
            <a:ext cx="476715" cy="257298"/>
            <a:chOff x="1981023" y="437427"/>
            <a:chExt cx="267442" cy="144339"/>
          </a:xfrm>
        </p:grpSpPr>
        <p:sp>
          <p:nvSpPr>
            <p:cNvPr id="933" name="Google Shape;933;p3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37"/>
          <p:cNvGrpSpPr/>
          <p:nvPr/>
        </p:nvGrpSpPr>
        <p:grpSpPr>
          <a:xfrm>
            <a:off x="301604" y="4698824"/>
            <a:ext cx="257726" cy="244105"/>
            <a:chOff x="8346187" y="436604"/>
            <a:chExt cx="144587" cy="136937"/>
          </a:xfrm>
        </p:grpSpPr>
        <p:sp>
          <p:nvSpPr>
            <p:cNvPr id="940" name="Google Shape;940;p37"/>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7"/>
          <p:cNvSpPr/>
          <p:nvPr/>
        </p:nvSpPr>
        <p:spPr>
          <a:xfrm rot="-6013374">
            <a:off x="8303904" y="126799"/>
            <a:ext cx="869963" cy="61631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rot="6410030">
            <a:off x="7778927" y="3942877"/>
            <a:ext cx="2022476" cy="67471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6_2_1">
    <p:spTree>
      <p:nvGrpSpPr>
        <p:cNvPr id="1" name="Shape 946"/>
        <p:cNvGrpSpPr/>
        <p:nvPr/>
      </p:nvGrpSpPr>
      <p:grpSpPr>
        <a:xfrm>
          <a:off x="0" y="0"/>
          <a:ext cx="0" cy="0"/>
          <a:chOff x="0" y="0"/>
          <a:chExt cx="0" cy="0"/>
        </a:xfrm>
      </p:grpSpPr>
      <p:sp>
        <p:nvSpPr>
          <p:cNvPr id="947" name="Google Shape;947;p38"/>
          <p:cNvSpPr/>
          <p:nvPr/>
        </p:nvSpPr>
        <p:spPr>
          <a:xfrm rot="8894305" flipH="1">
            <a:off x="1040087" y="4583882"/>
            <a:ext cx="1179756" cy="1093708"/>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rot="7907768" flipH="1">
            <a:off x="6700951" y="-260225"/>
            <a:ext cx="2254646" cy="1293992"/>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rot="8553097" flipH="1">
            <a:off x="8219357" y="4201891"/>
            <a:ext cx="1055304" cy="123492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rot="8328520">
            <a:off x="-1577122" y="3004617"/>
            <a:ext cx="2705187" cy="90247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rot="1230827" flipH="1">
            <a:off x="1207452" y="-409089"/>
            <a:ext cx="1261569" cy="1476297"/>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38"/>
          <p:cNvGrpSpPr/>
          <p:nvPr/>
        </p:nvGrpSpPr>
        <p:grpSpPr>
          <a:xfrm rot="10800000" flipH="1">
            <a:off x="8575779" y="235912"/>
            <a:ext cx="257726" cy="244105"/>
            <a:chOff x="8346187" y="436604"/>
            <a:chExt cx="144587" cy="136937"/>
          </a:xfrm>
        </p:grpSpPr>
        <p:sp>
          <p:nvSpPr>
            <p:cNvPr id="953" name="Google Shape;953;p38"/>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38"/>
          <p:cNvSpPr/>
          <p:nvPr/>
        </p:nvSpPr>
        <p:spPr>
          <a:xfrm rot="-5400000">
            <a:off x="216383" y="2790152"/>
            <a:ext cx="927964" cy="737779"/>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38"/>
          <p:cNvGrpSpPr/>
          <p:nvPr/>
        </p:nvGrpSpPr>
        <p:grpSpPr>
          <a:xfrm flipH="1">
            <a:off x="2070194" y="4461969"/>
            <a:ext cx="476715" cy="257298"/>
            <a:chOff x="1981023" y="437427"/>
            <a:chExt cx="267442" cy="144339"/>
          </a:xfrm>
        </p:grpSpPr>
        <p:sp>
          <p:nvSpPr>
            <p:cNvPr id="959" name="Google Shape;959;p3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38"/>
          <p:cNvGrpSpPr/>
          <p:nvPr/>
        </p:nvGrpSpPr>
        <p:grpSpPr>
          <a:xfrm rot="-5400000" flipH="1">
            <a:off x="246818" y="874451"/>
            <a:ext cx="476715" cy="257298"/>
            <a:chOff x="1981023" y="437427"/>
            <a:chExt cx="267442" cy="144339"/>
          </a:xfrm>
        </p:grpSpPr>
        <p:sp>
          <p:nvSpPr>
            <p:cNvPr id="966" name="Google Shape;966;p3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3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38"/>
          <p:cNvSpPr txBox="1">
            <a:spLocks noGrp="1"/>
          </p:cNvSpPr>
          <p:nvPr>
            <p:ph type="title" idx="2"/>
          </p:nvPr>
        </p:nvSpPr>
        <p:spPr>
          <a:xfrm>
            <a:off x="789000" y="2790528"/>
            <a:ext cx="2678400" cy="401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974" name="Google Shape;974;p38"/>
          <p:cNvSpPr txBox="1">
            <a:spLocks noGrp="1"/>
          </p:cNvSpPr>
          <p:nvPr>
            <p:ph type="subTitle" idx="1"/>
          </p:nvPr>
        </p:nvSpPr>
        <p:spPr>
          <a:xfrm>
            <a:off x="788974" y="3090400"/>
            <a:ext cx="2678400" cy="66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975" name="Google Shape;975;p38"/>
          <p:cNvSpPr txBox="1">
            <a:spLocks noGrp="1"/>
          </p:cNvSpPr>
          <p:nvPr>
            <p:ph type="title" idx="3"/>
          </p:nvPr>
        </p:nvSpPr>
        <p:spPr>
          <a:xfrm>
            <a:off x="5676614" y="3505561"/>
            <a:ext cx="26784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976" name="Google Shape;976;p38"/>
          <p:cNvSpPr txBox="1">
            <a:spLocks noGrp="1"/>
          </p:cNvSpPr>
          <p:nvPr>
            <p:ph type="subTitle" idx="4"/>
          </p:nvPr>
        </p:nvSpPr>
        <p:spPr>
          <a:xfrm>
            <a:off x="5676574" y="3805441"/>
            <a:ext cx="2678400" cy="6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77" name="Google Shape;977;p38"/>
          <p:cNvSpPr txBox="1">
            <a:spLocks noGrp="1"/>
          </p:cNvSpPr>
          <p:nvPr>
            <p:ph type="title" idx="5"/>
          </p:nvPr>
        </p:nvSpPr>
        <p:spPr>
          <a:xfrm>
            <a:off x="789000" y="1456725"/>
            <a:ext cx="2678400" cy="401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978" name="Google Shape;978;p38"/>
          <p:cNvSpPr txBox="1">
            <a:spLocks noGrp="1"/>
          </p:cNvSpPr>
          <p:nvPr>
            <p:ph type="subTitle" idx="6"/>
          </p:nvPr>
        </p:nvSpPr>
        <p:spPr>
          <a:xfrm>
            <a:off x="788974" y="1756600"/>
            <a:ext cx="2678400" cy="66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979" name="Google Shape;979;p38"/>
          <p:cNvSpPr txBox="1">
            <a:spLocks noGrp="1"/>
          </p:cNvSpPr>
          <p:nvPr>
            <p:ph type="title" idx="7"/>
          </p:nvPr>
        </p:nvSpPr>
        <p:spPr>
          <a:xfrm>
            <a:off x="5676626" y="2174220"/>
            <a:ext cx="2678400" cy="4011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980" name="Google Shape;980;p38"/>
          <p:cNvSpPr txBox="1">
            <a:spLocks noGrp="1"/>
          </p:cNvSpPr>
          <p:nvPr>
            <p:ph type="subTitle" idx="8"/>
          </p:nvPr>
        </p:nvSpPr>
        <p:spPr>
          <a:xfrm>
            <a:off x="5676599" y="2474095"/>
            <a:ext cx="2678400" cy="6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4">
  <p:cSld name="CUSTOM_6_3_1">
    <p:spTree>
      <p:nvGrpSpPr>
        <p:cNvPr id="1" name="Shape 981"/>
        <p:cNvGrpSpPr/>
        <p:nvPr/>
      </p:nvGrpSpPr>
      <p:grpSpPr>
        <a:xfrm>
          <a:off x="0" y="0"/>
          <a:ext cx="0" cy="0"/>
          <a:chOff x="0" y="0"/>
          <a:chExt cx="0" cy="0"/>
        </a:xfrm>
      </p:grpSpPr>
      <p:sp>
        <p:nvSpPr>
          <p:cNvPr id="982" name="Google Shape;982;p3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3" name="Google Shape;983;p39"/>
          <p:cNvSpPr txBox="1">
            <a:spLocks noGrp="1"/>
          </p:cNvSpPr>
          <p:nvPr>
            <p:ph type="title" idx="2"/>
          </p:nvPr>
        </p:nvSpPr>
        <p:spPr>
          <a:xfrm>
            <a:off x="2254200" y="2772159"/>
            <a:ext cx="1689600" cy="3270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984" name="Google Shape;984;p39"/>
          <p:cNvSpPr txBox="1">
            <a:spLocks noGrp="1"/>
          </p:cNvSpPr>
          <p:nvPr>
            <p:ph type="subTitle" idx="1"/>
          </p:nvPr>
        </p:nvSpPr>
        <p:spPr>
          <a:xfrm>
            <a:off x="713224" y="3099133"/>
            <a:ext cx="3230700" cy="81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985" name="Google Shape;985;p39"/>
          <p:cNvSpPr txBox="1">
            <a:spLocks noGrp="1"/>
          </p:cNvSpPr>
          <p:nvPr>
            <p:ph type="title" idx="3"/>
          </p:nvPr>
        </p:nvSpPr>
        <p:spPr>
          <a:xfrm>
            <a:off x="5200025" y="3495726"/>
            <a:ext cx="1689600" cy="3270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986" name="Google Shape;986;p39"/>
          <p:cNvSpPr txBox="1">
            <a:spLocks noGrp="1"/>
          </p:cNvSpPr>
          <p:nvPr>
            <p:ph type="subTitle" idx="4"/>
          </p:nvPr>
        </p:nvSpPr>
        <p:spPr>
          <a:xfrm>
            <a:off x="5200024" y="3822725"/>
            <a:ext cx="3230700" cy="81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39"/>
          <p:cNvSpPr txBox="1">
            <a:spLocks noGrp="1"/>
          </p:cNvSpPr>
          <p:nvPr>
            <p:ph type="title" idx="5"/>
          </p:nvPr>
        </p:nvSpPr>
        <p:spPr>
          <a:xfrm>
            <a:off x="2254200" y="1325027"/>
            <a:ext cx="1689600" cy="3270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988" name="Google Shape;988;p39"/>
          <p:cNvSpPr txBox="1">
            <a:spLocks noGrp="1"/>
          </p:cNvSpPr>
          <p:nvPr>
            <p:ph type="subTitle" idx="6"/>
          </p:nvPr>
        </p:nvSpPr>
        <p:spPr>
          <a:xfrm>
            <a:off x="713224" y="1651950"/>
            <a:ext cx="3230700" cy="81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989" name="Google Shape;989;p39"/>
          <p:cNvSpPr txBox="1">
            <a:spLocks noGrp="1"/>
          </p:cNvSpPr>
          <p:nvPr>
            <p:ph type="title" idx="7"/>
          </p:nvPr>
        </p:nvSpPr>
        <p:spPr>
          <a:xfrm>
            <a:off x="5200025" y="2048593"/>
            <a:ext cx="1689600" cy="3270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990" name="Google Shape;990;p39"/>
          <p:cNvSpPr txBox="1">
            <a:spLocks noGrp="1"/>
          </p:cNvSpPr>
          <p:nvPr>
            <p:ph type="subTitle" idx="8"/>
          </p:nvPr>
        </p:nvSpPr>
        <p:spPr>
          <a:xfrm>
            <a:off x="5200024" y="2375542"/>
            <a:ext cx="3230700" cy="81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1" name="Google Shape;991;p39"/>
          <p:cNvSpPr/>
          <p:nvPr/>
        </p:nvSpPr>
        <p:spPr>
          <a:xfrm rot="7647233">
            <a:off x="8378892" y="581523"/>
            <a:ext cx="1008973" cy="1180707"/>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rot="1800857">
            <a:off x="8388455" y="3167001"/>
            <a:ext cx="2350483" cy="134899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rot="-10271708">
            <a:off x="5350212" y="-411984"/>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rot="-8370001">
            <a:off x="46494" y="466156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rot="-7489811">
            <a:off x="631588" y="-363262"/>
            <a:ext cx="1237643" cy="144829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39"/>
          <p:cNvGrpSpPr/>
          <p:nvPr/>
        </p:nvGrpSpPr>
        <p:grpSpPr>
          <a:xfrm rot="10800000">
            <a:off x="254602" y="599064"/>
            <a:ext cx="257726" cy="244105"/>
            <a:chOff x="8346187" y="436604"/>
            <a:chExt cx="144587" cy="136937"/>
          </a:xfrm>
        </p:grpSpPr>
        <p:sp>
          <p:nvSpPr>
            <p:cNvPr id="997" name="Google Shape;997;p3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 name="Google Shape;1001;p39"/>
          <p:cNvSpPr/>
          <p:nvPr/>
        </p:nvSpPr>
        <p:spPr>
          <a:xfrm rot="10800000">
            <a:off x="415941" y="4402847"/>
            <a:ext cx="977959" cy="692802"/>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rot="10800000">
            <a:off x="1166734" y="11469"/>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39"/>
          <p:cNvGrpSpPr/>
          <p:nvPr/>
        </p:nvGrpSpPr>
        <p:grpSpPr>
          <a:xfrm rot="-5400000">
            <a:off x="8499348" y="1204421"/>
            <a:ext cx="476715" cy="257298"/>
            <a:chOff x="1981023" y="437427"/>
            <a:chExt cx="267442" cy="144339"/>
          </a:xfrm>
        </p:grpSpPr>
        <p:sp>
          <p:nvSpPr>
            <p:cNvPr id="1004" name="Google Shape;1004;p3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CUSTOM_6_1">
    <p:spTree>
      <p:nvGrpSpPr>
        <p:cNvPr id="1" name="Shape 1010"/>
        <p:cNvGrpSpPr/>
        <p:nvPr/>
      </p:nvGrpSpPr>
      <p:grpSpPr>
        <a:xfrm>
          <a:off x="0" y="0"/>
          <a:ext cx="0" cy="0"/>
          <a:chOff x="0" y="0"/>
          <a:chExt cx="0" cy="0"/>
        </a:xfrm>
      </p:grpSpPr>
      <p:sp>
        <p:nvSpPr>
          <p:cNvPr id="1011" name="Google Shape;1011;p4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40"/>
          <p:cNvSpPr txBox="1">
            <a:spLocks noGrp="1"/>
          </p:cNvSpPr>
          <p:nvPr>
            <p:ph type="title" idx="2"/>
          </p:nvPr>
        </p:nvSpPr>
        <p:spPr>
          <a:xfrm>
            <a:off x="713278" y="1758224"/>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13" name="Google Shape;1013;p40"/>
          <p:cNvSpPr txBox="1">
            <a:spLocks noGrp="1"/>
          </p:cNvSpPr>
          <p:nvPr>
            <p:ph type="subTitle" idx="1"/>
          </p:nvPr>
        </p:nvSpPr>
        <p:spPr>
          <a:xfrm>
            <a:off x="713250" y="2068995"/>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40"/>
          <p:cNvSpPr txBox="1">
            <a:spLocks noGrp="1"/>
          </p:cNvSpPr>
          <p:nvPr>
            <p:ph type="title" idx="3"/>
          </p:nvPr>
        </p:nvSpPr>
        <p:spPr>
          <a:xfrm>
            <a:off x="3450211" y="1758224"/>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15" name="Google Shape;1015;p40"/>
          <p:cNvSpPr txBox="1">
            <a:spLocks noGrp="1"/>
          </p:cNvSpPr>
          <p:nvPr>
            <p:ph type="subTitle" idx="4"/>
          </p:nvPr>
        </p:nvSpPr>
        <p:spPr>
          <a:xfrm>
            <a:off x="3450186" y="2068995"/>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40"/>
          <p:cNvSpPr txBox="1">
            <a:spLocks noGrp="1"/>
          </p:cNvSpPr>
          <p:nvPr>
            <p:ph type="title" idx="5"/>
          </p:nvPr>
        </p:nvSpPr>
        <p:spPr>
          <a:xfrm>
            <a:off x="6187144" y="1758224"/>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17" name="Google Shape;1017;p40"/>
          <p:cNvSpPr txBox="1">
            <a:spLocks noGrp="1"/>
          </p:cNvSpPr>
          <p:nvPr>
            <p:ph type="subTitle" idx="6"/>
          </p:nvPr>
        </p:nvSpPr>
        <p:spPr>
          <a:xfrm>
            <a:off x="6187122" y="2068995"/>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40"/>
          <p:cNvSpPr txBox="1">
            <a:spLocks noGrp="1"/>
          </p:cNvSpPr>
          <p:nvPr>
            <p:ph type="title" idx="7"/>
          </p:nvPr>
        </p:nvSpPr>
        <p:spPr>
          <a:xfrm>
            <a:off x="713278" y="3375045"/>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19" name="Google Shape;1019;p40"/>
          <p:cNvSpPr txBox="1">
            <a:spLocks noGrp="1"/>
          </p:cNvSpPr>
          <p:nvPr>
            <p:ph type="subTitle" idx="8"/>
          </p:nvPr>
        </p:nvSpPr>
        <p:spPr>
          <a:xfrm>
            <a:off x="713250" y="3685820"/>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40"/>
          <p:cNvSpPr txBox="1">
            <a:spLocks noGrp="1"/>
          </p:cNvSpPr>
          <p:nvPr>
            <p:ph type="title" idx="9"/>
          </p:nvPr>
        </p:nvSpPr>
        <p:spPr>
          <a:xfrm>
            <a:off x="3450211" y="3375045"/>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21" name="Google Shape;1021;p40"/>
          <p:cNvSpPr txBox="1">
            <a:spLocks noGrp="1"/>
          </p:cNvSpPr>
          <p:nvPr>
            <p:ph type="subTitle" idx="13"/>
          </p:nvPr>
        </p:nvSpPr>
        <p:spPr>
          <a:xfrm>
            <a:off x="3450186" y="3685820"/>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40"/>
          <p:cNvSpPr/>
          <p:nvPr/>
        </p:nvSpPr>
        <p:spPr>
          <a:xfrm rot="1425435" flipH="1">
            <a:off x="31658" y="-177422"/>
            <a:ext cx="788827" cy="923091"/>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flipH="1">
            <a:off x="432707" y="3868"/>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40"/>
          <p:cNvGrpSpPr/>
          <p:nvPr/>
        </p:nvGrpSpPr>
        <p:grpSpPr>
          <a:xfrm flipH="1">
            <a:off x="334520" y="2748174"/>
            <a:ext cx="257726" cy="244105"/>
            <a:chOff x="8346187" y="436604"/>
            <a:chExt cx="144587" cy="136937"/>
          </a:xfrm>
        </p:grpSpPr>
        <p:sp>
          <p:nvSpPr>
            <p:cNvPr id="1025" name="Google Shape;1025;p40"/>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flipH="1">
            <a:off x="8430716" y="236086"/>
            <a:ext cx="476715" cy="257298"/>
            <a:chOff x="1981023" y="437427"/>
            <a:chExt cx="267442" cy="144339"/>
          </a:xfrm>
        </p:grpSpPr>
        <p:sp>
          <p:nvSpPr>
            <p:cNvPr id="1030" name="Google Shape;1030;p4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0"/>
          <p:cNvSpPr txBox="1">
            <a:spLocks noGrp="1"/>
          </p:cNvSpPr>
          <p:nvPr>
            <p:ph type="title" idx="14"/>
          </p:nvPr>
        </p:nvSpPr>
        <p:spPr>
          <a:xfrm>
            <a:off x="6187144" y="3375045"/>
            <a:ext cx="2243700" cy="40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37" name="Google Shape;1037;p40"/>
          <p:cNvSpPr txBox="1">
            <a:spLocks noGrp="1"/>
          </p:cNvSpPr>
          <p:nvPr>
            <p:ph type="subTitle" idx="15"/>
          </p:nvPr>
        </p:nvSpPr>
        <p:spPr>
          <a:xfrm>
            <a:off x="6187122" y="3685820"/>
            <a:ext cx="2243700" cy="6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40"/>
          <p:cNvSpPr/>
          <p:nvPr/>
        </p:nvSpPr>
        <p:spPr>
          <a:xfrm rot="8697546" flipH="1">
            <a:off x="7639624" y="4694655"/>
            <a:ext cx="796397" cy="73831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rot="10800000" flipH="1">
            <a:off x="7281592" y="4639238"/>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0"/>
          <p:cNvGrpSpPr/>
          <p:nvPr/>
        </p:nvGrpSpPr>
        <p:grpSpPr>
          <a:xfrm flipH="1">
            <a:off x="7242120" y="4775349"/>
            <a:ext cx="257726" cy="244105"/>
            <a:chOff x="8346187" y="436604"/>
            <a:chExt cx="144587" cy="136937"/>
          </a:xfrm>
        </p:grpSpPr>
        <p:sp>
          <p:nvSpPr>
            <p:cNvPr id="1041" name="Google Shape;1041;p40"/>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1045"/>
        <p:cNvGrpSpPr/>
        <p:nvPr/>
      </p:nvGrpSpPr>
      <p:grpSpPr>
        <a:xfrm>
          <a:off x="0" y="0"/>
          <a:ext cx="0" cy="0"/>
          <a:chOff x="0" y="0"/>
          <a:chExt cx="0" cy="0"/>
        </a:xfrm>
      </p:grpSpPr>
      <p:sp>
        <p:nvSpPr>
          <p:cNvPr id="1046" name="Google Shape;1046;p4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41"/>
          <p:cNvSpPr txBox="1">
            <a:spLocks noGrp="1"/>
          </p:cNvSpPr>
          <p:nvPr>
            <p:ph type="title" idx="2"/>
          </p:nvPr>
        </p:nvSpPr>
        <p:spPr>
          <a:xfrm>
            <a:off x="1348960" y="1834425"/>
            <a:ext cx="1629600" cy="310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048" name="Google Shape;1048;p41"/>
          <p:cNvSpPr txBox="1">
            <a:spLocks noGrp="1"/>
          </p:cNvSpPr>
          <p:nvPr>
            <p:ph type="subTitle" idx="1"/>
          </p:nvPr>
        </p:nvSpPr>
        <p:spPr>
          <a:xfrm>
            <a:off x="1348924" y="2145200"/>
            <a:ext cx="1815600" cy="6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41"/>
          <p:cNvSpPr txBox="1">
            <a:spLocks noGrp="1"/>
          </p:cNvSpPr>
          <p:nvPr>
            <p:ph type="title" idx="3"/>
          </p:nvPr>
        </p:nvSpPr>
        <p:spPr>
          <a:xfrm>
            <a:off x="3933488" y="1834425"/>
            <a:ext cx="1629600" cy="310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050" name="Google Shape;1050;p41"/>
          <p:cNvSpPr txBox="1">
            <a:spLocks noGrp="1"/>
          </p:cNvSpPr>
          <p:nvPr>
            <p:ph type="subTitle" idx="4"/>
          </p:nvPr>
        </p:nvSpPr>
        <p:spPr>
          <a:xfrm>
            <a:off x="3933473" y="2145200"/>
            <a:ext cx="1815600" cy="6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41"/>
          <p:cNvSpPr txBox="1">
            <a:spLocks noGrp="1"/>
          </p:cNvSpPr>
          <p:nvPr>
            <p:ph type="title" idx="5"/>
          </p:nvPr>
        </p:nvSpPr>
        <p:spPr>
          <a:xfrm>
            <a:off x="6518035" y="1834425"/>
            <a:ext cx="1629600" cy="310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052" name="Google Shape;1052;p41"/>
          <p:cNvSpPr txBox="1">
            <a:spLocks noGrp="1"/>
          </p:cNvSpPr>
          <p:nvPr>
            <p:ph type="subTitle" idx="6"/>
          </p:nvPr>
        </p:nvSpPr>
        <p:spPr>
          <a:xfrm>
            <a:off x="6517999" y="2145200"/>
            <a:ext cx="1815600" cy="6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3" name="Google Shape;1053;p41"/>
          <p:cNvSpPr txBox="1">
            <a:spLocks noGrp="1"/>
          </p:cNvSpPr>
          <p:nvPr>
            <p:ph type="title" idx="7"/>
          </p:nvPr>
        </p:nvSpPr>
        <p:spPr>
          <a:xfrm>
            <a:off x="2717385" y="3222650"/>
            <a:ext cx="1629600" cy="310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054" name="Google Shape;1054;p41"/>
          <p:cNvSpPr txBox="1">
            <a:spLocks noGrp="1"/>
          </p:cNvSpPr>
          <p:nvPr>
            <p:ph type="subTitle" idx="8"/>
          </p:nvPr>
        </p:nvSpPr>
        <p:spPr>
          <a:xfrm>
            <a:off x="2717349" y="3533425"/>
            <a:ext cx="1815600" cy="6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41"/>
          <p:cNvSpPr txBox="1">
            <a:spLocks noGrp="1"/>
          </p:cNvSpPr>
          <p:nvPr>
            <p:ph type="title" idx="9"/>
          </p:nvPr>
        </p:nvSpPr>
        <p:spPr>
          <a:xfrm>
            <a:off x="5301910" y="3222650"/>
            <a:ext cx="1629600" cy="310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056" name="Google Shape;1056;p41"/>
          <p:cNvSpPr txBox="1">
            <a:spLocks noGrp="1"/>
          </p:cNvSpPr>
          <p:nvPr>
            <p:ph type="subTitle" idx="13"/>
          </p:nvPr>
        </p:nvSpPr>
        <p:spPr>
          <a:xfrm>
            <a:off x="5301874" y="3533425"/>
            <a:ext cx="1815600" cy="6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7" name="Google Shape;1057;p41"/>
          <p:cNvSpPr/>
          <p:nvPr/>
        </p:nvSpPr>
        <p:spPr>
          <a:xfrm rot="4697983" flipH="1">
            <a:off x="-355543" y="3674066"/>
            <a:ext cx="1355722" cy="1003236"/>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rot="-441006" flipH="1">
            <a:off x="8019320" y="129685"/>
            <a:ext cx="1292500" cy="119823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rot="8997113" flipH="1">
            <a:off x="7345864" y="3659774"/>
            <a:ext cx="1453513" cy="1700911"/>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41"/>
          <p:cNvGrpSpPr/>
          <p:nvPr/>
        </p:nvGrpSpPr>
        <p:grpSpPr>
          <a:xfrm rot="5400000" flipH="1">
            <a:off x="83957" y="4574172"/>
            <a:ext cx="476715" cy="257298"/>
            <a:chOff x="1981023" y="437427"/>
            <a:chExt cx="267442" cy="144339"/>
          </a:xfrm>
        </p:grpSpPr>
        <p:sp>
          <p:nvSpPr>
            <p:cNvPr id="1061" name="Google Shape;1061;p4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41"/>
          <p:cNvSpPr/>
          <p:nvPr/>
        </p:nvSpPr>
        <p:spPr>
          <a:xfrm rot="563349" flipH="1">
            <a:off x="-62630" y="147522"/>
            <a:ext cx="1296476" cy="151714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rot="10800000" flipH="1">
            <a:off x="550109" y="406273"/>
            <a:ext cx="1257306" cy="999636"/>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rot="10800000" flipH="1">
            <a:off x="282198" y="3431330"/>
            <a:ext cx="1110371" cy="786596"/>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41"/>
          <p:cNvGrpSpPr/>
          <p:nvPr/>
        </p:nvGrpSpPr>
        <p:grpSpPr>
          <a:xfrm rot="10800000" flipH="1">
            <a:off x="8715429" y="1334716"/>
            <a:ext cx="257726" cy="244105"/>
            <a:chOff x="8346187" y="436604"/>
            <a:chExt cx="144587" cy="136937"/>
          </a:xfrm>
        </p:grpSpPr>
        <p:sp>
          <p:nvSpPr>
            <p:cNvPr id="1071" name="Google Shape;1071;p4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1" name="Google Shape;111;p6"/>
          <p:cNvSpPr/>
          <p:nvPr/>
        </p:nvSpPr>
        <p:spPr>
          <a:xfrm rot="1640922">
            <a:off x="6999142" y="4516948"/>
            <a:ext cx="1993474" cy="114410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5966220">
            <a:off x="-241026" y="235570"/>
            <a:ext cx="876090" cy="648308"/>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6"/>
          <p:cNvGrpSpPr/>
          <p:nvPr/>
        </p:nvGrpSpPr>
        <p:grpSpPr>
          <a:xfrm>
            <a:off x="8632504" y="4359874"/>
            <a:ext cx="257726" cy="244105"/>
            <a:chOff x="8346187" y="436604"/>
            <a:chExt cx="144587" cy="136937"/>
          </a:xfrm>
        </p:grpSpPr>
        <p:sp>
          <p:nvSpPr>
            <p:cNvPr id="114" name="Google Shape;114;p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6"/>
          <p:cNvSpPr/>
          <p:nvPr/>
        </p:nvSpPr>
        <p:spPr>
          <a:xfrm>
            <a:off x="7470035" y="4420531"/>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5400000">
            <a:off x="90792" y="671348"/>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6"/>
          <p:cNvGrpSpPr/>
          <p:nvPr/>
        </p:nvGrpSpPr>
        <p:grpSpPr>
          <a:xfrm>
            <a:off x="7495069" y="276349"/>
            <a:ext cx="476715" cy="257298"/>
            <a:chOff x="1981023" y="437427"/>
            <a:chExt cx="267442" cy="144339"/>
          </a:xfrm>
        </p:grpSpPr>
        <p:sp>
          <p:nvSpPr>
            <p:cNvPr id="121" name="Google Shape;121;p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6"/>
          <p:cNvGrpSpPr/>
          <p:nvPr/>
        </p:nvGrpSpPr>
        <p:grpSpPr>
          <a:xfrm>
            <a:off x="179994" y="4806424"/>
            <a:ext cx="476715" cy="257298"/>
            <a:chOff x="1981023" y="437427"/>
            <a:chExt cx="267442" cy="144339"/>
          </a:xfrm>
        </p:grpSpPr>
        <p:sp>
          <p:nvSpPr>
            <p:cNvPr id="128" name="Google Shape;128;p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p:cSld name="CUSTOM_8">
    <p:spTree>
      <p:nvGrpSpPr>
        <p:cNvPr id="1" name="Shape 1075"/>
        <p:cNvGrpSpPr/>
        <p:nvPr/>
      </p:nvGrpSpPr>
      <p:grpSpPr>
        <a:xfrm>
          <a:off x="0" y="0"/>
          <a:ext cx="0" cy="0"/>
          <a:chOff x="0" y="0"/>
          <a:chExt cx="0" cy="0"/>
        </a:xfrm>
      </p:grpSpPr>
      <p:sp>
        <p:nvSpPr>
          <p:cNvPr id="1076" name="Google Shape;1076;p4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1077" name="Google Shape;1077;p42"/>
          <p:cNvSpPr txBox="1">
            <a:spLocks noGrp="1"/>
          </p:cNvSpPr>
          <p:nvPr>
            <p:ph type="subTitle" idx="1"/>
          </p:nvPr>
        </p:nvSpPr>
        <p:spPr>
          <a:xfrm>
            <a:off x="1129825" y="2003450"/>
            <a:ext cx="3203100" cy="24648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a:endParaRPr/>
          </a:p>
        </p:txBody>
      </p:sp>
      <p:sp>
        <p:nvSpPr>
          <p:cNvPr id="1078" name="Google Shape;1078;p42"/>
          <p:cNvSpPr txBox="1">
            <a:spLocks noGrp="1"/>
          </p:cNvSpPr>
          <p:nvPr>
            <p:ph type="title" idx="2"/>
          </p:nvPr>
        </p:nvSpPr>
        <p:spPr>
          <a:xfrm>
            <a:off x="1129825" y="1463400"/>
            <a:ext cx="3203100" cy="5151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a:endParaRPr/>
          </a:p>
        </p:txBody>
      </p:sp>
      <p:sp>
        <p:nvSpPr>
          <p:cNvPr id="1079" name="Google Shape;1079;p42"/>
          <p:cNvSpPr txBox="1">
            <a:spLocks noGrp="1"/>
          </p:cNvSpPr>
          <p:nvPr>
            <p:ph type="subTitle" idx="3"/>
          </p:nvPr>
        </p:nvSpPr>
        <p:spPr>
          <a:xfrm>
            <a:off x="4811125" y="2003450"/>
            <a:ext cx="3203100" cy="246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a:endParaRPr/>
          </a:p>
        </p:txBody>
      </p:sp>
      <p:sp>
        <p:nvSpPr>
          <p:cNvPr id="1080" name="Google Shape;1080;p42"/>
          <p:cNvSpPr txBox="1">
            <a:spLocks noGrp="1"/>
          </p:cNvSpPr>
          <p:nvPr>
            <p:ph type="title" idx="4"/>
          </p:nvPr>
        </p:nvSpPr>
        <p:spPr>
          <a:xfrm>
            <a:off x="4811123" y="1463400"/>
            <a:ext cx="3203100" cy="51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81" name="Google Shape;1081;p42"/>
          <p:cNvSpPr/>
          <p:nvPr/>
        </p:nvSpPr>
        <p:spPr>
          <a:xfrm rot="-2102454" flipH="1">
            <a:off x="5828170" y="-291595"/>
            <a:ext cx="796397" cy="73831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rot="1121804" flipH="1">
            <a:off x="11242" y="-416698"/>
            <a:ext cx="788787" cy="92304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42"/>
          <p:cNvGrpSpPr/>
          <p:nvPr/>
        </p:nvGrpSpPr>
        <p:grpSpPr>
          <a:xfrm flipH="1">
            <a:off x="397841" y="241374"/>
            <a:ext cx="476715" cy="257298"/>
            <a:chOff x="1981023" y="437427"/>
            <a:chExt cx="267442" cy="144339"/>
          </a:xfrm>
        </p:grpSpPr>
        <p:sp>
          <p:nvSpPr>
            <p:cNvPr id="1084" name="Google Shape;1084;p4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42"/>
          <p:cNvSpPr/>
          <p:nvPr/>
        </p:nvSpPr>
        <p:spPr>
          <a:xfrm flipH="1">
            <a:off x="6460162" y="86774"/>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2"/>
          <p:cNvGrpSpPr/>
          <p:nvPr/>
        </p:nvGrpSpPr>
        <p:grpSpPr>
          <a:xfrm rot="-5400000" flipH="1">
            <a:off x="8422841" y="276349"/>
            <a:ext cx="476715" cy="257298"/>
            <a:chOff x="1981023" y="437427"/>
            <a:chExt cx="267442" cy="144339"/>
          </a:xfrm>
        </p:grpSpPr>
        <p:sp>
          <p:nvSpPr>
            <p:cNvPr id="1092" name="Google Shape;1092;p42"/>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42"/>
          <p:cNvSpPr/>
          <p:nvPr/>
        </p:nvSpPr>
        <p:spPr>
          <a:xfrm rot="1425435" flipH="1">
            <a:off x="8536908" y="4434878"/>
            <a:ext cx="788827" cy="923091"/>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flipH="1">
            <a:off x="472772" y="4512076"/>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flipH="1">
            <a:off x="7939857" y="4542193"/>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42"/>
          <p:cNvGrpSpPr/>
          <p:nvPr/>
        </p:nvGrpSpPr>
        <p:grpSpPr>
          <a:xfrm flipH="1">
            <a:off x="966845" y="4539774"/>
            <a:ext cx="257726" cy="244105"/>
            <a:chOff x="8346187" y="436604"/>
            <a:chExt cx="144587" cy="136937"/>
          </a:xfrm>
        </p:grpSpPr>
        <p:sp>
          <p:nvSpPr>
            <p:cNvPr id="1102" name="Google Shape;1102;p42"/>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1">
  <p:cSld name="CUSTOM_8_1">
    <p:spTree>
      <p:nvGrpSpPr>
        <p:cNvPr id="1" name="Shape 1106"/>
        <p:cNvGrpSpPr/>
        <p:nvPr/>
      </p:nvGrpSpPr>
      <p:grpSpPr>
        <a:xfrm>
          <a:off x="0" y="0"/>
          <a:ext cx="0" cy="0"/>
          <a:chOff x="0" y="0"/>
          <a:chExt cx="0" cy="0"/>
        </a:xfrm>
      </p:grpSpPr>
      <p:grpSp>
        <p:nvGrpSpPr>
          <p:cNvPr id="1107" name="Google Shape;1107;p43"/>
          <p:cNvGrpSpPr/>
          <p:nvPr/>
        </p:nvGrpSpPr>
        <p:grpSpPr>
          <a:xfrm rot="-5400000" flipH="1">
            <a:off x="8569126" y="697199"/>
            <a:ext cx="476715" cy="257298"/>
            <a:chOff x="1981023" y="437427"/>
            <a:chExt cx="267442" cy="144339"/>
          </a:xfrm>
        </p:grpSpPr>
        <p:sp>
          <p:nvSpPr>
            <p:cNvPr id="1108" name="Google Shape;1108;p4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3"/>
          <p:cNvSpPr/>
          <p:nvPr/>
        </p:nvSpPr>
        <p:spPr>
          <a:xfrm rot="8999629" flipH="1">
            <a:off x="6926151" y="-632636"/>
            <a:ext cx="2605590" cy="1495406"/>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rot="-501754" flipH="1">
            <a:off x="8072496" y="4343757"/>
            <a:ext cx="1333786" cy="938663"/>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rot="-2429999" flipH="1">
            <a:off x="-212654" y="613430"/>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rot="-5782209" flipH="1">
            <a:off x="578325" y="650098"/>
            <a:ext cx="986482" cy="698839"/>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118" name="Google Shape;1118;p43"/>
          <p:cNvGrpSpPr/>
          <p:nvPr/>
        </p:nvGrpSpPr>
        <p:grpSpPr>
          <a:xfrm flipH="1">
            <a:off x="1119305" y="4423724"/>
            <a:ext cx="257726" cy="244105"/>
            <a:chOff x="8346187" y="436604"/>
            <a:chExt cx="144587" cy="136937"/>
          </a:xfrm>
        </p:grpSpPr>
        <p:sp>
          <p:nvSpPr>
            <p:cNvPr id="1119" name="Google Shape;1119;p4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3"/>
          <p:cNvSpPr/>
          <p:nvPr/>
        </p:nvSpPr>
        <p:spPr>
          <a:xfrm flipH="1">
            <a:off x="7404858" y="4198723"/>
            <a:ext cx="1126067" cy="81054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43"/>
          <p:cNvGrpSpPr/>
          <p:nvPr/>
        </p:nvGrpSpPr>
        <p:grpSpPr>
          <a:xfrm flipH="1">
            <a:off x="611026" y="293224"/>
            <a:ext cx="476715" cy="257298"/>
            <a:chOff x="1981023" y="437427"/>
            <a:chExt cx="267442" cy="144339"/>
          </a:xfrm>
        </p:grpSpPr>
        <p:sp>
          <p:nvSpPr>
            <p:cNvPr id="1125" name="Google Shape;1125;p4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rot="-3310189" flipH="1">
            <a:off x="-447385" y="3171056"/>
            <a:ext cx="1237643" cy="144829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133" name="Google Shape;1133;p43"/>
          <p:cNvSpPr txBox="1">
            <a:spLocks noGrp="1"/>
          </p:cNvSpPr>
          <p:nvPr>
            <p:ph type="subTitle" idx="1"/>
          </p:nvPr>
        </p:nvSpPr>
        <p:spPr>
          <a:xfrm>
            <a:off x="2113481" y="1828523"/>
            <a:ext cx="4353000" cy="9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34" name="Google Shape;1134;p43"/>
          <p:cNvSpPr txBox="1">
            <a:spLocks noGrp="1"/>
          </p:cNvSpPr>
          <p:nvPr>
            <p:ph type="title" idx="2"/>
          </p:nvPr>
        </p:nvSpPr>
        <p:spPr>
          <a:xfrm>
            <a:off x="2113481" y="1378586"/>
            <a:ext cx="3203100" cy="450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135" name="Google Shape;1135;p43"/>
          <p:cNvSpPr txBox="1">
            <a:spLocks noGrp="1"/>
          </p:cNvSpPr>
          <p:nvPr>
            <p:ph type="subTitle" idx="3"/>
          </p:nvPr>
        </p:nvSpPr>
        <p:spPr>
          <a:xfrm>
            <a:off x="2683331" y="3219950"/>
            <a:ext cx="4353000" cy="906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136" name="Google Shape;1136;p43"/>
          <p:cNvSpPr txBox="1">
            <a:spLocks noGrp="1"/>
          </p:cNvSpPr>
          <p:nvPr>
            <p:ph type="title" idx="4"/>
          </p:nvPr>
        </p:nvSpPr>
        <p:spPr>
          <a:xfrm>
            <a:off x="3833231" y="2769950"/>
            <a:ext cx="3203100" cy="450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1137"/>
        <p:cNvGrpSpPr/>
        <p:nvPr/>
      </p:nvGrpSpPr>
      <p:grpSpPr>
        <a:xfrm>
          <a:off x="0" y="0"/>
          <a:ext cx="0" cy="0"/>
          <a:chOff x="0" y="0"/>
          <a:chExt cx="0" cy="0"/>
        </a:xfrm>
      </p:grpSpPr>
      <p:sp>
        <p:nvSpPr>
          <p:cNvPr id="1138" name="Google Shape;1138;p4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139" name="Google Shape;1139;p44"/>
          <p:cNvSpPr txBox="1">
            <a:spLocks noGrp="1"/>
          </p:cNvSpPr>
          <p:nvPr>
            <p:ph type="subTitle" idx="1"/>
          </p:nvPr>
        </p:nvSpPr>
        <p:spPr>
          <a:xfrm>
            <a:off x="2514050" y="1771200"/>
            <a:ext cx="5221200" cy="986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140" name="Google Shape;1140;p44"/>
          <p:cNvSpPr txBox="1">
            <a:spLocks noGrp="1"/>
          </p:cNvSpPr>
          <p:nvPr>
            <p:ph type="title" idx="2"/>
          </p:nvPr>
        </p:nvSpPr>
        <p:spPr>
          <a:xfrm>
            <a:off x="2634661" y="1222775"/>
            <a:ext cx="1951500" cy="355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141" name="Google Shape;1141;p44"/>
          <p:cNvSpPr txBox="1">
            <a:spLocks noGrp="1"/>
          </p:cNvSpPr>
          <p:nvPr>
            <p:ph type="subTitle" idx="3"/>
          </p:nvPr>
        </p:nvSpPr>
        <p:spPr>
          <a:xfrm>
            <a:off x="2514050" y="3338625"/>
            <a:ext cx="5221200" cy="986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142" name="Google Shape;1142;p44"/>
          <p:cNvSpPr txBox="1">
            <a:spLocks noGrp="1"/>
          </p:cNvSpPr>
          <p:nvPr>
            <p:ph type="title" idx="4"/>
          </p:nvPr>
        </p:nvSpPr>
        <p:spPr>
          <a:xfrm>
            <a:off x="2634661" y="2870663"/>
            <a:ext cx="1951500" cy="355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000"/>
            </a:lvl1pPr>
            <a:lvl2pPr lvl="1" algn="l" rtl="0">
              <a:spcBef>
                <a:spcPts val="0"/>
              </a:spcBef>
              <a:spcAft>
                <a:spcPts val="0"/>
              </a:spcAft>
              <a:buNone/>
              <a:defRPr sz="2000"/>
            </a:lvl2pPr>
            <a:lvl3pPr lvl="2" algn="l" rtl="0">
              <a:spcBef>
                <a:spcPts val="0"/>
              </a:spcBef>
              <a:spcAft>
                <a:spcPts val="0"/>
              </a:spcAft>
              <a:buNone/>
              <a:defRPr sz="2000"/>
            </a:lvl3pPr>
            <a:lvl4pPr lvl="3" algn="l" rtl="0">
              <a:spcBef>
                <a:spcPts val="0"/>
              </a:spcBef>
              <a:spcAft>
                <a:spcPts val="0"/>
              </a:spcAft>
              <a:buNone/>
              <a:defRPr sz="2000"/>
            </a:lvl4pPr>
            <a:lvl5pPr lvl="4" algn="l" rtl="0">
              <a:spcBef>
                <a:spcPts val="0"/>
              </a:spcBef>
              <a:spcAft>
                <a:spcPts val="0"/>
              </a:spcAft>
              <a:buNone/>
              <a:defRPr sz="2000"/>
            </a:lvl5pPr>
            <a:lvl6pPr lvl="5" algn="l" rtl="0">
              <a:spcBef>
                <a:spcPts val="0"/>
              </a:spcBef>
              <a:spcAft>
                <a:spcPts val="0"/>
              </a:spcAft>
              <a:buNone/>
              <a:defRPr sz="2000"/>
            </a:lvl6pPr>
            <a:lvl7pPr lvl="6" algn="l" rtl="0">
              <a:spcBef>
                <a:spcPts val="0"/>
              </a:spcBef>
              <a:spcAft>
                <a:spcPts val="0"/>
              </a:spcAft>
              <a:buNone/>
              <a:defRPr sz="2000"/>
            </a:lvl7pPr>
            <a:lvl8pPr lvl="7" algn="l" rtl="0">
              <a:spcBef>
                <a:spcPts val="0"/>
              </a:spcBef>
              <a:spcAft>
                <a:spcPts val="0"/>
              </a:spcAft>
              <a:buNone/>
              <a:defRPr sz="2000"/>
            </a:lvl8pPr>
            <a:lvl9pPr lvl="8" algn="l" rtl="0">
              <a:spcBef>
                <a:spcPts val="0"/>
              </a:spcBef>
              <a:spcAft>
                <a:spcPts val="0"/>
              </a:spcAft>
              <a:buNone/>
              <a:defRPr sz="2000"/>
            </a:lvl9pPr>
          </a:lstStyle>
          <a:p>
            <a:endParaRPr/>
          </a:p>
        </p:txBody>
      </p:sp>
      <p:sp>
        <p:nvSpPr>
          <p:cNvPr id="1143" name="Google Shape;1143;p44"/>
          <p:cNvSpPr/>
          <p:nvPr/>
        </p:nvSpPr>
        <p:spPr>
          <a:xfrm rot="10271708" flipH="1">
            <a:off x="728721" y="-248034"/>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rot="6612239" flipH="1">
            <a:off x="6784055" y="4421007"/>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1145;p44"/>
          <p:cNvGrpSpPr/>
          <p:nvPr/>
        </p:nvGrpSpPr>
        <p:grpSpPr>
          <a:xfrm rot="10800000" flipH="1">
            <a:off x="7906125" y="4533166"/>
            <a:ext cx="476715" cy="257298"/>
            <a:chOff x="1981023" y="437427"/>
            <a:chExt cx="267442" cy="144339"/>
          </a:xfrm>
        </p:grpSpPr>
        <p:sp>
          <p:nvSpPr>
            <p:cNvPr id="1146" name="Google Shape;1146;p4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44"/>
          <p:cNvSpPr/>
          <p:nvPr/>
        </p:nvSpPr>
        <p:spPr>
          <a:xfrm rot="10800000" flipH="1">
            <a:off x="996676" y="4210218"/>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rot="10800000" flipH="1">
            <a:off x="1302890" y="134945"/>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44"/>
          <p:cNvGrpSpPr/>
          <p:nvPr/>
        </p:nvGrpSpPr>
        <p:grpSpPr>
          <a:xfrm rot="5400000" flipH="1">
            <a:off x="49325" y="4473841"/>
            <a:ext cx="476715" cy="257298"/>
            <a:chOff x="1981023" y="437427"/>
            <a:chExt cx="267442" cy="144339"/>
          </a:xfrm>
        </p:grpSpPr>
        <p:sp>
          <p:nvSpPr>
            <p:cNvPr id="1155" name="Google Shape;1155;p4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44"/>
          <p:cNvSpPr/>
          <p:nvPr/>
        </p:nvSpPr>
        <p:spPr>
          <a:xfrm rot="-3428941">
            <a:off x="-164189" y="2452653"/>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rot="1532110">
            <a:off x="5539723" y="-80735"/>
            <a:ext cx="2586640" cy="86292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rot="4685442">
            <a:off x="6749441" y="707366"/>
            <a:ext cx="668158" cy="531172"/>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44"/>
          <p:cNvGrpSpPr/>
          <p:nvPr/>
        </p:nvGrpSpPr>
        <p:grpSpPr>
          <a:xfrm rot="10800000" flipH="1">
            <a:off x="8150235" y="339659"/>
            <a:ext cx="257726" cy="244105"/>
            <a:chOff x="8346187" y="436604"/>
            <a:chExt cx="144587" cy="136937"/>
          </a:xfrm>
        </p:grpSpPr>
        <p:sp>
          <p:nvSpPr>
            <p:cNvPr id="1165" name="Google Shape;1165;p44"/>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1169"/>
        <p:cNvGrpSpPr/>
        <p:nvPr/>
      </p:nvGrpSpPr>
      <p:grpSpPr>
        <a:xfrm>
          <a:off x="0" y="0"/>
          <a:ext cx="0" cy="0"/>
          <a:chOff x="0" y="0"/>
          <a:chExt cx="0" cy="0"/>
        </a:xfrm>
      </p:grpSpPr>
      <p:sp>
        <p:nvSpPr>
          <p:cNvPr id="1170" name="Google Shape;1170;p4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1171" name="Google Shape;1171;p45"/>
          <p:cNvSpPr txBox="1">
            <a:spLocks noGrp="1"/>
          </p:cNvSpPr>
          <p:nvPr>
            <p:ph type="subTitle" idx="1"/>
          </p:nvPr>
        </p:nvSpPr>
        <p:spPr>
          <a:xfrm>
            <a:off x="2406606" y="1443625"/>
            <a:ext cx="5565300" cy="8520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1172" name="Google Shape;1172;p45"/>
          <p:cNvSpPr/>
          <p:nvPr/>
        </p:nvSpPr>
        <p:spPr>
          <a:xfrm rot="-1905695" flipH="1">
            <a:off x="7653724" y="-653859"/>
            <a:ext cx="1179756" cy="1093708"/>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rot="-2471480">
            <a:off x="-482972" y="779114"/>
            <a:ext cx="2705187" cy="90247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rot="-10573029" flipH="1">
            <a:off x="7541454" y="4143312"/>
            <a:ext cx="1261447" cy="147615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45"/>
          <p:cNvGrpSpPr/>
          <p:nvPr/>
        </p:nvGrpSpPr>
        <p:grpSpPr>
          <a:xfrm flipH="1">
            <a:off x="1040062" y="4543714"/>
            <a:ext cx="257726" cy="244105"/>
            <a:chOff x="8346187" y="436604"/>
            <a:chExt cx="144587" cy="136937"/>
          </a:xfrm>
        </p:grpSpPr>
        <p:sp>
          <p:nvSpPr>
            <p:cNvPr id="1176" name="Google Shape;1176;p45"/>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45"/>
          <p:cNvSpPr/>
          <p:nvPr/>
        </p:nvSpPr>
        <p:spPr>
          <a:xfrm rot="2860719">
            <a:off x="1265180" y="817034"/>
            <a:ext cx="1110294" cy="882729"/>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45"/>
          <p:cNvGrpSpPr/>
          <p:nvPr/>
        </p:nvGrpSpPr>
        <p:grpSpPr>
          <a:xfrm rot="10800000" flipH="1">
            <a:off x="7326658" y="304464"/>
            <a:ext cx="476715" cy="257298"/>
            <a:chOff x="1981023" y="437427"/>
            <a:chExt cx="267442" cy="144339"/>
          </a:xfrm>
        </p:grpSpPr>
        <p:sp>
          <p:nvSpPr>
            <p:cNvPr id="1182" name="Google Shape;1182;p4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5"/>
          <p:cNvGrpSpPr/>
          <p:nvPr/>
        </p:nvGrpSpPr>
        <p:grpSpPr>
          <a:xfrm rot="5400000" flipH="1">
            <a:off x="8517760" y="3461782"/>
            <a:ext cx="476715" cy="257298"/>
            <a:chOff x="1981023" y="437427"/>
            <a:chExt cx="267442" cy="144339"/>
          </a:xfrm>
        </p:grpSpPr>
        <p:sp>
          <p:nvSpPr>
            <p:cNvPr id="1189" name="Google Shape;1189;p4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1195"/>
        <p:cNvGrpSpPr/>
        <p:nvPr/>
      </p:nvGrpSpPr>
      <p:grpSpPr>
        <a:xfrm>
          <a:off x="0" y="0"/>
          <a:ext cx="0" cy="0"/>
          <a:chOff x="0" y="0"/>
          <a:chExt cx="0" cy="0"/>
        </a:xfrm>
      </p:grpSpPr>
      <p:sp>
        <p:nvSpPr>
          <p:cNvPr id="1196" name="Google Shape;1196;p4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197" name="Google Shape;1197;p46"/>
          <p:cNvSpPr txBox="1">
            <a:spLocks noGrp="1"/>
          </p:cNvSpPr>
          <p:nvPr>
            <p:ph type="subTitle" idx="1"/>
          </p:nvPr>
        </p:nvSpPr>
        <p:spPr>
          <a:xfrm>
            <a:off x="4572000" y="2383925"/>
            <a:ext cx="3792300" cy="1126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198" name="Google Shape;1198;p46"/>
          <p:cNvSpPr/>
          <p:nvPr/>
        </p:nvSpPr>
        <p:spPr>
          <a:xfrm rot="10271708" flipH="1">
            <a:off x="728721" y="-248034"/>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rot="6612239" flipH="1">
            <a:off x="6784055" y="4421007"/>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46"/>
          <p:cNvGrpSpPr/>
          <p:nvPr/>
        </p:nvGrpSpPr>
        <p:grpSpPr>
          <a:xfrm rot="10800000" flipH="1">
            <a:off x="7906125" y="4533166"/>
            <a:ext cx="476715" cy="257298"/>
            <a:chOff x="1981023" y="437427"/>
            <a:chExt cx="267442" cy="144339"/>
          </a:xfrm>
        </p:grpSpPr>
        <p:sp>
          <p:nvSpPr>
            <p:cNvPr id="1201" name="Google Shape;1201;p4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46"/>
          <p:cNvSpPr/>
          <p:nvPr/>
        </p:nvSpPr>
        <p:spPr>
          <a:xfrm rot="10800000" flipH="1">
            <a:off x="996676" y="4210218"/>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rot="10800000" flipH="1">
            <a:off x="1302890" y="134945"/>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46"/>
          <p:cNvGrpSpPr/>
          <p:nvPr/>
        </p:nvGrpSpPr>
        <p:grpSpPr>
          <a:xfrm rot="5400000" flipH="1">
            <a:off x="49325" y="4473841"/>
            <a:ext cx="476715" cy="257298"/>
            <a:chOff x="1981023" y="437427"/>
            <a:chExt cx="267442" cy="144339"/>
          </a:xfrm>
        </p:grpSpPr>
        <p:sp>
          <p:nvSpPr>
            <p:cNvPr id="1210" name="Google Shape;1210;p4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46"/>
          <p:cNvSpPr/>
          <p:nvPr/>
        </p:nvSpPr>
        <p:spPr>
          <a:xfrm rot="-3428941">
            <a:off x="-164189" y="2452653"/>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rot="1532110">
            <a:off x="5539723" y="-80735"/>
            <a:ext cx="2586640" cy="86292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rot="4685442">
            <a:off x="6749441" y="707366"/>
            <a:ext cx="668158" cy="531172"/>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46"/>
          <p:cNvGrpSpPr/>
          <p:nvPr/>
        </p:nvGrpSpPr>
        <p:grpSpPr>
          <a:xfrm rot="10800000" flipH="1">
            <a:off x="8150235" y="339659"/>
            <a:ext cx="257726" cy="244105"/>
            <a:chOff x="8346187" y="436604"/>
            <a:chExt cx="144587" cy="136937"/>
          </a:xfrm>
        </p:grpSpPr>
        <p:sp>
          <p:nvSpPr>
            <p:cNvPr id="1220" name="Google Shape;1220;p4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46"/>
          <p:cNvSpPr txBox="1">
            <a:spLocks noGrp="1"/>
          </p:cNvSpPr>
          <p:nvPr>
            <p:ph type="title" idx="2"/>
          </p:nvPr>
        </p:nvSpPr>
        <p:spPr>
          <a:xfrm>
            <a:off x="6172200" y="2024450"/>
            <a:ext cx="2192100" cy="3594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None/>
              <a:defRPr sz="2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4">
  <p:cSld name="CUSTOM_9_1_1">
    <p:spTree>
      <p:nvGrpSpPr>
        <p:cNvPr id="1" name="Shape 1225"/>
        <p:cNvGrpSpPr/>
        <p:nvPr/>
      </p:nvGrpSpPr>
      <p:grpSpPr>
        <a:xfrm>
          <a:off x="0" y="0"/>
          <a:ext cx="0" cy="0"/>
          <a:chOff x="0" y="0"/>
          <a:chExt cx="0" cy="0"/>
        </a:xfrm>
      </p:grpSpPr>
      <p:sp>
        <p:nvSpPr>
          <p:cNvPr id="1226" name="Google Shape;1226;p4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227" name="Google Shape;1227;p47"/>
          <p:cNvSpPr txBox="1">
            <a:spLocks noGrp="1"/>
          </p:cNvSpPr>
          <p:nvPr>
            <p:ph type="subTitle" idx="1"/>
          </p:nvPr>
        </p:nvSpPr>
        <p:spPr>
          <a:xfrm flipH="1">
            <a:off x="720367" y="2383925"/>
            <a:ext cx="3792300" cy="1126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8" name="Google Shape;1228;p47"/>
          <p:cNvSpPr txBox="1">
            <a:spLocks noGrp="1"/>
          </p:cNvSpPr>
          <p:nvPr>
            <p:ph type="title" idx="2"/>
          </p:nvPr>
        </p:nvSpPr>
        <p:spPr>
          <a:xfrm flipH="1">
            <a:off x="720367" y="2024450"/>
            <a:ext cx="2192100" cy="359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1229" name="Google Shape;1229;p47"/>
          <p:cNvSpPr/>
          <p:nvPr/>
        </p:nvSpPr>
        <p:spPr>
          <a:xfrm rot="-1905695" flipH="1">
            <a:off x="7653724" y="-653859"/>
            <a:ext cx="1179756" cy="1093708"/>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rot="-2892604" flipH="1">
            <a:off x="1819458" y="4103987"/>
            <a:ext cx="2588683" cy="1485703"/>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rot="-2471480">
            <a:off x="-482972" y="779114"/>
            <a:ext cx="2705187" cy="90247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rot="-10573029" flipH="1">
            <a:off x="7541454" y="4143312"/>
            <a:ext cx="1261447" cy="1476154"/>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47"/>
          <p:cNvGrpSpPr/>
          <p:nvPr/>
        </p:nvGrpSpPr>
        <p:grpSpPr>
          <a:xfrm flipH="1">
            <a:off x="1040062" y="4543714"/>
            <a:ext cx="257726" cy="244105"/>
            <a:chOff x="8346187" y="436604"/>
            <a:chExt cx="144587" cy="136937"/>
          </a:xfrm>
        </p:grpSpPr>
        <p:sp>
          <p:nvSpPr>
            <p:cNvPr id="1234" name="Google Shape;1234;p47"/>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47"/>
          <p:cNvSpPr/>
          <p:nvPr/>
        </p:nvSpPr>
        <p:spPr>
          <a:xfrm rot="2860719">
            <a:off x="1265180" y="817034"/>
            <a:ext cx="1110294" cy="882729"/>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47"/>
          <p:cNvGrpSpPr/>
          <p:nvPr/>
        </p:nvGrpSpPr>
        <p:grpSpPr>
          <a:xfrm rot="10800000" flipH="1">
            <a:off x="7326658" y="304464"/>
            <a:ext cx="476715" cy="257298"/>
            <a:chOff x="1981023" y="437427"/>
            <a:chExt cx="267442" cy="144339"/>
          </a:xfrm>
        </p:grpSpPr>
        <p:sp>
          <p:nvSpPr>
            <p:cNvPr id="1240" name="Google Shape;1240;p4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47"/>
          <p:cNvGrpSpPr/>
          <p:nvPr/>
        </p:nvGrpSpPr>
        <p:grpSpPr>
          <a:xfrm rot="5400000" flipH="1">
            <a:off x="8517760" y="3461782"/>
            <a:ext cx="476715" cy="257298"/>
            <a:chOff x="1981023" y="437427"/>
            <a:chExt cx="267442" cy="144339"/>
          </a:xfrm>
        </p:grpSpPr>
        <p:sp>
          <p:nvSpPr>
            <p:cNvPr id="1247" name="Google Shape;1247;p4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7"/>
          <p:cNvSpPr/>
          <p:nvPr/>
        </p:nvSpPr>
        <p:spPr>
          <a:xfrm rot="-1992493" flipH="1">
            <a:off x="3897874" y="3606938"/>
            <a:ext cx="1129430" cy="80006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1">
  <p:cSld name="CUSTOM_9_1_1_1">
    <p:spTree>
      <p:nvGrpSpPr>
        <p:cNvPr id="1" name="Shape 1254"/>
        <p:cNvGrpSpPr/>
        <p:nvPr/>
      </p:nvGrpSpPr>
      <p:grpSpPr>
        <a:xfrm>
          <a:off x="0" y="0"/>
          <a:ext cx="0" cy="0"/>
          <a:chOff x="0" y="0"/>
          <a:chExt cx="0" cy="0"/>
        </a:xfrm>
      </p:grpSpPr>
      <p:sp>
        <p:nvSpPr>
          <p:cNvPr id="1255" name="Google Shape;1255;p4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256" name="Google Shape;1256;p48"/>
          <p:cNvSpPr txBox="1">
            <a:spLocks noGrp="1"/>
          </p:cNvSpPr>
          <p:nvPr>
            <p:ph type="subTitle" idx="1"/>
          </p:nvPr>
        </p:nvSpPr>
        <p:spPr>
          <a:xfrm>
            <a:off x="4572000" y="2383925"/>
            <a:ext cx="3792300" cy="1126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257" name="Google Shape;1257;p48"/>
          <p:cNvSpPr txBox="1">
            <a:spLocks noGrp="1"/>
          </p:cNvSpPr>
          <p:nvPr>
            <p:ph type="title" idx="2"/>
          </p:nvPr>
        </p:nvSpPr>
        <p:spPr>
          <a:xfrm>
            <a:off x="6172200" y="2024450"/>
            <a:ext cx="2192100" cy="35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1258" name="Google Shape;1258;p48"/>
          <p:cNvSpPr/>
          <p:nvPr/>
        </p:nvSpPr>
        <p:spPr>
          <a:xfrm rot="3632436" flipH="1">
            <a:off x="-203058" y="2988280"/>
            <a:ext cx="1355654" cy="1003186"/>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8"/>
          <p:cNvSpPr/>
          <p:nvPr/>
        </p:nvSpPr>
        <p:spPr>
          <a:xfrm rot="-441006" flipH="1">
            <a:off x="7351595" y="-246702"/>
            <a:ext cx="1292500" cy="119823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8"/>
          <p:cNvSpPr/>
          <p:nvPr/>
        </p:nvSpPr>
        <p:spPr>
          <a:xfrm rot="-9903550" flipH="1">
            <a:off x="8007883" y="3185119"/>
            <a:ext cx="1453617" cy="170103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48"/>
          <p:cNvGrpSpPr/>
          <p:nvPr/>
        </p:nvGrpSpPr>
        <p:grpSpPr>
          <a:xfrm rot="5400000" flipH="1">
            <a:off x="179969" y="4241447"/>
            <a:ext cx="476715" cy="257298"/>
            <a:chOff x="1981023" y="437427"/>
            <a:chExt cx="267442" cy="144339"/>
          </a:xfrm>
        </p:grpSpPr>
        <p:sp>
          <p:nvSpPr>
            <p:cNvPr id="1262" name="Google Shape;1262;p4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48"/>
          <p:cNvSpPr/>
          <p:nvPr/>
        </p:nvSpPr>
        <p:spPr>
          <a:xfrm rot="563349" flipH="1">
            <a:off x="-141605" y="-181878"/>
            <a:ext cx="1296476" cy="151714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rot="10800000" flipH="1">
            <a:off x="434601" y="128523"/>
            <a:ext cx="1041776" cy="828254"/>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rot="10800000" flipH="1">
            <a:off x="434592" y="2531829"/>
            <a:ext cx="1411970" cy="100030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48"/>
          <p:cNvGrpSpPr/>
          <p:nvPr/>
        </p:nvGrpSpPr>
        <p:grpSpPr>
          <a:xfrm rot="10800000" flipH="1">
            <a:off x="8715429" y="801316"/>
            <a:ext cx="257726" cy="244105"/>
            <a:chOff x="8346187" y="436604"/>
            <a:chExt cx="144587" cy="136937"/>
          </a:xfrm>
        </p:grpSpPr>
        <p:sp>
          <p:nvSpPr>
            <p:cNvPr id="1272" name="Google Shape;1272;p48"/>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8"/>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8"/>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8"/>
          <p:cNvSpPr/>
          <p:nvPr/>
        </p:nvSpPr>
        <p:spPr>
          <a:xfrm rot="2534623">
            <a:off x="4068251" y="3995607"/>
            <a:ext cx="3014457" cy="17300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1">
  <p:cSld name="CUSTOM_7">
    <p:spTree>
      <p:nvGrpSpPr>
        <p:cNvPr id="1" name="Shape 1277"/>
        <p:cNvGrpSpPr/>
        <p:nvPr/>
      </p:nvGrpSpPr>
      <p:grpSpPr>
        <a:xfrm>
          <a:off x="0" y="0"/>
          <a:ext cx="0" cy="0"/>
          <a:chOff x="0" y="0"/>
          <a:chExt cx="0" cy="0"/>
        </a:xfrm>
      </p:grpSpPr>
      <p:sp>
        <p:nvSpPr>
          <p:cNvPr id="1278" name="Google Shape;1278;p4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1279" name="Google Shape;1279;p49"/>
          <p:cNvSpPr txBox="1">
            <a:spLocks noGrp="1"/>
          </p:cNvSpPr>
          <p:nvPr>
            <p:ph type="title" idx="2" hasCustomPrompt="1"/>
          </p:nvPr>
        </p:nvSpPr>
        <p:spPr>
          <a:xfrm>
            <a:off x="3109950" y="2310900"/>
            <a:ext cx="2924100" cy="11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55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80" name="Google Shape;1280;p49"/>
          <p:cNvSpPr txBox="1">
            <a:spLocks noGrp="1"/>
          </p:cNvSpPr>
          <p:nvPr>
            <p:ph type="title" idx="3" hasCustomPrompt="1"/>
          </p:nvPr>
        </p:nvSpPr>
        <p:spPr>
          <a:xfrm>
            <a:off x="7384600" y="3403066"/>
            <a:ext cx="9144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81" name="Google Shape;1281;p49"/>
          <p:cNvSpPr txBox="1">
            <a:spLocks noGrp="1"/>
          </p:cNvSpPr>
          <p:nvPr>
            <p:ph type="title" idx="4" hasCustomPrompt="1"/>
          </p:nvPr>
        </p:nvSpPr>
        <p:spPr>
          <a:xfrm>
            <a:off x="6804950" y="1366425"/>
            <a:ext cx="910200" cy="6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82" name="Google Shape;1282;p49"/>
          <p:cNvSpPr txBox="1">
            <a:spLocks noGrp="1"/>
          </p:cNvSpPr>
          <p:nvPr>
            <p:ph type="title" idx="5" hasCustomPrompt="1"/>
          </p:nvPr>
        </p:nvSpPr>
        <p:spPr>
          <a:xfrm>
            <a:off x="1498950" y="3425906"/>
            <a:ext cx="9144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83" name="Google Shape;1283;p49"/>
          <p:cNvSpPr txBox="1">
            <a:spLocks noGrp="1"/>
          </p:cNvSpPr>
          <p:nvPr>
            <p:ph type="title" idx="6" hasCustomPrompt="1"/>
          </p:nvPr>
        </p:nvSpPr>
        <p:spPr>
          <a:xfrm>
            <a:off x="1044000" y="1525475"/>
            <a:ext cx="9144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84" name="Google Shape;1284;p49"/>
          <p:cNvSpPr/>
          <p:nvPr/>
        </p:nvSpPr>
        <p:spPr>
          <a:xfrm rot="-5400000" flipH="1">
            <a:off x="8532625" y="226674"/>
            <a:ext cx="876008" cy="64824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rot="-4143388" flipH="1">
            <a:off x="-77408" y="4243798"/>
            <a:ext cx="788948" cy="923233"/>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49"/>
          <p:cNvGrpSpPr/>
          <p:nvPr/>
        </p:nvGrpSpPr>
        <p:grpSpPr>
          <a:xfrm rot="10800000" flipH="1">
            <a:off x="412494" y="4667755"/>
            <a:ext cx="476715" cy="257298"/>
            <a:chOff x="1981023" y="437427"/>
            <a:chExt cx="267442" cy="144339"/>
          </a:xfrm>
        </p:grpSpPr>
        <p:sp>
          <p:nvSpPr>
            <p:cNvPr id="1287" name="Google Shape;1287;p4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49"/>
          <p:cNvGrpSpPr/>
          <p:nvPr/>
        </p:nvGrpSpPr>
        <p:grpSpPr>
          <a:xfrm rot="10800000" flipH="1">
            <a:off x="7065304" y="4674349"/>
            <a:ext cx="257726" cy="244105"/>
            <a:chOff x="8346187" y="436604"/>
            <a:chExt cx="144587" cy="136937"/>
          </a:xfrm>
        </p:grpSpPr>
        <p:sp>
          <p:nvSpPr>
            <p:cNvPr id="1294" name="Google Shape;1294;p4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49"/>
          <p:cNvGrpSpPr/>
          <p:nvPr/>
        </p:nvGrpSpPr>
        <p:grpSpPr>
          <a:xfrm rot="5400000" flipH="1">
            <a:off x="27219" y="186030"/>
            <a:ext cx="476715" cy="257298"/>
            <a:chOff x="1981023" y="437427"/>
            <a:chExt cx="267442" cy="144339"/>
          </a:xfrm>
        </p:grpSpPr>
        <p:sp>
          <p:nvSpPr>
            <p:cNvPr id="1299" name="Google Shape;1299;p4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9"/>
          <p:cNvGrpSpPr/>
          <p:nvPr/>
        </p:nvGrpSpPr>
        <p:grpSpPr>
          <a:xfrm rot="10800000" flipH="1">
            <a:off x="8738429" y="703524"/>
            <a:ext cx="257726" cy="244105"/>
            <a:chOff x="8346187" y="436604"/>
            <a:chExt cx="144587" cy="136937"/>
          </a:xfrm>
        </p:grpSpPr>
        <p:sp>
          <p:nvSpPr>
            <p:cNvPr id="1306" name="Google Shape;1306;p4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p:cSld name="CUSTOM_10">
    <p:spTree>
      <p:nvGrpSpPr>
        <p:cNvPr id="1" name="Shape 1310"/>
        <p:cNvGrpSpPr/>
        <p:nvPr/>
      </p:nvGrpSpPr>
      <p:grpSpPr>
        <a:xfrm>
          <a:off x="0" y="0"/>
          <a:ext cx="0" cy="0"/>
          <a:chOff x="0" y="0"/>
          <a:chExt cx="0" cy="0"/>
        </a:xfrm>
      </p:grpSpPr>
      <p:sp>
        <p:nvSpPr>
          <p:cNvPr id="1311" name="Google Shape;1311;p5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12" name="Google Shape;1312;p50"/>
          <p:cNvSpPr txBox="1">
            <a:spLocks noGrp="1"/>
          </p:cNvSpPr>
          <p:nvPr>
            <p:ph type="subTitle" idx="1"/>
          </p:nvPr>
        </p:nvSpPr>
        <p:spPr>
          <a:xfrm>
            <a:off x="1622250" y="1156675"/>
            <a:ext cx="5899500" cy="34473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13" name="Google Shape;1313;p50"/>
          <p:cNvSpPr/>
          <p:nvPr/>
        </p:nvSpPr>
        <p:spPr>
          <a:xfrm rot="-528292" flipH="1">
            <a:off x="7283024" y="4447232"/>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rot="-2429999" flipH="1">
            <a:off x="1249956" y="-33804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0"/>
          <p:cNvGrpSpPr/>
          <p:nvPr/>
        </p:nvGrpSpPr>
        <p:grpSpPr>
          <a:xfrm flipH="1">
            <a:off x="949786" y="293224"/>
            <a:ext cx="476715" cy="257298"/>
            <a:chOff x="1981023" y="437427"/>
            <a:chExt cx="267442" cy="144339"/>
          </a:xfrm>
        </p:grpSpPr>
        <p:sp>
          <p:nvSpPr>
            <p:cNvPr id="1316" name="Google Shape;1316;p5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50"/>
          <p:cNvSpPr/>
          <p:nvPr/>
        </p:nvSpPr>
        <p:spPr>
          <a:xfrm flipH="1">
            <a:off x="1755792" y="-33328"/>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flipH="1">
            <a:off x="6879921" y="4173689"/>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50"/>
          <p:cNvGrpSpPr/>
          <p:nvPr/>
        </p:nvGrpSpPr>
        <p:grpSpPr>
          <a:xfrm rot="-5400000" flipH="1">
            <a:off x="8654186" y="276349"/>
            <a:ext cx="476715" cy="257298"/>
            <a:chOff x="1981023" y="437427"/>
            <a:chExt cx="267442" cy="144339"/>
          </a:xfrm>
        </p:grpSpPr>
        <p:sp>
          <p:nvSpPr>
            <p:cNvPr id="1325" name="Google Shape;1325;p5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rot="7371059">
            <a:off x="8252752" y="2494089"/>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rot="7371059">
            <a:off x="7180937" y="1530332"/>
            <a:ext cx="2586580" cy="86290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rot="10523743">
            <a:off x="7491205" y="1865621"/>
            <a:ext cx="668143" cy="531191"/>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0"/>
          <p:cNvSpPr/>
          <p:nvPr/>
        </p:nvSpPr>
        <p:spPr>
          <a:xfrm rot="3599618" flipH="1">
            <a:off x="-1118863" y="1796855"/>
            <a:ext cx="2585480" cy="14838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50"/>
          <p:cNvGrpSpPr/>
          <p:nvPr/>
        </p:nvGrpSpPr>
        <p:grpSpPr>
          <a:xfrm flipH="1">
            <a:off x="696065" y="4423724"/>
            <a:ext cx="257726" cy="244105"/>
            <a:chOff x="8346187" y="436604"/>
            <a:chExt cx="144587" cy="136937"/>
          </a:xfrm>
        </p:grpSpPr>
        <p:sp>
          <p:nvSpPr>
            <p:cNvPr id="1336" name="Google Shape;1336;p50"/>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2_1">
    <p:spTree>
      <p:nvGrpSpPr>
        <p:cNvPr id="1" name="Shape 1340"/>
        <p:cNvGrpSpPr/>
        <p:nvPr/>
      </p:nvGrpSpPr>
      <p:grpSpPr>
        <a:xfrm>
          <a:off x="0" y="0"/>
          <a:ext cx="0" cy="0"/>
          <a:chOff x="0" y="0"/>
          <a:chExt cx="0" cy="0"/>
        </a:xfrm>
      </p:grpSpPr>
      <p:sp>
        <p:nvSpPr>
          <p:cNvPr id="1341" name="Google Shape;1341;p51"/>
          <p:cNvSpPr txBox="1">
            <a:spLocks noGrp="1"/>
          </p:cNvSpPr>
          <p:nvPr>
            <p:ph type="title"/>
          </p:nvPr>
        </p:nvSpPr>
        <p:spPr>
          <a:xfrm>
            <a:off x="2127050" y="539500"/>
            <a:ext cx="4890000" cy="941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0"/>
            </a:lvl1pPr>
            <a:lvl2pPr lvl="1" rtl="0">
              <a:spcBef>
                <a:spcPts val="0"/>
              </a:spcBef>
              <a:spcAft>
                <a:spcPts val="0"/>
              </a:spcAft>
              <a:buNone/>
              <a:defRPr sz="8000"/>
            </a:lvl2pPr>
            <a:lvl3pPr lvl="2" rtl="0">
              <a:spcBef>
                <a:spcPts val="0"/>
              </a:spcBef>
              <a:spcAft>
                <a:spcPts val="0"/>
              </a:spcAft>
              <a:buNone/>
              <a:defRPr sz="8000"/>
            </a:lvl3pPr>
            <a:lvl4pPr lvl="3" rtl="0">
              <a:spcBef>
                <a:spcPts val="0"/>
              </a:spcBef>
              <a:spcAft>
                <a:spcPts val="0"/>
              </a:spcAft>
              <a:buNone/>
              <a:defRPr sz="8000"/>
            </a:lvl4pPr>
            <a:lvl5pPr lvl="4" rtl="0">
              <a:spcBef>
                <a:spcPts val="0"/>
              </a:spcBef>
              <a:spcAft>
                <a:spcPts val="0"/>
              </a:spcAft>
              <a:buNone/>
              <a:defRPr sz="8000"/>
            </a:lvl5pPr>
            <a:lvl6pPr lvl="5" rtl="0">
              <a:spcBef>
                <a:spcPts val="0"/>
              </a:spcBef>
              <a:spcAft>
                <a:spcPts val="0"/>
              </a:spcAft>
              <a:buNone/>
              <a:defRPr sz="8000"/>
            </a:lvl6pPr>
            <a:lvl7pPr lvl="6" rtl="0">
              <a:spcBef>
                <a:spcPts val="0"/>
              </a:spcBef>
              <a:spcAft>
                <a:spcPts val="0"/>
              </a:spcAft>
              <a:buNone/>
              <a:defRPr sz="8000"/>
            </a:lvl7pPr>
            <a:lvl8pPr lvl="7" rtl="0">
              <a:spcBef>
                <a:spcPts val="0"/>
              </a:spcBef>
              <a:spcAft>
                <a:spcPts val="0"/>
              </a:spcAft>
              <a:buNone/>
              <a:defRPr sz="8000"/>
            </a:lvl8pPr>
            <a:lvl9pPr lvl="8" rtl="0">
              <a:spcBef>
                <a:spcPts val="0"/>
              </a:spcBef>
              <a:spcAft>
                <a:spcPts val="0"/>
              </a:spcAft>
              <a:buNone/>
              <a:defRPr sz="8000"/>
            </a:lvl9pPr>
          </a:lstStyle>
          <a:p>
            <a:endParaRPr/>
          </a:p>
        </p:txBody>
      </p:sp>
      <p:sp>
        <p:nvSpPr>
          <p:cNvPr id="1342" name="Google Shape;1342;p51"/>
          <p:cNvSpPr txBox="1">
            <a:spLocks noGrp="1"/>
          </p:cNvSpPr>
          <p:nvPr>
            <p:ph type="subTitle" idx="1"/>
          </p:nvPr>
        </p:nvSpPr>
        <p:spPr>
          <a:xfrm>
            <a:off x="2127000" y="1480600"/>
            <a:ext cx="48900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343" name="Google Shape;1343;p51"/>
          <p:cNvSpPr txBox="1"/>
          <p:nvPr/>
        </p:nvSpPr>
        <p:spPr>
          <a:xfrm>
            <a:off x="2739220" y="36345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6"/>
                </a:solidFill>
                <a:latin typeface="Montserrat"/>
                <a:ea typeface="Montserrat"/>
                <a:cs typeface="Montserrat"/>
                <a:sym typeface="Montserrat"/>
              </a:rPr>
              <a:t>CREDITS</a:t>
            </a:r>
            <a:r>
              <a:rPr lang="en" sz="1200">
                <a:solidFill>
                  <a:schemeClr val="accent1"/>
                </a:solidFill>
                <a:latin typeface="Montserrat"/>
                <a:ea typeface="Montserrat"/>
                <a:cs typeface="Montserrat"/>
                <a:sym typeface="Montserrat"/>
              </a:rPr>
              <a:t>: This presentation template was created by </a:t>
            </a:r>
            <a:r>
              <a:rPr lang="en" sz="1200" b="1">
                <a:solidFill>
                  <a:schemeClr val="accent6"/>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Montserrat"/>
                <a:ea typeface="Montserrat"/>
                <a:cs typeface="Montserrat"/>
                <a:sym typeface="Montserrat"/>
              </a:rPr>
              <a:t>, including icons by </a:t>
            </a:r>
            <a:r>
              <a:rPr lang="en" sz="12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Montserrat"/>
                <a:ea typeface="Montserrat"/>
                <a:cs typeface="Montserrat"/>
                <a:sym typeface="Montserrat"/>
              </a:rPr>
              <a:t>, and infographics &amp; images by </a:t>
            </a:r>
            <a:r>
              <a:rPr lang="en" sz="1200" b="1">
                <a:solidFill>
                  <a:schemeClr val="accent6"/>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1"/>
                </a:solidFill>
                <a:latin typeface="Montserrat"/>
                <a:ea typeface="Montserrat"/>
                <a:cs typeface="Montserrat"/>
                <a:sym typeface="Montserrat"/>
              </a:rPr>
              <a:t> and illustrations by </a:t>
            </a:r>
            <a:r>
              <a:rPr lang="en" sz="1200" b="1">
                <a:solidFill>
                  <a:schemeClr val="accent6"/>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Storyset</a:t>
            </a:r>
            <a:endParaRPr sz="1200">
              <a:solidFill>
                <a:schemeClr val="accent1"/>
              </a:solidFill>
              <a:latin typeface="Montserrat"/>
              <a:ea typeface="Montserrat"/>
              <a:cs typeface="Montserrat"/>
              <a:sym typeface="Montserrat"/>
            </a:endParaRPr>
          </a:p>
        </p:txBody>
      </p:sp>
      <p:sp>
        <p:nvSpPr>
          <p:cNvPr id="1344" name="Google Shape;1344;p51"/>
          <p:cNvSpPr/>
          <p:nvPr/>
        </p:nvSpPr>
        <p:spPr>
          <a:xfrm rot="-8999832">
            <a:off x="256879" y="-474464"/>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rot="2247074">
            <a:off x="8465037" y="-164360"/>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rot="2247074">
            <a:off x="6955513" y="109890"/>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rot="3310036">
            <a:off x="8519240" y="4267131"/>
            <a:ext cx="788848" cy="923116"/>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51"/>
          <p:cNvGrpSpPr/>
          <p:nvPr/>
        </p:nvGrpSpPr>
        <p:grpSpPr>
          <a:xfrm>
            <a:off x="8575779" y="4428874"/>
            <a:ext cx="257726" cy="244105"/>
            <a:chOff x="8346187" y="436604"/>
            <a:chExt cx="144587" cy="136937"/>
          </a:xfrm>
        </p:grpSpPr>
        <p:sp>
          <p:nvSpPr>
            <p:cNvPr id="1349" name="Google Shape;1349;p5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51"/>
          <p:cNvSpPr/>
          <p:nvPr/>
        </p:nvSpPr>
        <p:spPr>
          <a:xfrm>
            <a:off x="139471" y="119068"/>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1"/>
          <p:cNvSpPr/>
          <p:nvPr/>
        </p:nvSpPr>
        <p:spPr>
          <a:xfrm rot="5400000">
            <a:off x="7796755" y="756061"/>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51"/>
          <p:cNvGrpSpPr/>
          <p:nvPr/>
        </p:nvGrpSpPr>
        <p:grpSpPr>
          <a:xfrm rot="10800000">
            <a:off x="2070194" y="189624"/>
            <a:ext cx="476715" cy="257298"/>
            <a:chOff x="1981023" y="437427"/>
            <a:chExt cx="267442" cy="144339"/>
          </a:xfrm>
        </p:grpSpPr>
        <p:sp>
          <p:nvSpPr>
            <p:cNvPr id="1356" name="Google Shape;1356;p5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2" name="Google Shape;1362;p51"/>
          <p:cNvSpPr/>
          <p:nvPr/>
        </p:nvSpPr>
        <p:spPr>
          <a:xfrm rot="-3200741">
            <a:off x="-314443" y="3962543"/>
            <a:ext cx="796425" cy="738336"/>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51"/>
          <p:cNvGrpSpPr/>
          <p:nvPr/>
        </p:nvGrpSpPr>
        <p:grpSpPr>
          <a:xfrm rot="-5400000">
            <a:off x="246818" y="3777142"/>
            <a:ext cx="476715" cy="257298"/>
            <a:chOff x="1981023" y="437427"/>
            <a:chExt cx="267442" cy="144339"/>
          </a:xfrm>
        </p:grpSpPr>
        <p:sp>
          <p:nvSpPr>
            <p:cNvPr id="1364" name="Google Shape;1364;p5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51"/>
          <p:cNvSpPr/>
          <p:nvPr/>
        </p:nvSpPr>
        <p:spPr>
          <a:xfrm rot="-5400000">
            <a:off x="49023" y="4380470"/>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1648863" y="1631938"/>
            <a:ext cx="28080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6" name="Google Shape;136;p7"/>
          <p:cNvSpPr txBox="1">
            <a:spLocks noGrp="1"/>
          </p:cNvSpPr>
          <p:nvPr>
            <p:ph type="body" idx="1"/>
          </p:nvPr>
        </p:nvSpPr>
        <p:spPr>
          <a:xfrm>
            <a:off x="1648863" y="2207949"/>
            <a:ext cx="2808000" cy="1421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37" name="Google Shape;137;p7"/>
          <p:cNvSpPr/>
          <p:nvPr/>
        </p:nvSpPr>
        <p:spPr>
          <a:xfrm>
            <a:off x="2962979" y="8232"/>
            <a:ext cx="920953" cy="732205"/>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rot="5914830">
            <a:off x="-331991" y="1781319"/>
            <a:ext cx="1308048" cy="967957"/>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912125">
            <a:off x="7038536" y="-18651"/>
            <a:ext cx="2575630" cy="859254"/>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10237506">
            <a:off x="-106041" y="4008740"/>
            <a:ext cx="1142227" cy="1336642"/>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a:off x="3162254" y="96849"/>
            <a:ext cx="257726" cy="244105"/>
            <a:chOff x="8346187" y="436604"/>
            <a:chExt cx="144587" cy="136937"/>
          </a:xfrm>
        </p:grpSpPr>
        <p:sp>
          <p:nvSpPr>
            <p:cNvPr id="142" name="Google Shape;142;p7"/>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7"/>
          <p:cNvSpPr/>
          <p:nvPr/>
        </p:nvSpPr>
        <p:spPr>
          <a:xfrm rot="10800000">
            <a:off x="6538813" y="68901"/>
            <a:ext cx="1107647" cy="78473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7"/>
          <p:cNvGrpSpPr/>
          <p:nvPr/>
        </p:nvGrpSpPr>
        <p:grpSpPr>
          <a:xfrm rot="5400000">
            <a:off x="1419" y="1452599"/>
            <a:ext cx="476715" cy="257298"/>
            <a:chOff x="1981023" y="437427"/>
            <a:chExt cx="267442" cy="144339"/>
          </a:xfrm>
        </p:grpSpPr>
        <p:sp>
          <p:nvSpPr>
            <p:cNvPr id="148" name="Google Shape;148;p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7"/>
          <p:cNvSpPr/>
          <p:nvPr/>
        </p:nvSpPr>
        <p:spPr>
          <a:xfrm rot="1722336">
            <a:off x="2531865" y="4416641"/>
            <a:ext cx="2254021" cy="1293633"/>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8519115">
            <a:off x="7735689" y="4632416"/>
            <a:ext cx="942749" cy="87398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7"/>
          <p:cNvGrpSpPr/>
          <p:nvPr/>
        </p:nvGrpSpPr>
        <p:grpSpPr>
          <a:xfrm rot="10800000">
            <a:off x="8347485" y="4660293"/>
            <a:ext cx="476715" cy="257298"/>
            <a:chOff x="1981023" y="437427"/>
            <a:chExt cx="267442" cy="144339"/>
          </a:xfrm>
        </p:grpSpPr>
        <p:sp>
          <p:nvSpPr>
            <p:cNvPr id="157" name="Google Shape;157;p7"/>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7"/>
          <p:cNvSpPr/>
          <p:nvPr/>
        </p:nvSpPr>
        <p:spPr>
          <a:xfrm>
            <a:off x="4332432" y="4367744"/>
            <a:ext cx="835440" cy="63373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37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372"/>
        <p:cNvGrpSpPr/>
        <p:nvPr/>
      </p:nvGrpSpPr>
      <p:grpSpPr>
        <a:xfrm>
          <a:off x="0" y="0"/>
          <a:ext cx="0" cy="0"/>
          <a:chOff x="0" y="0"/>
          <a:chExt cx="0" cy="0"/>
        </a:xfrm>
      </p:grpSpPr>
      <p:sp>
        <p:nvSpPr>
          <p:cNvPr id="1373" name="Google Shape;1373;p53"/>
          <p:cNvSpPr/>
          <p:nvPr/>
        </p:nvSpPr>
        <p:spPr>
          <a:xfrm rot="1905756">
            <a:off x="1440002" y="-338258"/>
            <a:ext cx="796478" cy="738385"/>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rot="1800168">
            <a:off x="5772380" y="4445152"/>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rot="2247074">
            <a:off x="8465037" y="-164360"/>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rot="2247074">
            <a:off x="6955513" y="109890"/>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rot="9569341">
            <a:off x="-11275" y="4353898"/>
            <a:ext cx="788962" cy="923248"/>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53"/>
          <p:cNvGrpSpPr/>
          <p:nvPr/>
        </p:nvGrpSpPr>
        <p:grpSpPr>
          <a:xfrm>
            <a:off x="8575779" y="4428874"/>
            <a:ext cx="257726" cy="244105"/>
            <a:chOff x="8346187" y="436604"/>
            <a:chExt cx="144587" cy="136937"/>
          </a:xfrm>
        </p:grpSpPr>
        <p:sp>
          <p:nvSpPr>
            <p:cNvPr id="1379" name="Google Shape;1379;p5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53"/>
          <p:cNvSpPr/>
          <p:nvPr/>
        </p:nvSpPr>
        <p:spPr>
          <a:xfrm rot="5400000">
            <a:off x="7796755" y="756061"/>
            <a:ext cx="522436" cy="415358"/>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53"/>
          <p:cNvGrpSpPr/>
          <p:nvPr/>
        </p:nvGrpSpPr>
        <p:grpSpPr>
          <a:xfrm rot="10800000">
            <a:off x="2070194" y="189624"/>
            <a:ext cx="476715" cy="257298"/>
            <a:chOff x="1981023" y="437427"/>
            <a:chExt cx="267442" cy="144339"/>
          </a:xfrm>
        </p:grpSpPr>
        <p:sp>
          <p:nvSpPr>
            <p:cNvPr id="1385" name="Google Shape;1385;p5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53"/>
          <p:cNvGrpSpPr/>
          <p:nvPr/>
        </p:nvGrpSpPr>
        <p:grpSpPr>
          <a:xfrm rot="-5400000">
            <a:off x="246818" y="3777142"/>
            <a:ext cx="476715" cy="257298"/>
            <a:chOff x="1981023" y="437427"/>
            <a:chExt cx="267442" cy="144339"/>
          </a:xfrm>
        </p:grpSpPr>
        <p:sp>
          <p:nvSpPr>
            <p:cNvPr id="1392" name="Google Shape;1392;p5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53"/>
          <p:cNvSpPr/>
          <p:nvPr/>
        </p:nvSpPr>
        <p:spPr>
          <a:xfrm rot="899897">
            <a:off x="5182038" y="4530924"/>
            <a:ext cx="869929" cy="61629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399"/>
        <p:cNvGrpSpPr/>
        <p:nvPr/>
      </p:nvGrpSpPr>
      <p:grpSpPr>
        <a:xfrm>
          <a:off x="0" y="0"/>
          <a:ext cx="0" cy="0"/>
          <a:chOff x="0" y="0"/>
          <a:chExt cx="0" cy="0"/>
        </a:xfrm>
      </p:grpSpPr>
      <p:sp>
        <p:nvSpPr>
          <p:cNvPr id="1400" name="Google Shape;1400;p54"/>
          <p:cNvSpPr/>
          <p:nvPr/>
        </p:nvSpPr>
        <p:spPr>
          <a:xfrm rot="7412432">
            <a:off x="-897898" y="2957206"/>
            <a:ext cx="1993362" cy="114403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rot="7647074">
            <a:off x="8710976" y="3174568"/>
            <a:ext cx="788921" cy="923200"/>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rot="7647074">
            <a:off x="7944189" y="2406064"/>
            <a:ext cx="2022479" cy="674718"/>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4"/>
          <p:cNvGrpSpPr/>
          <p:nvPr/>
        </p:nvGrpSpPr>
        <p:grpSpPr>
          <a:xfrm>
            <a:off x="324479" y="1812774"/>
            <a:ext cx="257726" cy="244105"/>
            <a:chOff x="8346187" y="436604"/>
            <a:chExt cx="144587" cy="136937"/>
          </a:xfrm>
        </p:grpSpPr>
        <p:sp>
          <p:nvSpPr>
            <p:cNvPr id="1404" name="Google Shape;1404;p54"/>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4"/>
          <p:cNvGrpSpPr/>
          <p:nvPr/>
        </p:nvGrpSpPr>
        <p:grpSpPr>
          <a:xfrm rot="10800000">
            <a:off x="6744494" y="168586"/>
            <a:ext cx="476715" cy="257298"/>
            <a:chOff x="1981023" y="437427"/>
            <a:chExt cx="267442" cy="144339"/>
          </a:xfrm>
        </p:grpSpPr>
        <p:sp>
          <p:nvSpPr>
            <p:cNvPr id="1409" name="Google Shape;1409;p5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4"/>
          <p:cNvGrpSpPr/>
          <p:nvPr/>
        </p:nvGrpSpPr>
        <p:grpSpPr>
          <a:xfrm>
            <a:off x="4333643" y="4756617"/>
            <a:ext cx="476715" cy="257298"/>
            <a:chOff x="1981023" y="437427"/>
            <a:chExt cx="267442" cy="144339"/>
          </a:xfrm>
        </p:grpSpPr>
        <p:sp>
          <p:nvSpPr>
            <p:cNvPr id="1416" name="Google Shape;1416;p5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54"/>
          <p:cNvSpPr/>
          <p:nvPr/>
        </p:nvSpPr>
        <p:spPr>
          <a:xfrm rot="899897">
            <a:off x="823913" y="30224"/>
            <a:ext cx="869929" cy="616295"/>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rot="-8100000">
            <a:off x="6529613" y="4703885"/>
            <a:ext cx="796505" cy="738410"/>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424"/>
        <p:cNvGrpSpPr/>
        <p:nvPr/>
      </p:nvGrpSpPr>
      <p:grpSpPr>
        <a:xfrm>
          <a:off x="0" y="0"/>
          <a:ext cx="0" cy="0"/>
          <a:chOff x="0" y="0"/>
          <a:chExt cx="0" cy="0"/>
        </a:xfrm>
      </p:grpSpPr>
      <p:sp>
        <p:nvSpPr>
          <p:cNvPr id="1425" name="Google Shape;1425;p55"/>
          <p:cNvSpPr/>
          <p:nvPr/>
        </p:nvSpPr>
        <p:spPr>
          <a:xfrm rot="-8394364">
            <a:off x="7503159" y="4695695"/>
            <a:ext cx="796395" cy="738309"/>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rot="-7199591">
            <a:off x="-135201" y="-22795"/>
            <a:ext cx="788937" cy="92321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5"/>
          <p:cNvGrpSpPr/>
          <p:nvPr/>
        </p:nvGrpSpPr>
        <p:grpSpPr>
          <a:xfrm>
            <a:off x="8588179" y="4168499"/>
            <a:ext cx="257726" cy="244105"/>
            <a:chOff x="8346187" y="436604"/>
            <a:chExt cx="144587" cy="136937"/>
          </a:xfrm>
        </p:grpSpPr>
        <p:sp>
          <p:nvSpPr>
            <p:cNvPr id="1428" name="Google Shape;1428;p55"/>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5"/>
          <p:cNvGrpSpPr/>
          <p:nvPr/>
        </p:nvGrpSpPr>
        <p:grpSpPr>
          <a:xfrm rot="-5400000">
            <a:off x="153818" y="3801492"/>
            <a:ext cx="476715" cy="257298"/>
            <a:chOff x="1981023" y="437427"/>
            <a:chExt cx="267442" cy="144339"/>
          </a:xfrm>
        </p:grpSpPr>
        <p:sp>
          <p:nvSpPr>
            <p:cNvPr id="1433" name="Google Shape;1433;p5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55"/>
          <p:cNvSpPr/>
          <p:nvPr/>
        </p:nvSpPr>
        <p:spPr>
          <a:xfrm flipH="1">
            <a:off x="8107396" y="-97636"/>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55"/>
          <p:cNvGrpSpPr/>
          <p:nvPr/>
        </p:nvGrpSpPr>
        <p:grpSpPr>
          <a:xfrm>
            <a:off x="7921568" y="193517"/>
            <a:ext cx="476715" cy="257298"/>
            <a:chOff x="1981023" y="437427"/>
            <a:chExt cx="267442" cy="144339"/>
          </a:xfrm>
        </p:grpSpPr>
        <p:sp>
          <p:nvSpPr>
            <p:cNvPr id="1441" name="Google Shape;1441;p55"/>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0"/>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4"/>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
        <p:cNvGrpSpPr/>
        <p:nvPr/>
      </p:nvGrpSpPr>
      <p:grpSpPr>
        <a:xfrm>
          <a:off x="0" y="0"/>
          <a:ext cx="0" cy="0"/>
          <a:chOff x="0" y="0"/>
          <a:chExt cx="0" cy="0"/>
        </a:xfrm>
      </p:grpSpPr>
      <p:sp>
        <p:nvSpPr>
          <p:cNvPr id="165" name="Google Shape;165;p8"/>
          <p:cNvSpPr txBox="1">
            <a:spLocks noGrp="1"/>
          </p:cNvSpPr>
          <p:nvPr>
            <p:ph type="title"/>
          </p:nvPr>
        </p:nvSpPr>
        <p:spPr>
          <a:xfrm>
            <a:off x="713225" y="1552350"/>
            <a:ext cx="3270900" cy="1783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8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8"/>
          <p:cNvSpPr txBox="1">
            <a:spLocks noGrp="1"/>
          </p:cNvSpPr>
          <p:nvPr>
            <p:ph type="body" idx="1"/>
          </p:nvPr>
        </p:nvSpPr>
        <p:spPr>
          <a:xfrm>
            <a:off x="713225" y="3880400"/>
            <a:ext cx="3003000" cy="5955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7" name="Google Shape;167;p8"/>
          <p:cNvSpPr/>
          <p:nvPr/>
        </p:nvSpPr>
        <p:spPr>
          <a:xfrm rot="-7973993">
            <a:off x="-1385423" y="-440780"/>
            <a:ext cx="2585410" cy="148382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rot="-10271708">
            <a:off x="-638851" y="4107766"/>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rot="-6612239">
            <a:off x="4936029" y="204482"/>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8"/>
          <p:cNvGrpSpPr/>
          <p:nvPr/>
        </p:nvGrpSpPr>
        <p:grpSpPr>
          <a:xfrm rot="10800000">
            <a:off x="4333648" y="4346691"/>
            <a:ext cx="476715" cy="257298"/>
            <a:chOff x="1981023" y="437427"/>
            <a:chExt cx="267442" cy="144339"/>
          </a:xfrm>
        </p:grpSpPr>
        <p:sp>
          <p:nvSpPr>
            <p:cNvPr id="171" name="Google Shape;171;p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8"/>
          <p:cNvSpPr/>
          <p:nvPr/>
        </p:nvSpPr>
        <p:spPr>
          <a:xfrm rot="-8838507">
            <a:off x="7004566" y="3929659"/>
            <a:ext cx="1111750" cy="78754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10800000">
            <a:off x="7099846" y="539495"/>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8"/>
          <p:cNvGrpSpPr/>
          <p:nvPr/>
        </p:nvGrpSpPr>
        <p:grpSpPr>
          <a:xfrm rot="-5400000">
            <a:off x="3559298" y="2824578"/>
            <a:ext cx="476715" cy="257298"/>
            <a:chOff x="1981023" y="437427"/>
            <a:chExt cx="267442" cy="144339"/>
          </a:xfrm>
        </p:grpSpPr>
        <p:sp>
          <p:nvSpPr>
            <p:cNvPr id="180" name="Google Shape;180;p8"/>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8"/>
          <p:cNvSpPr/>
          <p:nvPr/>
        </p:nvSpPr>
        <p:spPr>
          <a:xfrm rot="3428941" flipH="1">
            <a:off x="8259252" y="2573728"/>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2878888" flipH="1">
            <a:off x="2504443" y="-273374"/>
            <a:ext cx="2586442" cy="862861"/>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8757836" flipH="1">
            <a:off x="522719" y="916864"/>
            <a:ext cx="668159" cy="531166"/>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3167988" y="2590888"/>
            <a:ext cx="28080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9"/>
          <p:cNvSpPr txBox="1">
            <a:spLocks noGrp="1"/>
          </p:cNvSpPr>
          <p:nvPr>
            <p:ph type="body" idx="1"/>
          </p:nvPr>
        </p:nvSpPr>
        <p:spPr>
          <a:xfrm>
            <a:off x="2298000" y="3166525"/>
            <a:ext cx="4548000" cy="8214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2" name="Google Shape;192;p9"/>
          <p:cNvSpPr/>
          <p:nvPr/>
        </p:nvSpPr>
        <p:spPr>
          <a:xfrm rot="-10271708">
            <a:off x="7283024" y="-476634"/>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6612239">
            <a:off x="1086617" y="4192407"/>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9"/>
          <p:cNvGrpSpPr/>
          <p:nvPr/>
        </p:nvGrpSpPr>
        <p:grpSpPr>
          <a:xfrm rot="10800000">
            <a:off x="721186" y="4304566"/>
            <a:ext cx="476715" cy="257298"/>
            <a:chOff x="1981023" y="437427"/>
            <a:chExt cx="267442" cy="144339"/>
          </a:xfrm>
        </p:grpSpPr>
        <p:sp>
          <p:nvSpPr>
            <p:cNvPr id="195" name="Google Shape;195;p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9"/>
          <p:cNvSpPr/>
          <p:nvPr/>
        </p:nvSpPr>
        <p:spPr>
          <a:xfrm rot="10800000">
            <a:off x="6995617" y="4210218"/>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6879921" y="-93655"/>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9"/>
          <p:cNvGrpSpPr/>
          <p:nvPr/>
        </p:nvGrpSpPr>
        <p:grpSpPr>
          <a:xfrm rot="-5400000">
            <a:off x="8654186" y="4245241"/>
            <a:ext cx="476715" cy="257298"/>
            <a:chOff x="1981023" y="437427"/>
            <a:chExt cx="267442" cy="144339"/>
          </a:xfrm>
        </p:grpSpPr>
        <p:sp>
          <p:nvSpPr>
            <p:cNvPr id="204" name="Google Shape;204;p9"/>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9"/>
          <p:cNvSpPr/>
          <p:nvPr/>
        </p:nvSpPr>
        <p:spPr>
          <a:xfrm rot="3428941" flipH="1">
            <a:off x="8259252" y="2224053"/>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532110" flipH="1">
            <a:off x="1739663" y="-4535"/>
            <a:ext cx="2586640" cy="86292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4685442" flipH="1">
            <a:off x="2448428" y="783566"/>
            <a:ext cx="668158" cy="531172"/>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7200382">
            <a:off x="-1118863" y="1498168"/>
            <a:ext cx="2585480" cy="14838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9"/>
          <p:cNvGrpSpPr/>
          <p:nvPr/>
        </p:nvGrpSpPr>
        <p:grpSpPr>
          <a:xfrm rot="10800000">
            <a:off x="696065" y="111059"/>
            <a:ext cx="257726" cy="244105"/>
            <a:chOff x="8346187" y="436604"/>
            <a:chExt cx="144587" cy="136937"/>
          </a:xfrm>
        </p:grpSpPr>
        <p:sp>
          <p:nvSpPr>
            <p:cNvPr id="215" name="Google Shape;215;p9"/>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713225" y="539500"/>
            <a:ext cx="2124600" cy="80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2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1"/>
        <p:cNvGrpSpPr/>
        <p:nvPr/>
      </p:nvGrpSpPr>
      <p:grpSpPr>
        <a:xfrm>
          <a:off x="0" y="0"/>
          <a:ext cx="0" cy="0"/>
          <a:chOff x="0" y="0"/>
          <a:chExt cx="0" cy="0"/>
        </a:xfrm>
      </p:grpSpPr>
      <p:sp>
        <p:nvSpPr>
          <p:cNvPr id="222" name="Google Shape;222;p11"/>
          <p:cNvSpPr txBox="1">
            <a:spLocks noGrp="1"/>
          </p:cNvSpPr>
          <p:nvPr>
            <p:ph type="title" hasCustomPrompt="1"/>
          </p:nvPr>
        </p:nvSpPr>
        <p:spPr>
          <a:xfrm>
            <a:off x="1856725" y="1750500"/>
            <a:ext cx="5430600" cy="1319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3" name="Google Shape;223;p11"/>
          <p:cNvSpPr txBox="1">
            <a:spLocks noGrp="1"/>
          </p:cNvSpPr>
          <p:nvPr>
            <p:ph type="body" idx="1"/>
          </p:nvPr>
        </p:nvSpPr>
        <p:spPr>
          <a:xfrm>
            <a:off x="1856725" y="3069600"/>
            <a:ext cx="5430600" cy="622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224" name="Google Shape;224;p11"/>
          <p:cNvSpPr/>
          <p:nvPr/>
        </p:nvSpPr>
        <p:spPr>
          <a:xfrm rot="8999629" flipH="1">
            <a:off x="6502911" y="-632636"/>
            <a:ext cx="2605590" cy="1495406"/>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28292" flipH="1">
            <a:off x="3671274" y="4506012"/>
            <a:ext cx="1092281" cy="808290"/>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2429999" flipH="1">
            <a:off x="487956" y="-33804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3310189" flipH="1">
            <a:off x="-243850" y="3991531"/>
            <a:ext cx="1237643" cy="1448299"/>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1"/>
          <p:cNvGrpSpPr/>
          <p:nvPr/>
        </p:nvGrpSpPr>
        <p:grpSpPr>
          <a:xfrm flipH="1">
            <a:off x="187786" y="293224"/>
            <a:ext cx="476715" cy="257298"/>
            <a:chOff x="1981023" y="437427"/>
            <a:chExt cx="267442" cy="144339"/>
          </a:xfrm>
        </p:grpSpPr>
        <p:sp>
          <p:nvSpPr>
            <p:cNvPr id="229" name="Google Shape;229;p1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696065" y="4423724"/>
            <a:ext cx="257726" cy="244105"/>
            <a:chOff x="8346187" y="436604"/>
            <a:chExt cx="144587" cy="136937"/>
          </a:xfrm>
        </p:grpSpPr>
        <p:sp>
          <p:nvSpPr>
            <p:cNvPr id="236" name="Google Shape;236;p11"/>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11"/>
          <p:cNvSpPr/>
          <p:nvPr/>
        </p:nvSpPr>
        <p:spPr>
          <a:xfrm flipH="1">
            <a:off x="857392" y="171247"/>
            <a:ext cx="1111733" cy="78756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3268171" y="4232469"/>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1"/>
          <p:cNvGrpSpPr/>
          <p:nvPr/>
        </p:nvGrpSpPr>
        <p:grpSpPr>
          <a:xfrm rot="-5400000" flipH="1">
            <a:off x="8654186" y="276349"/>
            <a:ext cx="476715" cy="257298"/>
            <a:chOff x="1981023" y="437427"/>
            <a:chExt cx="267442" cy="144339"/>
          </a:xfrm>
        </p:grpSpPr>
        <p:sp>
          <p:nvSpPr>
            <p:cNvPr id="243" name="Google Shape;243;p11"/>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1"/>
          <p:cNvSpPr/>
          <p:nvPr/>
        </p:nvSpPr>
        <p:spPr>
          <a:xfrm rot="3152767" flipH="1">
            <a:off x="8289454" y="2552413"/>
            <a:ext cx="1008973" cy="1180707"/>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rot="3152767" flipH="1">
            <a:off x="7308752" y="3853034"/>
            <a:ext cx="2586605" cy="862915"/>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7607488" y="3902197"/>
            <a:ext cx="668148" cy="531191"/>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1pPr>
            <a:lvl2pPr marL="914400" lvl="1"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2pPr>
            <a:lvl3pPr marL="1371600" lvl="2"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3pPr>
            <a:lvl4pPr marL="1828800" lvl="3"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4pPr>
            <a:lvl5pPr marL="2286000" lvl="4"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5pPr>
            <a:lvl6pPr marL="2743200" lvl="5"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6pPr>
            <a:lvl7pPr marL="3200400" lvl="6"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7pPr>
            <a:lvl8pPr marL="3657600" lvl="7"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8pPr>
            <a:lvl9pPr marL="4114800" lvl="8" indent="-330200">
              <a:lnSpc>
                <a:spcPct val="100000"/>
              </a:lnSpc>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7"/>
        <p:cNvGrpSpPr/>
        <p:nvPr/>
      </p:nvGrpSpPr>
      <p:grpSpPr>
        <a:xfrm>
          <a:off x="0" y="0"/>
          <a:ext cx="0" cy="0"/>
          <a:chOff x="0" y="0"/>
          <a:chExt cx="0" cy="0"/>
        </a:xfrm>
      </p:grpSpPr>
      <p:sp>
        <p:nvSpPr>
          <p:cNvPr id="1448" name="Google Shape;1448;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9" name="Google Shape;1449;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51"/>
        <p:cNvGrpSpPr/>
        <p:nvPr/>
      </p:nvGrpSpPr>
      <p:grpSpPr>
        <a:xfrm>
          <a:off x="0" y="0"/>
          <a:ext cx="0" cy="0"/>
          <a:chOff x="0" y="0"/>
          <a:chExt cx="0" cy="0"/>
        </a:xfrm>
      </p:grpSpPr>
      <p:sp>
        <p:nvSpPr>
          <p:cNvPr id="1452" name="Google Shape;1452;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3" name="Google Shape;1453;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55"/>
        <p:cNvGrpSpPr/>
        <p:nvPr/>
      </p:nvGrpSpPr>
      <p:grpSpPr>
        <a:xfrm>
          <a:off x="0" y="0"/>
          <a:ext cx="0" cy="0"/>
          <a:chOff x="0" y="0"/>
          <a:chExt cx="0" cy="0"/>
        </a:xfrm>
      </p:grpSpPr>
      <p:sp>
        <p:nvSpPr>
          <p:cNvPr id="1456" name="Google Shape;1456;p6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7" name="Google Shape;1457;p6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_BB6LIpnlBRK-C4eif8PuAhef1vs3aqgPSRi8spM-Do/copy" TargetMode="External"/><Relationship Id="rId2" Type="http://schemas.openxmlformats.org/officeDocument/2006/relationships/notesSlide" Target="../notesSlides/notesSlide21.xml"/><Relationship Id="rId1" Type="http://schemas.openxmlformats.org/officeDocument/2006/relationships/slideLayout" Target="../slideLayouts/slideLayout3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hyperlink" Target="https://docs.google.com/spreadsheets/d/1_BB6LIpnlBRK-C4eif8PuAhef1vs3aqgPSRi8spM-Do/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43.xml"/><Relationship Id="rId5" Type="http://schemas.openxmlformats.org/officeDocument/2006/relationships/image" Target="../media/image10.jpg"/><Relationship Id="rId4" Type="http://schemas.openxmlformats.org/officeDocument/2006/relationships/image" Target="../media/image9.jp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spreadsheets/d/1_BB6LIpnlBRK-C4eif8PuAhef1vs3aqgPSRi8spM-Do/copy"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8.xml"/><Relationship Id="rId1" Type="http://schemas.openxmlformats.org/officeDocument/2006/relationships/slideLayout" Target="../slideLayouts/slideLayout23.xml"/><Relationship Id="rId5" Type="http://schemas.openxmlformats.org/officeDocument/2006/relationships/image" Target="../media/image17.jpg"/><Relationship Id="rId4" Type="http://schemas.openxmlformats.org/officeDocument/2006/relationships/image" Target="../media/image16.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stories.freepik.com/illustration/market-launch/pana/?utm_source=slidesgo_template&amp;utm_medium=referral-link&amp;utm_campaign=sg_resources&amp;utm_content=stories#5b5aa6" TargetMode="External"/><Relationship Id="rId3" Type="http://schemas.openxmlformats.org/officeDocument/2006/relationships/hyperlink" Target="https://www.freepik.com/free-vector/abstract-colorful-business-card-concept_6990545.htm/?utm_source=slidesgo_template&amp;utm_medium=referral-link&amp;utm_campaign=sg_resources&amp;utm_content=freepik" TargetMode="External"/><Relationship Id="rId7" Type="http://schemas.openxmlformats.org/officeDocument/2006/relationships/hyperlink" Target="https://stories.freepik.com/illustration/people-search/pana/?utm_source=slidesgo_template&amp;utm_medium=referral-link&amp;utm_campaign=sg_resources&amp;utm_content=stories#5b5aa6" TargetMode="External"/><Relationship Id="rId2" Type="http://schemas.openxmlformats.org/officeDocument/2006/relationships/notesSlide" Target="../notesSlides/notesSlide63.xml"/><Relationship Id="rId1" Type="http://schemas.openxmlformats.org/officeDocument/2006/relationships/slideLayout" Target="../slideLayouts/slideLayout48.xml"/><Relationship Id="rId6" Type="http://schemas.openxmlformats.org/officeDocument/2006/relationships/hyperlink" Target="https://stories.freepik.com/illustration/onboarding/pana/?utm_source=slidesgo_template&amp;utm_medium=referral-link&amp;utm_campaign=sg_resources&amp;utm_content=stories#5b5aa6" TargetMode="External"/><Relationship Id="rId5" Type="http://schemas.openxmlformats.org/officeDocument/2006/relationships/hyperlink" Target="https://stories.freepik.com/illustration/community/pana/?utm_source=slidesgo_template&amp;utm_medium=referral-link&amp;utm_campaign=sg_resources&amp;utm_content=stories#5b5aa6" TargetMode="External"/><Relationship Id="rId10" Type="http://schemas.openxmlformats.org/officeDocument/2006/relationships/hyperlink" Target="https://www.freepik.com/free-photo/high-angle-females-working_7068853.htm#page=4&amp;query=corporate+business+woman+women+s+business&amp;position=10/?utm_source=slidesgo_template&amp;utm_medium=referral-link&amp;utm_campaign=sg_resources&amp;utm_content=freepik" TargetMode="External"/><Relationship Id="rId4" Type="http://schemas.openxmlformats.org/officeDocument/2006/relationships/hyperlink" Target="https://storyset.com/?utm_source=slidesgo_template&amp;utm_medium=referral-link&amp;utm_campaign=slidesgo_contents_of_this_template&amp;utm_term=storyset&amp;utm_content=storyset" TargetMode="External"/><Relationship Id="rId9" Type="http://schemas.openxmlformats.org/officeDocument/2006/relationships/hyperlink" Target="https://www.freepik.com/free-photo/colleagues-looking-charts_1372802.htm#query=corporate+business+woman+women+s+business++business+woman+business+women+work&amp;position=41/?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premium-vector/minimal-logo-set-with-pastel-colors_6113222.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48.xml"/><Relationship Id="rId6"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5" Type="http://schemas.openxmlformats.org/officeDocument/2006/relationships/hyperlink" Target="https://www.freepik.com/premium-photo/arrangement-office-elements-white-background_10571449.htm/?utm_source=slidesgo_template&amp;utm_medium=referral-link&amp;utm_campaign=sg_resources&amp;utm_content=freepik" TargetMode="External"/><Relationship Id="rId4" Type="http://schemas.openxmlformats.org/officeDocument/2006/relationships/hyperlink" Target="https://www.flaticon.com/packs/marketing-160?word=marketing/?utm_source=slidesgo_template&amp;utm_medium=referral-link&amp;utm_campaign=sg_resources&amp;utm_content=flaticon"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48.xml"/><Relationship Id="rId5" Type="http://schemas.openxmlformats.org/officeDocument/2006/relationships/hyperlink" Target="https://www.freepik.com/premium-photo/community-young-people-socializing_6981766.htm/?utm_source=slidesgo_template&amp;utm_medium=referral-link&amp;utm_campaign=sg_resources&amp;utm_content=freepik" TargetMode="External"/><Relationship Id="rId4" Type="http://schemas.openxmlformats.org/officeDocument/2006/relationships/hyperlink" Target="https://www.freepik.com/premium-photo/group-friends-gathering-together_10848280.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5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notesSlide" Target="../notesSlides/notesSlide68.xml"/><Relationship Id="rId1" Type="http://schemas.openxmlformats.org/officeDocument/2006/relationships/slideLayout" Target="../slideLayouts/slideLayout54.xml"/><Relationship Id="rId4" Type="http://schemas.openxmlformats.org/officeDocument/2006/relationships/hyperlink" Target="https://fonts.google.com/specimen/Montserrat"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69.xml"/><Relationship Id="rId1" Type="http://schemas.openxmlformats.org/officeDocument/2006/relationships/slideLayout" Target="../slideLayouts/slideLayout5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5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2"/>
        <p:cNvGrpSpPr/>
        <p:nvPr/>
      </p:nvGrpSpPr>
      <p:grpSpPr>
        <a:xfrm>
          <a:off x="0" y="0"/>
          <a:ext cx="0" cy="0"/>
          <a:chOff x="0" y="0"/>
          <a:chExt cx="0" cy="0"/>
        </a:xfrm>
      </p:grpSpPr>
      <p:sp>
        <p:nvSpPr>
          <p:cNvPr id="1463" name="Google Shape;1463;p62"/>
          <p:cNvSpPr txBox="1">
            <a:spLocks noGrp="1"/>
          </p:cNvSpPr>
          <p:nvPr>
            <p:ph type="ctrTitle"/>
          </p:nvPr>
        </p:nvSpPr>
        <p:spPr>
          <a:xfrm>
            <a:off x="2106038" y="1418550"/>
            <a:ext cx="4939800" cy="16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Abstract</a:t>
            </a:r>
            <a:r>
              <a:rPr lang="en" dirty="0"/>
              <a:t> </a:t>
            </a:r>
            <a:r>
              <a:rPr lang="en" dirty="0">
                <a:solidFill>
                  <a:schemeClr val="tx1"/>
                </a:solidFill>
              </a:rPr>
              <a:t>Marketing</a:t>
            </a:r>
            <a:r>
              <a:rPr lang="en" dirty="0"/>
              <a:t> </a:t>
            </a:r>
            <a:r>
              <a:rPr lang="en" dirty="0">
                <a:solidFill>
                  <a:schemeClr val="tx1"/>
                </a:solidFill>
              </a:rPr>
              <a:t>Plan</a:t>
            </a:r>
            <a:endParaRPr dirty="0">
              <a:solidFill>
                <a:schemeClr val="tx1"/>
              </a:solidFill>
            </a:endParaRPr>
          </a:p>
        </p:txBody>
      </p:sp>
      <p:sp>
        <p:nvSpPr>
          <p:cNvPr id="1464" name="Google Shape;1464;p62"/>
          <p:cNvSpPr txBox="1">
            <a:spLocks noGrp="1"/>
          </p:cNvSpPr>
          <p:nvPr>
            <p:ph type="subTitle" idx="1"/>
          </p:nvPr>
        </p:nvSpPr>
        <p:spPr>
          <a:xfrm>
            <a:off x="2098163" y="3248238"/>
            <a:ext cx="49398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63"/>
                                        </p:tgtEl>
                                        <p:attrNameLst>
                                          <p:attrName>style.visibility</p:attrName>
                                        </p:attrNameLst>
                                      </p:cBhvr>
                                      <p:to>
                                        <p:strVal val="visible"/>
                                      </p:to>
                                    </p:set>
                                    <p:anim calcmode="lin" valueType="num">
                                      <p:cBhvr additive="base">
                                        <p:cTn id="7" dur="1000"/>
                                        <p:tgtEl>
                                          <p:spTgt spid="1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464"/>
                                        </p:tgtEl>
                                        <p:attrNameLst>
                                          <p:attrName>style.visibility</p:attrName>
                                        </p:attrNameLst>
                                      </p:cBhvr>
                                      <p:to>
                                        <p:strVal val="visible"/>
                                      </p:to>
                                    </p:set>
                                    <p:anim calcmode="lin" valueType="num">
                                      <p:cBhvr additive="base">
                                        <p:cTn id="10" dur="1000"/>
                                        <p:tgtEl>
                                          <p:spTgt spid="1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9"/>
        <p:cNvGrpSpPr/>
        <p:nvPr/>
      </p:nvGrpSpPr>
      <p:grpSpPr>
        <a:xfrm>
          <a:off x="0" y="0"/>
          <a:ext cx="0" cy="0"/>
          <a:chOff x="0" y="0"/>
          <a:chExt cx="0" cy="0"/>
        </a:xfrm>
      </p:grpSpPr>
      <p:grpSp>
        <p:nvGrpSpPr>
          <p:cNvPr id="1640" name="Google Shape;1640;p72"/>
          <p:cNvGrpSpPr/>
          <p:nvPr/>
        </p:nvGrpSpPr>
        <p:grpSpPr>
          <a:xfrm>
            <a:off x="-23300" y="2258375"/>
            <a:ext cx="9191974" cy="0"/>
            <a:chOff x="-23300" y="2258375"/>
            <a:chExt cx="9191974" cy="0"/>
          </a:xfrm>
        </p:grpSpPr>
        <p:cxnSp>
          <p:nvCxnSpPr>
            <p:cNvPr id="1641" name="Google Shape;1641;p72"/>
            <p:cNvCxnSpPr/>
            <p:nvPr/>
          </p:nvCxnSpPr>
          <p:spPr>
            <a:xfrm>
              <a:off x="-23300" y="2258375"/>
              <a:ext cx="3291300" cy="0"/>
            </a:xfrm>
            <a:prstGeom prst="straightConnector1">
              <a:avLst/>
            </a:prstGeom>
            <a:noFill/>
            <a:ln w="152400" cap="flat" cmpd="sng">
              <a:solidFill>
                <a:schemeClr val="dk2"/>
              </a:solidFill>
              <a:prstDash val="solid"/>
              <a:round/>
              <a:headEnd type="none" w="med" len="med"/>
              <a:tailEnd type="none" w="med" len="med"/>
            </a:ln>
          </p:spPr>
        </p:cxnSp>
        <p:cxnSp>
          <p:nvCxnSpPr>
            <p:cNvPr id="1642" name="Google Shape;1642;p72"/>
            <p:cNvCxnSpPr/>
            <p:nvPr/>
          </p:nvCxnSpPr>
          <p:spPr>
            <a:xfrm>
              <a:off x="3262470" y="2258375"/>
              <a:ext cx="2619000" cy="0"/>
            </a:xfrm>
            <a:prstGeom prst="straightConnector1">
              <a:avLst/>
            </a:prstGeom>
            <a:noFill/>
            <a:ln w="152400" cap="flat" cmpd="sng">
              <a:solidFill>
                <a:schemeClr val="accent3"/>
              </a:solidFill>
              <a:prstDash val="solid"/>
              <a:round/>
              <a:headEnd type="none" w="med" len="med"/>
              <a:tailEnd type="none" w="med" len="med"/>
            </a:ln>
          </p:spPr>
        </p:cxnSp>
        <p:cxnSp>
          <p:nvCxnSpPr>
            <p:cNvPr id="1643" name="Google Shape;1643;p72"/>
            <p:cNvCxnSpPr/>
            <p:nvPr/>
          </p:nvCxnSpPr>
          <p:spPr>
            <a:xfrm>
              <a:off x="5875874" y="2258375"/>
              <a:ext cx="3292800" cy="0"/>
            </a:xfrm>
            <a:prstGeom prst="straightConnector1">
              <a:avLst/>
            </a:prstGeom>
            <a:noFill/>
            <a:ln w="152400" cap="flat" cmpd="sng">
              <a:solidFill>
                <a:schemeClr val="accent2"/>
              </a:solidFill>
              <a:prstDash val="solid"/>
              <a:round/>
              <a:headEnd type="none" w="med" len="med"/>
              <a:tailEnd type="none" w="med" len="med"/>
            </a:ln>
          </p:spPr>
        </p:cxnSp>
      </p:grpSp>
      <p:sp>
        <p:nvSpPr>
          <p:cNvPr id="1644" name="Google Shape;1644;p7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Our evolution</a:t>
            </a:r>
            <a:endParaRPr>
              <a:solidFill>
                <a:schemeClr val="tx1"/>
              </a:solidFill>
            </a:endParaRPr>
          </a:p>
        </p:txBody>
      </p:sp>
      <p:sp>
        <p:nvSpPr>
          <p:cNvPr id="1645" name="Google Shape;1645;p72"/>
          <p:cNvSpPr txBox="1"/>
          <p:nvPr/>
        </p:nvSpPr>
        <p:spPr>
          <a:xfrm>
            <a:off x="1271565" y="1972025"/>
            <a:ext cx="137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tx1"/>
                </a:solidFill>
                <a:latin typeface="Bebas Neue"/>
                <a:ea typeface="Bebas Neue"/>
                <a:cs typeface="Bebas Neue"/>
                <a:sym typeface="Bebas Neue"/>
              </a:rPr>
              <a:t>2012</a:t>
            </a:r>
            <a:endParaRPr sz="5500">
              <a:solidFill>
                <a:schemeClr val="tx1"/>
              </a:solidFill>
              <a:latin typeface="Bebas Neue"/>
              <a:ea typeface="Bebas Neue"/>
              <a:cs typeface="Bebas Neue"/>
              <a:sym typeface="Bebas Neue"/>
            </a:endParaRPr>
          </a:p>
        </p:txBody>
      </p:sp>
      <p:sp>
        <p:nvSpPr>
          <p:cNvPr id="1646" name="Google Shape;1646;p72"/>
          <p:cNvSpPr txBox="1"/>
          <p:nvPr/>
        </p:nvSpPr>
        <p:spPr>
          <a:xfrm>
            <a:off x="3884969" y="1972025"/>
            <a:ext cx="137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tx1"/>
                </a:solidFill>
                <a:latin typeface="Bebas Neue"/>
                <a:ea typeface="Bebas Neue"/>
                <a:cs typeface="Bebas Neue"/>
                <a:sym typeface="Bebas Neue"/>
              </a:rPr>
              <a:t>2018</a:t>
            </a:r>
            <a:endParaRPr sz="5500">
              <a:solidFill>
                <a:schemeClr val="tx1"/>
              </a:solidFill>
              <a:latin typeface="Bebas Neue"/>
              <a:ea typeface="Bebas Neue"/>
              <a:cs typeface="Bebas Neue"/>
              <a:sym typeface="Bebas Neue"/>
            </a:endParaRPr>
          </a:p>
        </p:txBody>
      </p:sp>
      <p:sp>
        <p:nvSpPr>
          <p:cNvPr id="1647" name="Google Shape;1647;p72"/>
          <p:cNvSpPr txBox="1"/>
          <p:nvPr/>
        </p:nvSpPr>
        <p:spPr>
          <a:xfrm>
            <a:off x="6394300" y="1831325"/>
            <a:ext cx="1582200" cy="854100"/>
          </a:xfrm>
          <a:prstGeom prst="rect">
            <a:avLst/>
          </a:prstGeom>
          <a:noFill/>
          <a:ln>
            <a:noFill/>
          </a:ln>
        </p:spPr>
        <p:txBody>
          <a:bodyPr spcFirstLastPara="1" wrap="square" lIns="91425" tIns="91425" rIns="91425" bIns="91425" anchor="ctr" anchorCtr="0">
            <a:noAutofit/>
          </a:bodyPr>
          <a:lstStyle/>
          <a:p>
            <a:pPr marL="0" lvl="0" indent="0" algn="ctr" rtl="0">
              <a:lnSpc>
                <a:spcPct val="70000"/>
              </a:lnSpc>
              <a:spcBef>
                <a:spcPts val="0"/>
              </a:spcBef>
              <a:spcAft>
                <a:spcPts val="0"/>
              </a:spcAft>
              <a:buNone/>
            </a:pPr>
            <a:r>
              <a:rPr lang="en" sz="3000">
                <a:solidFill>
                  <a:schemeClr val="tx1"/>
                </a:solidFill>
                <a:latin typeface="Bebas Neue"/>
                <a:ea typeface="Bebas Neue"/>
                <a:cs typeface="Bebas Neue"/>
                <a:sym typeface="Bebas Neue"/>
              </a:rPr>
              <a:t>And still Counting!</a:t>
            </a:r>
            <a:endParaRPr sz="3000">
              <a:solidFill>
                <a:schemeClr val="tx1"/>
              </a:solidFill>
              <a:latin typeface="Bebas Neue"/>
              <a:ea typeface="Bebas Neue"/>
              <a:cs typeface="Bebas Neue"/>
              <a:sym typeface="Bebas Neue"/>
            </a:endParaRPr>
          </a:p>
        </p:txBody>
      </p:sp>
      <p:sp>
        <p:nvSpPr>
          <p:cNvPr id="1648" name="Google Shape;1648;p72"/>
          <p:cNvSpPr txBox="1"/>
          <p:nvPr/>
        </p:nvSpPr>
        <p:spPr>
          <a:xfrm>
            <a:off x="990475" y="2917050"/>
            <a:ext cx="1936200" cy="9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latin typeface="Montserrat"/>
                <a:ea typeface="Montserrat"/>
                <a:cs typeface="Montserrat"/>
                <a:sym typeface="Montserrat"/>
              </a:rPr>
              <a:t>Mercury is the closest planet to the Sun</a:t>
            </a:r>
            <a:endParaRPr sz="1600">
              <a:solidFill>
                <a:schemeClr val="tx1"/>
              </a:solidFill>
              <a:latin typeface="Montserrat"/>
              <a:ea typeface="Montserrat"/>
              <a:cs typeface="Montserrat"/>
              <a:sym typeface="Montserrat"/>
            </a:endParaRPr>
          </a:p>
        </p:txBody>
      </p:sp>
      <p:sp>
        <p:nvSpPr>
          <p:cNvPr id="1649" name="Google Shape;1649;p72"/>
          <p:cNvSpPr txBox="1"/>
          <p:nvPr/>
        </p:nvSpPr>
        <p:spPr>
          <a:xfrm>
            <a:off x="3603900" y="2917050"/>
            <a:ext cx="1936200" cy="9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latin typeface="Montserrat"/>
                <a:ea typeface="Montserrat"/>
                <a:cs typeface="Montserrat"/>
                <a:sym typeface="Montserrat"/>
              </a:rPr>
              <a:t>Neptune is the farthest planet from the Sun</a:t>
            </a:r>
            <a:endParaRPr sz="1600">
              <a:solidFill>
                <a:schemeClr val="tx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40"/>
                                        </p:tgtEl>
                                        <p:attrNameLst>
                                          <p:attrName>style.visibility</p:attrName>
                                        </p:attrNameLst>
                                      </p:cBhvr>
                                      <p:to>
                                        <p:strVal val="visible"/>
                                      </p:to>
                                    </p:set>
                                    <p:anim calcmode="lin" valueType="num">
                                      <p:cBhvr additive="base">
                                        <p:cTn id="7" dur="1000"/>
                                        <p:tgtEl>
                                          <p:spTgt spid="164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645"/>
                                        </p:tgtEl>
                                        <p:attrNameLst>
                                          <p:attrName>style.visibility</p:attrName>
                                        </p:attrNameLst>
                                      </p:cBhvr>
                                      <p:to>
                                        <p:strVal val="visible"/>
                                      </p:to>
                                    </p:set>
                                    <p:animEffect transition="in" filter="fade">
                                      <p:cBhvr>
                                        <p:cTn id="10" dur="1000"/>
                                        <p:tgtEl>
                                          <p:spTgt spid="1645"/>
                                        </p:tgtEl>
                                      </p:cBhvr>
                                    </p:animEffect>
                                  </p:childTnLst>
                                </p:cTn>
                              </p:par>
                              <p:par>
                                <p:cTn id="11" presetID="10" presetClass="entr" presetSubtype="0" fill="hold" nodeType="withEffect">
                                  <p:stCondLst>
                                    <p:cond delay="0"/>
                                  </p:stCondLst>
                                  <p:childTnLst>
                                    <p:set>
                                      <p:cBhvr>
                                        <p:cTn id="12" dur="1" fill="hold">
                                          <p:stCondLst>
                                            <p:cond delay="0"/>
                                          </p:stCondLst>
                                        </p:cTn>
                                        <p:tgtEl>
                                          <p:spTgt spid="1646"/>
                                        </p:tgtEl>
                                        <p:attrNameLst>
                                          <p:attrName>style.visibility</p:attrName>
                                        </p:attrNameLst>
                                      </p:cBhvr>
                                      <p:to>
                                        <p:strVal val="visible"/>
                                      </p:to>
                                    </p:set>
                                    <p:animEffect transition="in" filter="fade">
                                      <p:cBhvr>
                                        <p:cTn id="13" dur="1000"/>
                                        <p:tgtEl>
                                          <p:spTgt spid="1646"/>
                                        </p:tgtEl>
                                      </p:cBhvr>
                                    </p:animEffect>
                                  </p:childTnLst>
                                </p:cTn>
                              </p:par>
                              <p:par>
                                <p:cTn id="14" presetID="10" presetClass="entr" presetSubtype="0" fill="hold" nodeType="withEffect">
                                  <p:stCondLst>
                                    <p:cond delay="0"/>
                                  </p:stCondLst>
                                  <p:childTnLst>
                                    <p:set>
                                      <p:cBhvr>
                                        <p:cTn id="15" dur="1" fill="hold">
                                          <p:stCondLst>
                                            <p:cond delay="0"/>
                                          </p:stCondLst>
                                        </p:cTn>
                                        <p:tgtEl>
                                          <p:spTgt spid="1647"/>
                                        </p:tgtEl>
                                        <p:attrNameLst>
                                          <p:attrName>style.visibility</p:attrName>
                                        </p:attrNameLst>
                                      </p:cBhvr>
                                      <p:to>
                                        <p:strVal val="visible"/>
                                      </p:to>
                                    </p:set>
                                    <p:animEffect transition="in" filter="fade">
                                      <p:cBhvr>
                                        <p:cTn id="16" dur="1000"/>
                                        <p:tgtEl>
                                          <p:spTgt spid="1647"/>
                                        </p:tgtEl>
                                      </p:cBhvr>
                                    </p:animEffect>
                                  </p:childTnLst>
                                </p:cTn>
                              </p:par>
                              <p:par>
                                <p:cTn id="17" presetID="2" presetClass="entr" presetSubtype="1" fill="hold" nodeType="withEffect">
                                  <p:stCondLst>
                                    <p:cond delay="0"/>
                                  </p:stCondLst>
                                  <p:childTnLst>
                                    <p:set>
                                      <p:cBhvr>
                                        <p:cTn id="18" dur="1" fill="hold">
                                          <p:stCondLst>
                                            <p:cond delay="0"/>
                                          </p:stCondLst>
                                        </p:cTn>
                                        <p:tgtEl>
                                          <p:spTgt spid="1644"/>
                                        </p:tgtEl>
                                        <p:attrNameLst>
                                          <p:attrName>style.visibility</p:attrName>
                                        </p:attrNameLst>
                                      </p:cBhvr>
                                      <p:to>
                                        <p:strVal val="visible"/>
                                      </p:to>
                                    </p:set>
                                    <p:anim calcmode="lin" valueType="num">
                                      <p:cBhvr additive="base">
                                        <p:cTn id="19" dur="1000"/>
                                        <p:tgtEl>
                                          <p:spTgt spid="1644"/>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48"/>
                                        </p:tgtEl>
                                        <p:attrNameLst>
                                          <p:attrName>style.visibility</p:attrName>
                                        </p:attrNameLst>
                                      </p:cBhvr>
                                      <p:to>
                                        <p:strVal val="visible"/>
                                      </p:to>
                                    </p:set>
                                    <p:anim calcmode="lin" valueType="num">
                                      <p:cBhvr additive="base">
                                        <p:cTn id="22" dur="1000"/>
                                        <p:tgtEl>
                                          <p:spTgt spid="1648"/>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49"/>
                                        </p:tgtEl>
                                        <p:attrNameLst>
                                          <p:attrName>style.visibility</p:attrName>
                                        </p:attrNameLst>
                                      </p:cBhvr>
                                      <p:to>
                                        <p:strVal val="visible"/>
                                      </p:to>
                                    </p:set>
                                    <p:anim calcmode="lin" valueType="num">
                                      <p:cBhvr additive="base">
                                        <p:cTn id="25" dur="1000"/>
                                        <p:tgtEl>
                                          <p:spTgt spid="16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3"/>
        <p:cNvGrpSpPr/>
        <p:nvPr/>
      </p:nvGrpSpPr>
      <p:grpSpPr>
        <a:xfrm>
          <a:off x="0" y="0"/>
          <a:ext cx="0" cy="0"/>
          <a:chOff x="0" y="0"/>
          <a:chExt cx="0" cy="0"/>
        </a:xfrm>
      </p:grpSpPr>
      <p:grpSp>
        <p:nvGrpSpPr>
          <p:cNvPr id="1654" name="Google Shape;1654;p73"/>
          <p:cNvGrpSpPr/>
          <p:nvPr/>
        </p:nvGrpSpPr>
        <p:grpSpPr>
          <a:xfrm>
            <a:off x="3302339" y="1491537"/>
            <a:ext cx="2539067" cy="2956860"/>
            <a:chOff x="3302339" y="1491537"/>
            <a:chExt cx="2539067" cy="2956860"/>
          </a:xfrm>
        </p:grpSpPr>
        <p:cxnSp>
          <p:nvCxnSpPr>
            <p:cNvPr id="1655" name="Google Shape;1655;p73"/>
            <p:cNvCxnSpPr>
              <a:endCxn id="1656" idx="2"/>
            </p:cNvCxnSpPr>
            <p:nvPr/>
          </p:nvCxnSpPr>
          <p:spPr>
            <a:xfrm>
              <a:off x="4063147" y="4066567"/>
              <a:ext cx="1017000" cy="1200"/>
            </a:xfrm>
            <a:prstGeom prst="bentConnector3">
              <a:avLst>
                <a:gd name="adj1" fmla="val 50000"/>
              </a:avLst>
            </a:prstGeom>
            <a:noFill/>
            <a:ln w="76200" cap="flat" cmpd="sng">
              <a:solidFill>
                <a:schemeClr val="dk2"/>
              </a:solidFill>
              <a:prstDash val="solid"/>
              <a:round/>
              <a:headEnd type="none" w="med" len="med"/>
              <a:tailEnd type="none" w="med" len="med"/>
            </a:ln>
          </p:spPr>
        </p:cxnSp>
        <p:sp>
          <p:nvSpPr>
            <p:cNvPr id="1657" name="Google Shape;1657;p73"/>
            <p:cNvSpPr/>
            <p:nvPr/>
          </p:nvSpPr>
          <p:spPr>
            <a:xfrm>
              <a:off x="5080147" y="1491537"/>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8" name="Google Shape;1658;p73"/>
            <p:cNvSpPr/>
            <p:nvPr/>
          </p:nvSpPr>
          <p:spPr>
            <a:xfrm>
              <a:off x="5080147" y="2592329"/>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1659" name="Google Shape;1659;p73"/>
            <p:cNvCxnSpPr>
              <a:stCxn id="1660" idx="6"/>
              <a:endCxn id="1657" idx="2"/>
            </p:cNvCxnSpPr>
            <p:nvPr/>
          </p:nvCxnSpPr>
          <p:spPr>
            <a:xfrm>
              <a:off x="4063599" y="1872167"/>
              <a:ext cx="1016400" cy="600"/>
            </a:xfrm>
            <a:prstGeom prst="bentConnector3">
              <a:avLst>
                <a:gd name="adj1" fmla="val 49997"/>
              </a:avLst>
            </a:prstGeom>
            <a:noFill/>
            <a:ln w="76200" cap="flat" cmpd="sng">
              <a:solidFill>
                <a:schemeClr val="lt2"/>
              </a:solidFill>
              <a:prstDash val="solid"/>
              <a:round/>
              <a:headEnd type="none" w="med" len="med"/>
              <a:tailEnd type="none" w="med" len="med"/>
            </a:ln>
          </p:spPr>
        </p:cxnSp>
        <p:cxnSp>
          <p:nvCxnSpPr>
            <p:cNvPr id="1661" name="Google Shape;1661;p73"/>
            <p:cNvCxnSpPr>
              <a:stCxn id="1657" idx="4"/>
              <a:endCxn id="1662" idx="0"/>
            </p:cNvCxnSpPr>
            <p:nvPr/>
          </p:nvCxnSpPr>
          <p:spPr>
            <a:xfrm rot="5400000">
              <a:off x="4402077" y="1533697"/>
              <a:ext cx="339600" cy="1777800"/>
            </a:xfrm>
            <a:prstGeom prst="bentConnector3">
              <a:avLst>
                <a:gd name="adj1" fmla="val 50000"/>
              </a:avLst>
            </a:prstGeom>
            <a:noFill/>
            <a:ln w="76200" cap="flat" cmpd="sng">
              <a:solidFill>
                <a:schemeClr val="accent1"/>
              </a:solidFill>
              <a:prstDash val="solid"/>
              <a:round/>
              <a:headEnd type="none" w="med" len="med"/>
              <a:tailEnd type="none" w="med" len="med"/>
            </a:ln>
          </p:spPr>
        </p:cxnSp>
        <p:cxnSp>
          <p:nvCxnSpPr>
            <p:cNvPr id="1663" name="Google Shape;1663;p73"/>
            <p:cNvCxnSpPr>
              <a:stCxn id="1662" idx="6"/>
              <a:endCxn id="1658" idx="2"/>
            </p:cNvCxnSpPr>
            <p:nvPr/>
          </p:nvCxnSpPr>
          <p:spPr>
            <a:xfrm>
              <a:off x="4063599" y="2972959"/>
              <a:ext cx="1016400" cy="600"/>
            </a:xfrm>
            <a:prstGeom prst="bentConnector3">
              <a:avLst>
                <a:gd name="adj1" fmla="val 49997"/>
              </a:avLst>
            </a:prstGeom>
            <a:noFill/>
            <a:ln w="76200" cap="flat" cmpd="sng">
              <a:solidFill>
                <a:schemeClr val="accent2"/>
              </a:solidFill>
              <a:prstDash val="solid"/>
              <a:round/>
              <a:headEnd type="none" w="med" len="med"/>
              <a:tailEnd type="none" w="med" len="med"/>
            </a:ln>
          </p:spPr>
        </p:cxnSp>
        <p:cxnSp>
          <p:nvCxnSpPr>
            <p:cNvPr id="1664" name="Google Shape;1664;p73"/>
            <p:cNvCxnSpPr>
              <a:stCxn id="1658" idx="4"/>
              <a:endCxn id="1665" idx="0"/>
            </p:cNvCxnSpPr>
            <p:nvPr/>
          </p:nvCxnSpPr>
          <p:spPr>
            <a:xfrm rot="5400000">
              <a:off x="4405077" y="2631489"/>
              <a:ext cx="333600" cy="1777800"/>
            </a:xfrm>
            <a:prstGeom prst="bentConnector3">
              <a:avLst>
                <a:gd name="adj1" fmla="val 49996"/>
              </a:avLst>
            </a:prstGeom>
            <a:noFill/>
            <a:ln w="76200" cap="flat" cmpd="sng">
              <a:solidFill>
                <a:schemeClr val="accent4"/>
              </a:solidFill>
              <a:prstDash val="solid"/>
              <a:round/>
              <a:headEnd type="none" w="med" len="med"/>
              <a:tailEnd type="none" w="med" len="med"/>
            </a:ln>
          </p:spPr>
        </p:cxnSp>
        <p:sp>
          <p:nvSpPr>
            <p:cNvPr id="1662" name="Google Shape;1662;p73"/>
            <p:cNvSpPr/>
            <p:nvPr/>
          </p:nvSpPr>
          <p:spPr>
            <a:xfrm>
              <a:off x="3302339" y="2592329"/>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65" name="Google Shape;1665;p73"/>
            <p:cNvSpPr/>
            <p:nvPr/>
          </p:nvSpPr>
          <p:spPr>
            <a:xfrm>
              <a:off x="3302339" y="3687137"/>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6" name="Google Shape;1656;p73"/>
            <p:cNvSpPr/>
            <p:nvPr/>
          </p:nvSpPr>
          <p:spPr>
            <a:xfrm>
              <a:off x="5080147" y="3687137"/>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60" name="Google Shape;1660;p73"/>
            <p:cNvSpPr/>
            <p:nvPr/>
          </p:nvSpPr>
          <p:spPr>
            <a:xfrm>
              <a:off x="3302339" y="1491537"/>
              <a:ext cx="761260" cy="761260"/>
            </a:xfrm>
            <a:prstGeom prst="flowChartConnector">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666" name="Google Shape;1666;p7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Our evolution</a:t>
            </a:r>
            <a:endParaRPr>
              <a:solidFill>
                <a:schemeClr val="tx1"/>
              </a:solidFill>
            </a:endParaRPr>
          </a:p>
        </p:txBody>
      </p:sp>
      <p:sp>
        <p:nvSpPr>
          <p:cNvPr id="1667" name="Google Shape;1667;p73"/>
          <p:cNvSpPr txBox="1">
            <a:spLocks noGrp="1"/>
          </p:cNvSpPr>
          <p:nvPr>
            <p:ph type="title" idx="4294967295"/>
          </p:nvPr>
        </p:nvSpPr>
        <p:spPr>
          <a:xfrm>
            <a:off x="3288605" y="1673150"/>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2009</a:t>
            </a:r>
            <a:endParaRPr sz="2000">
              <a:solidFill>
                <a:schemeClr val="tx1"/>
              </a:solidFill>
            </a:endParaRPr>
          </a:p>
        </p:txBody>
      </p:sp>
      <p:sp>
        <p:nvSpPr>
          <p:cNvPr id="1668" name="Google Shape;1668;p73"/>
          <p:cNvSpPr txBox="1">
            <a:spLocks noGrp="1"/>
          </p:cNvSpPr>
          <p:nvPr>
            <p:ph type="title" idx="4294967295"/>
          </p:nvPr>
        </p:nvSpPr>
        <p:spPr>
          <a:xfrm>
            <a:off x="5078450" y="1673150"/>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2011</a:t>
            </a:r>
            <a:endParaRPr sz="2000">
              <a:solidFill>
                <a:schemeClr val="tx1"/>
              </a:solidFill>
            </a:endParaRPr>
          </a:p>
        </p:txBody>
      </p:sp>
      <p:sp>
        <p:nvSpPr>
          <p:cNvPr id="1669" name="Google Shape;1669;p73"/>
          <p:cNvSpPr txBox="1">
            <a:spLocks noGrp="1"/>
          </p:cNvSpPr>
          <p:nvPr>
            <p:ph type="title" idx="4294967295"/>
          </p:nvPr>
        </p:nvSpPr>
        <p:spPr>
          <a:xfrm>
            <a:off x="3288605" y="2768570"/>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2013</a:t>
            </a:r>
            <a:endParaRPr sz="2000">
              <a:solidFill>
                <a:schemeClr val="tx1"/>
              </a:solidFill>
            </a:endParaRPr>
          </a:p>
        </p:txBody>
      </p:sp>
      <p:sp>
        <p:nvSpPr>
          <p:cNvPr id="1670" name="Google Shape;1670;p73"/>
          <p:cNvSpPr txBox="1">
            <a:spLocks noGrp="1"/>
          </p:cNvSpPr>
          <p:nvPr>
            <p:ph type="title" idx="4294967295"/>
          </p:nvPr>
        </p:nvSpPr>
        <p:spPr>
          <a:xfrm>
            <a:off x="5078450" y="2768570"/>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2017</a:t>
            </a:r>
            <a:endParaRPr sz="2000">
              <a:solidFill>
                <a:schemeClr val="tx1"/>
              </a:solidFill>
            </a:endParaRPr>
          </a:p>
        </p:txBody>
      </p:sp>
      <p:sp>
        <p:nvSpPr>
          <p:cNvPr id="1671" name="Google Shape;1671;p73"/>
          <p:cNvSpPr txBox="1">
            <a:spLocks noGrp="1"/>
          </p:cNvSpPr>
          <p:nvPr>
            <p:ph type="title" idx="4294967295"/>
          </p:nvPr>
        </p:nvSpPr>
        <p:spPr>
          <a:xfrm>
            <a:off x="3288605" y="3863991"/>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2019</a:t>
            </a:r>
            <a:endParaRPr sz="2000">
              <a:solidFill>
                <a:schemeClr val="tx1"/>
              </a:solidFill>
            </a:endParaRPr>
          </a:p>
        </p:txBody>
      </p:sp>
      <p:sp>
        <p:nvSpPr>
          <p:cNvPr id="1672" name="Google Shape;1672;p73"/>
          <p:cNvSpPr txBox="1">
            <a:spLocks noGrp="1"/>
          </p:cNvSpPr>
          <p:nvPr>
            <p:ph type="title" idx="4294967295"/>
          </p:nvPr>
        </p:nvSpPr>
        <p:spPr>
          <a:xfrm>
            <a:off x="5078450" y="3863991"/>
            <a:ext cx="7770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2021</a:t>
            </a:r>
            <a:endParaRPr sz="2000">
              <a:solidFill>
                <a:schemeClr val="tx1"/>
              </a:solidFill>
            </a:endParaRPr>
          </a:p>
        </p:txBody>
      </p:sp>
      <p:sp>
        <p:nvSpPr>
          <p:cNvPr id="1673" name="Google Shape;1673;p73"/>
          <p:cNvSpPr txBox="1"/>
          <p:nvPr/>
        </p:nvSpPr>
        <p:spPr>
          <a:xfrm>
            <a:off x="5927238" y="1777465"/>
            <a:ext cx="1986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tx1"/>
                </a:solidFill>
                <a:latin typeface="Montserrat"/>
                <a:ea typeface="Montserrat"/>
                <a:cs typeface="Montserrat"/>
                <a:sym typeface="Montserrat"/>
              </a:rPr>
              <a:t>Mars is actually a very cold place</a:t>
            </a:r>
            <a:endParaRPr>
              <a:solidFill>
                <a:schemeClr val="tx1"/>
              </a:solidFill>
              <a:latin typeface="Anaheim"/>
              <a:ea typeface="Anaheim"/>
              <a:cs typeface="Anaheim"/>
              <a:sym typeface="Anaheim"/>
            </a:endParaRPr>
          </a:p>
        </p:txBody>
      </p:sp>
      <p:sp>
        <p:nvSpPr>
          <p:cNvPr id="1674" name="Google Shape;1674;p73"/>
          <p:cNvSpPr txBox="1"/>
          <p:nvPr/>
        </p:nvSpPr>
        <p:spPr>
          <a:xfrm>
            <a:off x="5927238" y="3995090"/>
            <a:ext cx="1986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tx1"/>
                </a:solidFill>
                <a:latin typeface="Montserrat"/>
                <a:ea typeface="Montserrat"/>
                <a:cs typeface="Montserrat"/>
                <a:sym typeface="Montserrat"/>
              </a:rPr>
              <a:t>Neptune is very far from the Sun</a:t>
            </a:r>
            <a:endParaRPr>
              <a:solidFill>
                <a:schemeClr val="tx1"/>
              </a:solidFill>
              <a:latin typeface="Anaheim"/>
              <a:ea typeface="Anaheim"/>
              <a:cs typeface="Anaheim"/>
              <a:sym typeface="Anaheim"/>
            </a:endParaRPr>
          </a:p>
        </p:txBody>
      </p:sp>
      <p:sp>
        <p:nvSpPr>
          <p:cNvPr id="1675" name="Google Shape;1675;p73"/>
          <p:cNvSpPr txBox="1"/>
          <p:nvPr/>
        </p:nvSpPr>
        <p:spPr>
          <a:xfrm>
            <a:off x="5927238" y="1461240"/>
            <a:ext cx="1986000" cy="2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Bebas Neue"/>
                <a:ea typeface="Bebas Neue"/>
                <a:cs typeface="Bebas Neue"/>
                <a:sym typeface="Bebas Neue"/>
              </a:rPr>
              <a:t>mars</a:t>
            </a:r>
            <a:endParaRPr sz="2400">
              <a:solidFill>
                <a:schemeClr val="tx1"/>
              </a:solidFill>
              <a:latin typeface="Bebas Neue"/>
              <a:ea typeface="Bebas Neue"/>
              <a:cs typeface="Bebas Neue"/>
              <a:sym typeface="Bebas Neue"/>
            </a:endParaRPr>
          </a:p>
        </p:txBody>
      </p:sp>
      <p:sp>
        <p:nvSpPr>
          <p:cNvPr id="1676" name="Google Shape;1676;p73"/>
          <p:cNvSpPr txBox="1"/>
          <p:nvPr/>
        </p:nvSpPr>
        <p:spPr>
          <a:xfrm>
            <a:off x="5927238" y="3678865"/>
            <a:ext cx="1986000" cy="2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Bebas Neue"/>
                <a:ea typeface="Bebas Neue"/>
                <a:cs typeface="Bebas Neue"/>
                <a:sym typeface="Bebas Neue"/>
              </a:rPr>
              <a:t>NEPTUNE</a:t>
            </a:r>
            <a:endParaRPr sz="2400">
              <a:solidFill>
                <a:schemeClr val="tx1"/>
              </a:solidFill>
              <a:latin typeface="Bebas Neue"/>
              <a:ea typeface="Bebas Neue"/>
              <a:cs typeface="Bebas Neue"/>
              <a:sym typeface="Bebas Neue"/>
            </a:endParaRPr>
          </a:p>
        </p:txBody>
      </p:sp>
      <p:sp>
        <p:nvSpPr>
          <p:cNvPr id="1677" name="Google Shape;1677;p73"/>
          <p:cNvSpPr txBox="1"/>
          <p:nvPr/>
        </p:nvSpPr>
        <p:spPr>
          <a:xfrm>
            <a:off x="1230500" y="1474281"/>
            <a:ext cx="1986000" cy="25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tx1"/>
                </a:solidFill>
                <a:latin typeface="Bebas Neue"/>
                <a:ea typeface="Bebas Neue"/>
                <a:cs typeface="Bebas Neue"/>
                <a:sym typeface="Bebas Neue"/>
              </a:rPr>
              <a:t>mercury</a:t>
            </a:r>
            <a:endParaRPr sz="2400">
              <a:solidFill>
                <a:schemeClr val="tx1"/>
              </a:solidFill>
              <a:latin typeface="Bebas Neue"/>
              <a:ea typeface="Bebas Neue"/>
              <a:cs typeface="Bebas Neue"/>
              <a:sym typeface="Bebas Neue"/>
            </a:endParaRPr>
          </a:p>
        </p:txBody>
      </p:sp>
      <p:sp>
        <p:nvSpPr>
          <p:cNvPr id="1678" name="Google Shape;1678;p73"/>
          <p:cNvSpPr txBox="1"/>
          <p:nvPr/>
        </p:nvSpPr>
        <p:spPr>
          <a:xfrm>
            <a:off x="1230500" y="1790400"/>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tx1"/>
                </a:solidFill>
                <a:latin typeface="Montserrat"/>
                <a:ea typeface="Montserrat"/>
                <a:cs typeface="Montserrat"/>
                <a:sym typeface="Montserrat"/>
              </a:rPr>
              <a:t>It’s the closest planet to the Sun</a:t>
            </a:r>
            <a:endParaRPr>
              <a:solidFill>
                <a:schemeClr val="tx1"/>
              </a:solidFill>
              <a:latin typeface="Anaheim"/>
              <a:ea typeface="Anaheim"/>
              <a:cs typeface="Anaheim"/>
              <a:sym typeface="Anaheim"/>
            </a:endParaRPr>
          </a:p>
        </p:txBody>
      </p:sp>
      <p:sp>
        <p:nvSpPr>
          <p:cNvPr id="1679" name="Google Shape;1679;p73"/>
          <p:cNvSpPr txBox="1"/>
          <p:nvPr/>
        </p:nvSpPr>
        <p:spPr>
          <a:xfrm>
            <a:off x="1230500" y="2569447"/>
            <a:ext cx="1986000" cy="25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tx1"/>
                </a:solidFill>
                <a:latin typeface="Bebas Neue"/>
                <a:ea typeface="Bebas Neue"/>
                <a:cs typeface="Bebas Neue"/>
                <a:sym typeface="Bebas Neue"/>
              </a:rPr>
              <a:t>venus</a:t>
            </a:r>
            <a:endParaRPr sz="2400">
              <a:solidFill>
                <a:schemeClr val="tx1"/>
              </a:solidFill>
              <a:latin typeface="Bebas Neue"/>
              <a:ea typeface="Bebas Neue"/>
              <a:cs typeface="Bebas Neue"/>
              <a:sym typeface="Bebas Neue"/>
            </a:endParaRPr>
          </a:p>
        </p:txBody>
      </p:sp>
      <p:sp>
        <p:nvSpPr>
          <p:cNvPr id="1680" name="Google Shape;1680;p73"/>
          <p:cNvSpPr txBox="1"/>
          <p:nvPr/>
        </p:nvSpPr>
        <p:spPr>
          <a:xfrm>
            <a:off x="1230500" y="2885556"/>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tx1"/>
                </a:solidFill>
                <a:latin typeface="Montserrat"/>
                <a:ea typeface="Montserrat"/>
                <a:cs typeface="Montserrat"/>
                <a:sym typeface="Montserrat"/>
              </a:rPr>
              <a:t>Venus is the second planet</a:t>
            </a:r>
            <a:endParaRPr>
              <a:solidFill>
                <a:schemeClr val="tx1"/>
              </a:solidFill>
              <a:latin typeface="Anaheim"/>
              <a:ea typeface="Anaheim"/>
              <a:cs typeface="Anaheim"/>
              <a:sym typeface="Anaheim"/>
            </a:endParaRPr>
          </a:p>
        </p:txBody>
      </p:sp>
      <p:sp>
        <p:nvSpPr>
          <p:cNvPr id="1681" name="Google Shape;1681;p73"/>
          <p:cNvSpPr txBox="1"/>
          <p:nvPr/>
        </p:nvSpPr>
        <p:spPr>
          <a:xfrm>
            <a:off x="1230500" y="3664613"/>
            <a:ext cx="1986000" cy="25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tx1"/>
                </a:solidFill>
                <a:latin typeface="Bebas Neue"/>
                <a:ea typeface="Bebas Neue"/>
                <a:cs typeface="Bebas Neue"/>
                <a:sym typeface="Bebas Neue"/>
              </a:rPr>
              <a:t>jupiter</a:t>
            </a:r>
            <a:endParaRPr sz="2400">
              <a:solidFill>
                <a:schemeClr val="tx1"/>
              </a:solidFill>
              <a:latin typeface="Bebas Neue"/>
              <a:ea typeface="Bebas Neue"/>
              <a:cs typeface="Bebas Neue"/>
              <a:sym typeface="Bebas Neue"/>
            </a:endParaRPr>
          </a:p>
        </p:txBody>
      </p:sp>
      <p:sp>
        <p:nvSpPr>
          <p:cNvPr id="1682" name="Google Shape;1682;p73"/>
          <p:cNvSpPr txBox="1"/>
          <p:nvPr/>
        </p:nvSpPr>
        <p:spPr>
          <a:xfrm>
            <a:off x="1230500" y="3980713"/>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tx1"/>
                </a:solidFill>
                <a:latin typeface="Montserrat"/>
                <a:ea typeface="Montserrat"/>
                <a:cs typeface="Montserrat"/>
                <a:sym typeface="Montserrat"/>
              </a:rPr>
              <a:t>Jupiter is the biggest planet</a:t>
            </a:r>
            <a:endParaRPr>
              <a:solidFill>
                <a:schemeClr val="tx1"/>
              </a:solidFill>
              <a:latin typeface="Anaheim"/>
              <a:ea typeface="Anaheim"/>
              <a:cs typeface="Anaheim"/>
              <a:sym typeface="Anaheim"/>
            </a:endParaRPr>
          </a:p>
        </p:txBody>
      </p:sp>
      <p:sp>
        <p:nvSpPr>
          <p:cNvPr id="1683" name="Google Shape;1683;p73"/>
          <p:cNvSpPr txBox="1"/>
          <p:nvPr/>
        </p:nvSpPr>
        <p:spPr>
          <a:xfrm>
            <a:off x="5927238" y="2570052"/>
            <a:ext cx="1986000" cy="2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Bebas Neue"/>
                <a:ea typeface="Bebas Neue"/>
                <a:cs typeface="Bebas Neue"/>
                <a:sym typeface="Bebas Neue"/>
              </a:rPr>
              <a:t>saturn</a:t>
            </a:r>
            <a:endParaRPr sz="2400">
              <a:solidFill>
                <a:schemeClr val="tx1"/>
              </a:solidFill>
              <a:latin typeface="Bebas Neue"/>
              <a:ea typeface="Bebas Neue"/>
              <a:cs typeface="Bebas Neue"/>
              <a:sym typeface="Bebas Neue"/>
            </a:endParaRPr>
          </a:p>
        </p:txBody>
      </p:sp>
      <p:sp>
        <p:nvSpPr>
          <p:cNvPr id="1684" name="Google Shape;1684;p73"/>
          <p:cNvSpPr txBox="1"/>
          <p:nvPr/>
        </p:nvSpPr>
        <p:spPr>
          <a:xfrm>
            <a:off x="5927238" y="2886277"/>
            <a:ext cx="1986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tx1"/>
                </a:solidFill>
                <a:latin typeface="Montserrat"/>
                <a:ea typeface="Montserrat"/>
                <a:cs typeface="Montserrat"/>
                <a:sym typeface="Montserrat"/>
              </a:rPr>
              <a:t>Saturn is the ringed one</a:t>
            </a:r>
            <a:endParaRPr>
              <a:solidFill>
                <a:schemeClr val="tx1"/>
              </a:solidFill>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4"/>
                                        </p:tgtEl>
                                        <p:attrNameLst>
                                          <p:attrName>style.visibility</p:attrName>
                                        </p:attrNameLst>
                                      </p:cBhvr>
                                      <p:to>
                                        <p:strVal val="visible"/>
                                      </p:to>
                                    </p:set>
                                    <p:animEffect transition="in" filter="fade">
                                      <p:cBhvr>
                                        <p:cTn id="7" dur="1000"/>
                                        <p:tgtEl>
                                          <p:spTgt spid="1654"/>
                                        </p:tgtEl>
                                      </p:cBhvr>
                                    </p:animEffect>
                                  </p:childTnLst>
                                </p:cTn>
                              </p:par>
                              <p:par>
                                <p:cTn id="8" presetID="10" presetClass="entr" presetSubtype="0" fill="hold" nodeType="withEffect">
                                  <p:stCondLst>
                                    <p:cond delay="0"/>
                                  </p:stCondLst>
                                  <p:childTnLst>
                                    <p:set>
                                      <p:cBhvr>
                                        <p:cTn id="9" dur="1" fill="hold">
                                          <p:stCondLst>
                                            <p:cond delay="0"/>
                                          </p:stCondLst>
                                        </p:cTn>
                                        <p:tgtEl>
                                          <p:spTgt spid="1667"/>
                                        </p:tgtEl>
                                        <p:attrNameLst>
                                          <p:attrName>style.visibility</p:attrName>
                                        </p:attrNameLst>
                                      </p:cBhvr>
                                      <p:to>
                                        <p:strVal val="visible"/>
                                      </p:to>
                                    </p:set>
                                    <p:animEffect transition="in" filter="fade">
                                      <p:cBhvr>
                                        <p:cTn id="10" dur="1000"/>
                                        <p:tgtEl>
                                          <p:spTgt spid="1667"/>
                                        </p:tgtEl>
                                      </p:cBhvr>
                                    </p:animEffect>
                                  </p:childTnLst>
                                </p:cTn>
                              </p:par>
                              <p:par>
                                <p:cTn id="11" presetID="10" presetClass="entr" presetSubtype="0" fill="hold" nodeType="withEffect">
                                  <p:stCondLst>
                                    <p:cond delay="0"/>
                                  </p:stCondLst>
                                  <p:childTnLst>
                                    <p:set>
                                      <p:cBhvr>
                                        <p:cTn id="12" dur="1" fill="hold">
                                          <p:stCondLst>
                                            <p:cond delay="0"/>
                                          </p:stCondLst>
                                        </p:cTn>
                                        <p:tgtEl>
                                          <p:spTgt spid="1668"/>
                                        </p:tgtEl>
                                        <p:attrNameLst>
                                          <p:attrName>style.visibility</p:attrName>
                                        </p:attrNameLst>
                                      </p:cBhvr>
                                      <p:to>
                                        <p:strVal val="visible"/>
                                      </p:to>
                                    </p:set>
                                    <p:animEffect transition="in" filter="fade">
                                      <p:cBhvr>
                                        <p:cTn id="13" dur="1000"/>
                                        <p:tgtEl>
                                          <p:spTgt spid="1668"/>
                                        </p:tgtEl>
                                      </p:cBhvr>
                                    </p:animEffect>
                                  </p:childTnLst>
                                </p:cTn>
                              </p:par>
                              <p:par>
                                <p:cTn id="14" presetID="10" presetClass="entr" presetSubtype="0" fill="hold" nodeType="withEffect">
                                  <p:stCondLst>
                                    <p:cond delay="0"/>
                                  </p:stCondLst>
                                  <p:childTnLst>
                                    <p:set>
                                      <p:cBhvr>
                                        <p:cTn id="15" dur="1" fill="hold">
                                          <p:stCondLst>
                                            <p:cond delay="0"/>
                                          </p:stCondLst>
                                        </p:cTn>
                                        <p:tgtEl>
                                          <p:spTgt spid="1669"/>
                                        </p:tgtEl>
                                        <p:attrNameLst>
                                          <p:attrName>style.visibility</p:attrName>
                                        </p:attrNameLst>
                                      </p:cBhvr>
                                      <p:to>
                                        <p:strVal val="visible"/>
                                      </p:to>
                                    </p:set>
                                    <p:animEffect transition="in" filter="fade">
                                      <p:cBhvr>
                                        <p:cTn id="16" dur="1000"/>
                                        <p:tgtEl>
                                          <p:spTgt spid="1669"/>
                                        </p:tgtEl>
                                      </p:cBhvr>
                                    </p:animEffect>
                                  </p:childTnLst>
                                </p:cTn>
                              </p:par>
                              <p:par>
                                <p:cTn id="17" presetID="10" presetClass="entr" presetSubtype="0" fill="hold" nodeType="withEffect">
                                  <p:stCondLst>
                                    <p:cond delay="0"/>
                                  </p:stCondLst>
                                  <p:childTnLst>
                                    <p:set>
                                      <p:cBhvr>
                                        <p:cTn id="18" dur="1" fill="hold">
                                          <p:stCondLst>
                                            <p:cond delay="0"/>
                                          </p:stCondLst>
                                        </p:cTn>
                                        <p:tgtEl>
                                          <p:spTgt spid="1670"/>
                                        </p:tgtEl>
                                        <p:attrNameLst>
                                          <p:attrName>style.visibility</p:attrName>
                                        </p:attrNameLst>
                                      </p:cBhvr>
                                      <p:to>
                                        <p:strVal val="visible"/>
                                      </p:to>
                                    </p:set>
                                    <p:animEffect transition="in" filter="fade">
                                      <p:cBhvr>
                                        <p:cTn id="19" dur="1000"/>
                                        <p:tgtEl>
                                          <p:spTgt spid="1670"/>
                                        </p:tgtEl>
                                      </p:cBhvr>
                                    </p:animEffect>
                                  </p:childTnLst>
                                </p:cTn>
                              </p:par>
                              <p:par>
                                <p:cTn id="20" presetID="10" presetClass="entr" presetSubtype="0" fill="hold" nodeType="withEffect">
                                  <p:stCondLst>
                                    <p:cond delay="0"/>
                                  </p:stCondLst>
                                  <p:childTnLst>
                                    <p:set>
                                      <p:cBhvr>
                                        <p:cTn id="21" dur="1" fill="hold">
                                          <p:stCondLst>
                                            <p:cond delay="0"/>
                                          </p:stCondLst>
                                        </p:cTn>
                                        <p:tgtEl>
                                          <p:spTgt spid="1671"/>
                                        </p:tgtEl>
                                        <p:attrNameLst>
                                          <p:attrName>style.visibility</p:attrName>
                                        </p:attrNameLst>
                                      </p:cBhvr>
                                      <p:to>
                                        <p:strVal val="visible"/>
                                      </p:to>
                                    </p:set>
                                    <p:animEffect transition="in" filter="fade">
                                      <p:cBhvr>
                                        <p:cTn id="22" dur="1000"/>
                                        <p:tgtEl>
                                          <p:spTgt spid="1671"/>
                                        </p:tgtEl>
                                      </p:cBhvr>
                                    </p:animEffect>
                                  </p:childTnLst>
                                </p:cTn>
                              </p:par>
                              <p:par>
                                <p:cTn id="23" presetID="10" presetClass="entr" presetSubtype="0" fill="hold" nodeType="withEffect">
                                  <p:stCondLst>
                                    <p:cond delay="0"/>
                                  </p:stCondLst>
                                  <p:childTnLst>
                                    <p:set>
                                      <p:cBhvr>
                                        <p:cTn id="24" dur="1" fill="hold">
                                          <p:stCondLst>
                                            <p:cond delay="0"/>
                                          </p:stCondLst>
                                        </p:cTn>
                                        <p:tgtEl>
                                          <p:spTgt spid="1672"/>
                                        </p:tgtEl>
                                        <p:attrNameLst>
                                          <p:attrName>style.visibility</p:attrName>
                                        </p:attrNameLst>
                                      </p:cBhvr>
                                      <p:to>
                                        <p:strVal val="visible"/>
                                      </p:to>
                                    </p:set>
                                    <p:animEffect transition="in" filter="fade">
                                      <p:cBhvr>
                                        <p:cTn id="25" dur="1000"/>
                                        <p:tgtEl>
                                          <p:spTgt spid="1672"/>
                                        </p:tgtEl>
                                      </p:cBhvr>
                                    </p:animEffect>
                                  </p:childTnLst>
                                </p:cTn>
                              </p:par>
                              <p:par>
                                <p:cTn id="26" presetID="2" presetClass="entr" presetSubtype="1" fill="hold" nodeType="withEffect">
                                  <p:stCondLst>
                                    <p:cond delay="0"/>
                                  </p:stCondLst>
                                  <p:childTnLst>
                                    <p:set>
                                      <p:cBhvr>
                                        <p:cTn id="27" dur="1" fill="hold">
                                          <p:stCondLst>
                                            <p:cond delay="0"/>
                                          </p:stCondLst>
                                        </p:cTn>
                                        <p:tgtEl>
                                          <p:spTgt spid="1666"/>
                                        </p:tgtEl>
                                        <p:attrNameLst>
                                          <p:attrName>style.visibility</p:attrName>
                                        </p:attrNameLst>
                                      </p:cBhvr>
                                      <p:to>
                                        <p:strVal val="visible"/>
                                      </p:to>
                                    </p:set>
                                    <p:anim calcmode="lin" valueType="num">
                                      <p:cBhvr additive="base">
                                        <p:cTn id="28" dur="1000"/>
                                        <p:tgtEl>
                                          <p:spTgt spid="1666"/>
                                        </p:tgtEl>
                                        <p:attrNameLst>
                                          <p:attrName>ppt_y</p:attrName>
                                        </p:attrNameLst>
                                      </p:cBhvr>
                                      <p:tavLst>
                                        <p:tav tm="0">
                                          <p:val>
                                            <p:strVal val="#ppt_y-1"/>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74"/>
                                        </p:tgtEl>
                                        <p:attrNameLst>
                                          <p:attrName>style.visibility</p:attrName>
                                        </p:attrNameLst>
                                      </p:cBhvr>
                                      <p:to>
                                        <p:strVal val="visible"/>
                                      </p:to>
                                    </p:set>
                                    <p:anim calcmode="lin" valueType="num">
                                      <p:cBhvr additive="base">
                                        <p:cTn id="31" dur="1000"/>
                                        <p:tgtEl>
                                          <p:spTgt spid="1674"/>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675"/>
                                        </p:tgtEl>
                                        <p:attrNameLst>
                                          <p:attrName>style.visibility</p:attrName>
                                        </p:attrNameLst>
                                      </p:cBhvr>
                                      <p:to>
                                        <p:strVal val="visible"/>
                                      </p:to>
                                    </p:set>
                                    <p:anim calcmode="lin" valueType="num">
                                      <p:cBhvr additive="base">
                                        <p:cTn id="34" dur="1000"/>
                                        <p:tgtEl>
                                          <p:spTgt spid="167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676"/>
                                        </p:tgtEl>
                                        <p:attrNameLst>
                                          <p:attrName>style.visibility</p:attrName>
                                        </p:attrNameLst>
                                      </p:cBhvr>
                                      <p:to>
                                        <p:strVal val="visible"/>
                                      </p:to>
                                    </p:set>
                                    <p:anim calcmode="lin" valueType="num">
                                      <p:cBhvr additive="base">
                                        <p:cTn id="37" dur="1000"/>
                                        <p:tgtEl>
                                          <p:spTgt spid="167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683"/>
                                        </p:tgtEl>
                                        <p:attrNameLst>
                                          <p:attrName>style.visibility</p:attrName>
                                        </p:attrNameLst>
                                      </p:cBhvr>
                                      <p:to>
                                        <p:strVal val="visible"/>
                                      </p:to>
                                    </p:set>
                                    <p:anim calcmode="lin" valueType="num">
                                      <p:cBhvr additive="base">
                                        <p:cTn id="40" dur="1000"/>
                                        <p:tgtEl>
                                          <p:spTgt spid="168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684"/>
                                        </p:tgtEl>
                                        <p:attrNameLst>
                                          <p:attrName>style.visibility</p:attrName>
                                        </p:attrNameLst>
                                      </p:cBhvr>
                                      <p:to>
                                        <p:strVal val="visible"/>
                                      </p:to>
                                    </p:set>
                                    <p:anim calcmode="lin" valueType="num">
                                      <p:cBhvr additive="base">
                                        <p:cTn id="43" dur="1000"/>
                                        <p:tgtEl>
                                          <p:spTgt spid="1684"/>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1677"/>
                                        </p:tgtEl>
                                        <p:attrNameLst>
                                          <p:attrName>style.visibility</p:attrName>
                                        </p:attrNameLst>
                                      </p:cBhvr>
                                      <p:to>
                                        <p:strVal val="visible"/>
                                      </p:to>
                                    </p:set>
                                    <p:anim calcmode="lin" valueType="num">
                                      <p:cBhvr additive="base">
                                        <p:cTn id="46" dur="1000"/>
                                        <p:tgtEl>
                                          <p:spTgt spid="1677"/>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1678"/>
                                        </p:tgtEl>
                                        <p:attrNameLst>
                                          <p:attrName>style.visibility</p:attrName>
                                        </p:attrNameLst>
                                      </p:cBhvr>
                                      <p:to>
                                        <p:strVal val="visible"/>
                                      </p:to>
                                    </p:set>
                                    <p:anim calcmode="lin" valueType="num">
                                      <p:cBhvr additive="base">
                                        <p:cTn id="49" dur="1000"/>
                                        <p:tgtEl>
                                          <p:spTgt spid="167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1679"/>
                                        </p:tgtEl>
                                        <p:attrNameLst>
                                          <p:attrName>style.visibility</p:attrName>
                                        </p:attrNameLst>
                                      </p:cBhvr>
                                      <p:to>
                                        <p:strVal val="visible"/>
                                      </p:to>
                                    </p:set>
                                    <p:anim calcmode="lin" valueType="num">
                                      <p:cBhvr additive="base">
                                        <p:cTn id="52" dur="1000"/>
                                        <p:tgtEl>
                                          <p:spTgt spid="167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1680"/>
                                        </p:tgtEl>
                                        <p:attrNameLst>
                                          <p:attrName>style.visibility</p:attrName>
                                        </p:attrNameLst>
                                      </p:cBhvr>
                                      <p:to>
                                        <p:strVal val="visible"/>
                                      </p:to>
                                    </p:set>
                                    <p:anim calcmode="lin" valueType="num">
                                      <p:cBhvr additive="base">
                                        <p:cTn id="55" dur="1000"/>
                                        <p:tgtEl>
                                          <p:spTgt spid="1680"/>
                                        </p:tgtEl>
                                        <p:attrNameLst>
                                          <p:attrName>ppt_x</p:attrName>
                                        </p:attrNameLst>
                                      </p:cBhvr>
                                      <p:tavLst>
                                        <p:tav tm="0">
                                          <p:val>
                                            <p:strVal val="#ppt_x-1"/>
                                          </p:val>
                                        </p:tav>
                                        <p:tav tm="100000">
                                          <p:val>
                                            <p:strVal val="#ppt_x"/>
                                          </p:val>
                                        </p:tav>
                                      </p:tavLst>
                                    </p:anim>
                                  </p:childTnLst>
                                </p:cTn>
                              </p:par>
                              <p:par>
                                <p:cTn id="56" presetID="2" presetClass="entr" presetSubtype="8" fill="hold" nodeType="withEffect">
                                  <p:stCondLst>
                                    <p:cond delay="0"/>
                                  </p:stCondLst>
                                  <p:childTnLst>
                                    <p:set>
                                      <p:cBhvr>
                                        <p:cTn id="57" dur="1" fill="hold">
                                          <p:stCondLst>
                                            <p:cond delay="0"/>
                                          </p:stCondLst>
                                        </p:cTn>
                                        <p:tgtEl>
                                          <p:spTgt spid="1681"/>
                                        </p:tgtEl>
                                        <p:attrNameLst>
                                          <p:attrName>style.visibility</p:attrName>
                                        </p:attrNameLst>
                                      </p:cBhvr>
                                      <p:to>
                                        <p:strVal val="visible"/>
                                      </p:to>
                                    </p:set>
                                    <p:anim calcmode="lin" valueType="num">
                                      <p:cBhvr additive="base">
                                        <p:cTn id="58" dur="1000"/>
                                        <p:tgtEl>
                                          <p:spTgt spid="1681"/>
                                        </p:tgtEl>
                                        <p:attrNameLst>
                                          <p:attrName>ppt_x</p:attrName>
                                        </p:attrNameLst>
                                      </p:cBhvr>
                                      <p:tavLst>
                                        <p:tav tm="0">
                                          <p:val>
                                            <p:strVal val="#ppt_x-1"/>
                                          </p:val>
                                        </p:tav>
                                        <p:tav tm="100000">
                                          <p:val>
                                            <p:strVal val="#ppt_x"/>
                                          </p:val>
                                        </p:tav>
                                      </p:tavLst>
                                    </p:anim>
                                  </p:childTnLst>
                                </p:cTn>
                              </p:par>
                              <p:par>
                                <p:cTn id="59" presetID="2" presetClass="entr" presetSubtype="8" fill="hold" nodeType="withEffect">
                                  <p:stCondLst>
                                    <p:cond delay="0"/>
                                  </p:stCondLst>
                                  <p:childTnLst>
                                    <p:set>
                                      <p:cBhvr>
                                        <p:cTn id="60" dur="1" fill="hold">
                                          <p:stCondLst>
                                            <p:cond delay="0"/>
                                          </p:stCondLst>
                                        </p:cTn>
                                        <p:tgtEl>
                                          <p:spTgt spid="1682"/>
                                        </p:tgtEl>
                                        <p:attrNameLst>
                                          <p:attrName>style.visibility</p:attrName>
                                        </p:attrNameLst>
                                      </p:cBhvr>
                                      <p:to>
                                        <p:strVal val="visible"/>
                                      </p:to>
                                    </p:set>
                                    <p:anim calcmode="lin" valueType="num">
                                      <p:cBhvr additive="base">
                                        <p:cTn id="61" dur="1000"/>
                                        <p:tgtEl>
                                          <p:spTgt spid="1682"/>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1673"/>
                                        </p:tgtEl>
                                        <p:attrNameLst>
                                          <p:attrName>style.visibility</p:attrName>
                                        </p:attrNameLst>
                                      </p:cBhvr>
                                      <p:to>
                                        <p:strVal val="visible"/>
                                      </p:to>
                                    </p:set>
                                    <p:anim calcmode="lin" valueType="num">
                                      <p:cBhvr additive="base">
                                        <p:cTn id="64" dur="1000"/>
                                        <p:tgtEl>
                                          <p:spTgt spid="16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8"/>
        <p:cNvGrpSpPr/>
        <p:nvPr/>
      </p:nvGrpSpPr>
      <p:grpSpPr>
        <a:xfrm>
          <a:off x="0" y="0"/>
          <a:ext cx="0" cy="0"/>
          <a:chOff x="0" y="0"/>
          <a:chExt cx="0" cy="0"/>
        </a:xfrm>
      </p:grpSpPr>
      <p:sp>
        <p:nvSpPr>
          <p:cNvPr id="1689" name="Google Shape;1689;p74"/>
          <p:cNvSpPr/>
          <p:nvPr/>
        </p:nvSpPr>
        <p:spPr>
          <a:xfrm>
            <a:off x="713213" y="1645174"/>
            <a:ext cx="2247424" cy="170476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90" name="Google Shape;1690;p74"/>
          <p:cNvSpPr txBox="1">
            <a:spLocks noGrp="1"/>
          </p:cNvSpPr>
          <p:nvPr>
            <p:ph type="title"/>
          </p:nvPr>
        </p:nvSpPr>
        <p:spPr>
          <a:xfrm>
            <a:off x="2625800" y="1806600"/>
            <a:ext cx="519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MARKET ANALYSIS </a:t>
            </a:r>
            <a:endParaRPr>
              <a:solidFill>
                <a:schemeClr val="tx1"/>
              </a:solidFill>
            </a:endParaRPr>
          </a:p>
        </p:txBody>
      </p:sp>
      <p:sp>
        <p:nvSpPr>
          <p:cNvPr id="1691" name="Google Shape;1691;p74"/>
          <p:cNvSpPr txBox="1">
            <a:spLocks noGrp="1"/>
          </p:cNvSpPr>
          <p:nvPr>
            <p:ph type="title" idx="2"/>
          </p:nvPr>
        </p:nvSpPr>
        <p:spPr>
          <a:xfrm>
            <a:off x="1019200" y="1939513"/>
            <a:ext cx="1436100" cy="12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02</a:t>
            </a:r>
            <a:endParaRPr>
              <a:solidFill>
                <a:schemeClr val="tx1"/>
              </a:solidFill>
            </a:endParaRPr>
          </a:p>
        </p:txBody>
      </p:sp>
      <p:sp>
        <p:nvSpPr>
          <p:cNvPr id="1692" name="Google Shape;1692;p74"/>
          <p:cNvSpPr txBox="1">
            <a:spLocks noGrp="1"/>
          </p:cNvSpPr>
          <p:nvPr>
            <p:ph type="subTitle" idx="1"/>
          </p:nvPr>
        </p:nvSpPr>
        <p:spPr>
          <a:xfrm>
            <a:off x="2625800" y="2648400"/>
            <a:ext cx="2919000" cy="6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Insert a subtitle here in case you need it</a:t>
            </a:r>
            <a:endParaRP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689"/>
                                        </p:tgtEl>
                                        <p:attrNameLst>
                                          <p:attrName>style.visibility</p:attrName>
                                        </p:attrNameLst>
                                      </p:cBhvr>
                                      <p:to>
                                        <p:strVal val="visible"/>
                                      </p:to>
                                    </p:set>
                                    <p:anim calcmode="lin" valueType="num">
                                      <p:cBhvr additive="base">
                                        <p:cTn id="7" dur="1000"/>
                                        <p:tgtEl>
                                          <p:spTgt spid="1689"/>
                                        </p:tgtEl>
                                        <p:attrNameLst>
                                          <p:attrName>ppt_w</p:attrName>
                                        </p:attrNameLst>
                                      </p:cBhvr>
                                      <p:tavLst>
                                        <p:tav tm="0">
                                          <p:val>
                                            <p:strVal val="0"/>
                                          </p:val>
                                        </p:tav>
                                        <p:tav tm="100000">
                                          <p:val>
                                            <p:strVal val="#ppt_w"/>
                                          </p:val>
                                        </p:tav>
                                      </p:tavLst>
                                    </p:anim>
                                    <p:anim calcmode="lin" valueType="num">
                                      <p:cBhvr additive="base">
                                        <p:cTn id="8" dur="1000"/>
                                        <p:tgtEl>
                                          <p:spTgt spid="1689"/>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1690"/>
                                        </p:tgtEl>
                                        <p:attrNameLst>
                                          <p:attrName>style.visibility</p:attrName>
                                        </p:attrNameLst>
                                      </p:cBhvr>
                                      <p:to>
                                        <p:strVal val="visible"/>
                                      </p:to>
                                    </p:set>
                                    <p:anim calcmode="lin" valueType="num">
                                      <p:cBhvr additive="base">
                                        <p:cTn id="11" dur="1000"/>
                                        <p:tgtEl>
                                          <p:spTgt spid="1690"/>
                                        </p:tgtEl>
                                        <p:attrNameLst>
                                          <p:attrName>ppt_x</p:attrName>
                                        </p:attrNameLst>
                                      </p:cBhvr>
                                      <p:tavLst>
                                        <p:tav tm="0">
                                          <p:val>
                                            <p:strVal val="#ppt_x+1"/>
                                          </p:val>
                                        </p:tav>
                                        <p:tav tm="100000">
                                          <p:val>
                                            <p:strVal val="#ppt_x"/>
                                          </p:val>
                                        </p:tav>
                                      </p:tavLst>
                                    </p:anim>
                                  </p:childTnLst>
                                </p:cTn>
                              </p:par>
                              <p:par>
                                <p:cTn id="12" presetID="2" presetClass="entr" presetSubtype="4" fill="hold" nodeType="withEffect">
                                  <p:stCondLst>
                                    <p:cond delay="0"/>
                                  </p:stCondLst>
                                  <p:childTnLst>
                                    <p:set>
                                      <p:cBhvr>
                                        <p:cTn id="13" dur="1" fill="hold">
                                          <p:stCondLst>
                                            <p:cond delay="0"/>
                                          </p:stCondLst>
                                        </p:cTn>
                                        <p:tgtEl>
                                          <p:spTgt spid="1692"/>
                                        </p:tgtEl>
                                        <p:attrNameLst>
                                          <p:attrName>style.visibility</p:attrName>
                                        </p:attrNameLst>
                                      </p:cBhvr>
                                      <p:to>
                                        <p:strVal val="visible"/>
                                      </p:to>
                                    </p:set>
                                    <p:anim calcmode="lin" valueType="num">
                                      <p:cBhvr additive="base">
                                        <p:cTn id="14" dur="1000"/>
                                        <p:tgtEl>
                                          <p:spTgt spid="169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691"/>
                                        </p:tgtEl>
                                        <p:attrNameLst>
                                          <p:attrName>style.visibility</p:attrName>
                                        </p:attrNameLst>
                                      </p:cBhvr>
                                      <p:to>
                                        <p:strVal val="visible"/>
                                      </p:to>
                                    </p:set>
                                    <p:animEffect transition="in" filter="fade">
                                      <p:cBhvr>
                                        <p:cTn id="17" dur="1000"/>
                                        <p:tgtEl>
                                          <p:spTgt spid="1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6"/>
        <p:cNvGrpSpPr/>
        <p:nvPr/>
      </p:nvGrpSpPr>
      <p:grpSpPr>
        <a:xfrm>
          <a:off x="0" y="0"/>
          <a:ext cx="0" cy="0"/>
          <a:chOff x="0" y="0"/>
          <a:chExt cx="0" cy="0"/>
        </a:xfrm>
      </p:grpSpPr>
      <p:sp>
        <p:nvSpPr>
          <p:cNvPr id="1697" name="Google Shape;1697;p7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What sets us apart?</a:t>
            </a:r>
            <a:endParaRPr>
              <a:solidFill>
                <a:schemeClr val="tx1"/>
              </a:solidFill>
            </a:endParaRPr>
          </a:p>
        </p:txBody>
      </p:sp>
      <p:sp>
        <p:nvSpPr>
          <p:cNvPr id="1698" name="Google Shape;1698;p75"/>
          <p:cNvSpPr txBox="1">
            <a:spLocks noGrp="1"/>
          </p:cNvSpPr>
          <p:nvPr>
            <p:ph type="title" idx="2"/>
          </p:nvPr>
        </p:nvSpPr>
        <p:spPr>
          <a:xfrm>
            <a:off x="871928" y="2554224"/>
            <a:ext cx="219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mercury</a:t>
            </a:r>
            <a:endParaRPr>
              <a:solidFill>
                <a:schemeClr val="bg1"/>
              </a:solidFill>
            </a:endParaRPr>
          </a:p>
        </p:txBody>
      </p:sp>
      <p:sp>
        <p:nvSpPr>
          <p:cNvPr id="1699" name="Google Shape;1699;p75"/>
          <p:cNvSpPr txBox="1">
            <a:spLocks noGrp="1"/>
          </p:cNvSpPr>
          <p:nvPr>
            <p:ph type="subTitle" idx="1"/>
          </p:nvPr>
        </p:nvSpPr>
        <p:spPr>
          <a:xfrm>
            <a:off x="871900" y="2855976"/>
            <a:ext cx="21975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rPr>
              <a:t>Mercury is the closest planet to the Sun </a:t>
            </a:r>
            <a:endParaRPr>
              <a:solidFill>
                <a:schemeClr val="bg1"/>
              </a:solidFill>
            </a:endParaRPr>
          </a:p>
        </p:txBody>
      </p:sp>
      <p:sp>
        <p:nvSpPr>
          <p:cNvPr id="1700" name="Google Shape;1700;p75"/>
          <p:cNvSpPr txBox="1">
            <a:spLocks noGrp="1"/>
          </p:cNvSpPr>
          <p:nvPr>
            <p:ph type="title" idx="3"/>
          </p:nvPr>
        </p:nvSpPr>
        <p:spPr>
          <a:xfrm>
            <a:off x="3474396" y="2558638"/>
            <a:ext cx="219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neptune</a:t>
            </a:r>
            <a:endParaRPr>
              <a:solidFill>
                <a:schemeClr val="bg1"/>
              </a:solidFill>
            </a:endParaRPr>
          </a:p>
        </p:txBody>
      </p:sp>
      <p:sp>
        <p:nvSpPr>
          <p:cNvPr id="1701" name="Google Shape;1701;p75"/>
          <p:cNvSpPr txBox="1">
            <a:spLocks noGrp="1"/>
          </p:cNvSpPr>
          <p:nvPr>
            <p:ph type="subTitle" idx="4"/>
          </p:nvPr>
        </p:nvSpPr>
        <p:spPr>
          <a:xfrm>
            <a:off x="3473275" y="2858227"/>
            <a:ext cx="21975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rPr>
              <a:t>Neptune is the farthest planet from the Sun </a:t>
            </a:r>
            <a:endParaRPr>
              <a:solidFill>
                <a:schemeClr val="bg1"/>
              </a:solidFill>
            </a:endParaRPr>
          </a:p>
        </p:txBody>
      </p:sp>
      <p:sp>
        <p:nvSpPr>
          <p:cNvPr id="1702" name="Google Shape;1702;p75"/>
          <p:cNvSpPr txBox="1">
            <a:spLocks noGrp="1"/>
          </p:cNvSpPr>
          <p:nvPr>
            <p:ph type="title" idx="5"/>
          </p:nvPr>
        </p:nvSpPr>
        <p:spPr>
          <a:xfrm>
            <a:off x="6076863" y="2558638"/>
            <a:ext cx="219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mars</a:t>
            </a:r>
            <a:endParaRPr>
              <a:solidFill>
                <a:schemeClr val="bg1"/>
              </a:solidFill>
            </a:endParaRPr>
          </a:p>
        </p:txBody>
      </p:sp>
      <p:sp>
        <p:nvSpPr>
          <p:cNvPr id="1703" name="Google Shape;1703;p75"/>
          <p:cNvSpPr txBox="1">
            <a:spLocks noGrp="1"/>
          </p:cNvSpPr>
          <p:nvPr>
            <p:ph type="subTitle" idx="6"/>
          </p:nvPr>
        </p:nvSpPr>
        <p:spPr>
          <a:xfrm>
            <a:off x="6076875" y="2858227"/>
            <a:ext cx="2197500" cy="944400"/>
          </a:xfrm>
          <a:prstGeom prst="rect">
            <a:avLst/>
          </a:prstGeom>
        </p:spPr>
        <p:txBody>
          <a:bodyPr spcFirstLastPara="1" wrap="square" lIns="91425" tIns="91425" rIns="91425" bIns="91425" anchor="t" anchorCtr="0">
            <a:noAutofit/>
          </a:bodyPr>
          <a:lstStyle/>
          <a:p>
            <a:pPr marL="0" lvl="0" indent="12700" algn="ctr" rtl="0">
              <a:spcBef>
                <a:spcPts val="0"/>
              </a:spcBef>
              <a:spcAft>
                <a:spcPts val="0"/>
              </a:spcAft>
              <a:buNone/>
            </a:pPr>
            <a:r>
              <a:rPr lang="en">
                <a:solidFill>
                  <a:schemeClr val="bg1"/>
                </a:solidFill>
              </a:rPr>
              <a:t>Despite being red,</a:t>
            </a:r>
            <a:endParaRPr>
              <a:solidFill>
                <a:schemeClr val="bg1"/>
              </a:solidFill>
            </a:endParaRPr>
          </a:p>
          <a:p>
            <a:pPr marL="0" lvl="0" indent="12700" algn="ctr" rtl="0">
              <a:spcBef>
                <a:spcPts val="0"/>
              </a:spcBef>
              <a:spcAft>
                <a:spcPts val="0"/>
              </a:spcAft>
              <a:buNone/>
            </a:pPr>
            <a:r>
              <a:rPr lang="en">
                <a:solidFill>
                  <a:schemeClr val="bg1"/>
                </a:solidFill>
              </a:rPr>
              <a:t>Mars is actually a cold place</a:t>
            </a:r>
            <a:endParaRPr>
              <a:solidFill>
                <a:schemeClr val="bg1"/>
              </a:solidFill>
            </a:endParaRPr>
          </a:p>
        </p:txBody>
      </p:sp>
      <p:grpSp>
        <p:nvGrpSpPr>
          <p:cNvPr id="1704" name="Google Shape;1704;p75"/>
          <p:cNvGrpSpPr/>
          <p:nvPr/>
        </p:nvGrpSpPr>
        <p:grpSpPr>
          <a:xfrm>
            <a:off x="1759117" y="2054955"/>
            <a:ext cx="423079" cy="419659"/>
            <a:chOff x="-4475825" y="3612425"/>
            <a:chExt cx="293825" cy="291450"/>
          </a:xfrm>
        </p:grpSpPr>
        <p:sp>
          <p:nvSpPr>
            <p:cNvPr id="1705" name="Google Shape;1705;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06" name="Google Shape;1706;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07" name="Google Shape;1707;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708" name="Google Shape;1708;p75"/>
          <p:cNvGrpSpPr/>
          <p:nvPr/>
        </p:nvGrpSpPr>
        <p:grpSpPr>
          <a:xfrm>
            <a:off x="4361000" y="2054959"/>
            <a:ext cx="424159" cy="419659"/>
            <a:chOff x="-1182750" y="3962900"/>
            <a:chExt cx="294575" cy="291450"/>
          </a:xfrm>
        </p:grpSpPr>
        <p:sp>
          <p:nvSpPr>
            <p:cNvPr id="1709" name="Google Shape;1709;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0" name="Google Shape;1710;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1" name="Google Shape;1711;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2" name="Google Shape;1712;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3" name="Google Shape;1713;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4" name="Google Shape;1714;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5" name="Google Shape;1715;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716" name="Google Shape;1716;p75"/>
          <p:cNvGrpSpPr/>
          <p:nvPr/>
        </p:nvGrpSpPr>
        <p:grpSpPr>
          <a:xfrm>
            <a:off x="6965230" y="2054411"/>
            <a:ext cx="420775" cy="420775"/>
            <a:chOff x="-804700" y="3226500"/>
            <a:chExt cx="292225" cy="292225"/>
          </a:xfrm>
        </p:grpSpPr>
        <p:sp>
          <p:nvSpPr>
            <p:cNvPr id="1717" name="Google Shape;1717;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8" name="Google Shape;1718;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19" name="Google Shape;1719;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20" name="Google Shape;1720;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21" name="Google Shape;1721;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22" name="Google Shape;1722;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723" name="Google Shape;1723;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04"/>
                                        </p:tgtEl>
                                        <p:attrNameLst>
                                          <p:attrName>style.visibility</p:attrName>
                                        </p:attrNameLst>
                                      </p:cBhvr>
                                      <p:to>
                                        <p:strVal val="visible"/>
                                      </p:to>
                                    </p:set>
                                    <p:anim calcmode="lin" valueType="num">
                                      <p:cBhvr additive="base">
                                        <p:cTn id="7" dur="1000"/>
                                        <p:tgtEl>
                                          <p:spTgt spid="1704"/>
                                        </p:tgtEl>
                                        <p:attrNameLst>
                                          <p:attrName>ppt_w</p:attrName>
                                        </p:attrNameLst>
                                      </p:cBhvr>
                                      <p:tavLst>
                                        <p:tav tm="0">
                                          <p:val>
                                            <p:strVal val="0"/>
                                          </p:val>
                                        </p:tav>
                                        <p:tav tm="100000">
                                          <p:val>
                                            <p:strVal val="#ppt_w"/>
                                          </p:val>
                                        </p:tav>
                                      </p:tavLst>
                                    </p:anim>
                                    <p:anim calcmode="lin" valueType="num">
                                      <p:cBhvr additive="base">
                                        <p:cTn id="8" dur="1000"/>
                                        <p:tgtEl>
                                          <p:spTgt spid="170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08"/>
                                        </p:tgtEl>
                                        <p:attrNameLst>
                                          <p:attrName>style.visibility</p:attrName>
                                        </p:attrNameLst>
                                      </p:cBhvr>
                                      <p:to>
                                        <p:strVal val="visible"/>
                                      </p:to>
                                    </p:set>
                                    <p:anim calcmode="lin" valueType="num">
                                      <p:cBhvr additive="base">
                                        <p:cTn id="11" dur="1000"/>
                                        <p:tgtEl>
                                          <p:spTgt spid="1708"/>
                                        </p:tgtEl>
                                        <p:attrNameLst>
                                          <p:attrName>ppt_w</p:attrName>
                                        </p:attrNameLst>
                                      </p:cBhvr>
                                      <p:tavLst>
                                        <p:tav tm="0">
                                          <p:val>
                                            <p:strVal val="0"/>
                                          </p:val>
                                        </p:tav>
                                        <p:tav tm="100000">
                                          <p:val>
                                            <p:strVal val="#ppt_w"/>
                                          </p:val>
                                        </p:tav>
                                      </p:tavLst>
                                    </p:anim>
                                    <p:anim calcmode="lin" valueType="num">
                                      <p:cBhvr additive="base">
                                        <p:cTn id="12" dur="1000"/>
                                        <p:tgtEl>
                                          <p:spTgt spid="170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16"/>
                                        </p:tgtEl>
                                        <p:attrNameLst>
                                          <p:attrName>style.visibility</p:attrName>
                                        </p:attrNameLst>
                                      </p:cBhvr>
                                      <p:to>
                                        <p:strVal val="visible"/>
                                      </p:to>
                                    </p:set>
                                    <p:anim calcmode="lin" valueType="num">
                                      <p:cBhvr additive="base">
                                        <p:cTn id="15" dur="1000"/>
                                        <p:tgtEl>
                                          <p:spTgt spid="1716"/>
                                        </p:tgtEl>
                                        <p:attrNameLst>
                                          <p:attrName>ppt_w</p:attrName>
                                        </p:attrNameLst>
                                      </p:cBhvr>
                                      <p:tavLst>
                                        <p:tav tm="0">
                                          <p:val>
                                            <p:strVal val="0"/>
                                          </p:val>
                                        </p:tav>
                                        <p:tav tm="100000">
                                          <p:val>
                                            <p:strVal val="#ppt_w"/>
                                          </p:val>
                                        </p:tav>
                                      </p:tavLst>
                                    </p:anim>
                                    <p:anim calcmode="lin" valueType="num">
                                      <p:cBhvr additive="base">
                                        <p:cTn id="16" dur="1000"/>
                                        <p:tgtEl>
                                          <p:spTgt spid="171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1698"/>
                                        </p:tgtEl>
                                        <p:attrNameLst>
                                          <p:attrName>style.visibility</p:attrName>
                                        </p:attrNameLst>
                                      </p:cBhvr>
                                      <p:to>
                                        <p:strVal val="visible"/>
                                      </p:to>
                                    </p:set>
                                    <p:animEffect transition="in" filter="fade">
                                      <p:cBhvr>
                                        <p:cTn id="19" dur="1000"/>
                                        <p:tgtEl>
                                          <p:spTgt spid="1698"/>
                                        </p:tgtEl>
                                      </p:cBhvr>
                                    </p:animEffect>
                                  </p:childTnLst>
                                </p:cTn>
                              </p:par>
                              <p:par>
                                <p:cTn id="20" presetID="10" presetClass="entr" presetSubtype="0" fill="hold" nodeType="withEffect">
                                  <p:stCondLst>
                                    <p:cond delay="0"/>
                                  </p:stCondLst>
                                  <p:childTnLst>
                                    <p:set>
                                      <p:cBhvr>
                                        <p:cTn id="21" dur="1" fill="hold">
                                          <p:stCondLst>
                                            <p:cond delay="0"/>
                                          </p:stCondLst>
                                        </p:cTn>
                                        <p:tgtEl>
                                          <p:spTgt spid="1699"/>
                                        </p:tgtEl>
                                        <p:attrNameLst>
                                          <p:attrName>style.visibility</p:attrName>
                                        </p:attrNameLst>
                                      </p:cBhvr>
                                      <p:to>
                                        <p:strVal val="visible"/>
                                      </p:to>
                                    </p:set>
                                    <p:animEffect transition="in" filter="fade">
                                      <p:cBhvr>
                                        <p:cTn id="22" dur="1000"/>
                                        <p:tgtEl>
                                          <p:spTgt spid="1699"/>
                                        </p:tgtEl>
                                      </p:cBhvr>
                                    </p:animEffect>
                                  </p:childTnLst>
                                </p:cTn>
                              </p:par>
                              <p:par>
                                <p:cTn id="23" presetID="10" presetClass="entr" presetSubtype="0" fill="hold" nodeType="withEffect">
                                  <p:stCondLst>
                                    <p:cond delay="0"/>
                                  </p:stCondLst>
                                  <p:childTnLst>
                                    <p:set>
                                      <p:cBhvr>
                                        <p:cTn id="24" dur="1" fill="hold">
                                          <p:stCondLst>
                                            <p:cond delay="0"/>
                                          </p:stCondLst>
                                        </p:cTn>
                                        <p:tgtEl>
                                          <p:spTgt spid="1700"/>
                                        </p:tgtEl>
                                        <p:attrNameLst>
                                          <p:attrName>style.visibility</p:attrName>
                                        </p:attrNameLst>
                                      </p:cBhvr>
                                      <p:to>
                                        <p:strVal val="visible"/>
                                      </p:to>
                                    </p:set>
                                    <p:animEffect transition="in" filter="fade">
                                      <p:cBhvr>
                                        <p:cTn id="25" dur="1000"/>
                                        <p:tgtEl>
                                          <p:spTgt spid="1700"/>
                                        </p:tgtEl>
                                      </p:cBhvr>
                                    </p:animEffect>
                                  </p:childTnLst>
                                </p:cTn>
                              </p:par>
                              <p:par>
                                <p:cTn id="26" presetID="10" presetClass="entr" presetSubtype="0" fill="hold" nodeType="withEffect">
                                  <p:stCondLst>
                                    <p:cond delay="0"/>
                                  </p:stCondLst>
                                  <p:childTnLst>
                                    <p:set>
                                      <p:cBhvr>
                                        <p:cTn id="27" dur="1" fill="hold">
                                          <p:stCondLst>
                                            <p:cond delay="0"/>
                                          </p:stCondLst>
                                        </p:cTn>
                                        <p:tgtEl>
                                          <p:spTgt spid="1701"/>
                                        </p:tgtEl>
                                        <p:attrNameLst>
                                          <p:attrName>style.visibility</p:attrName>
                                        </p:attrNameLst>
                                      </p:cBhvr>
                                      <p:to>
                                        <p:strVal val="visible"/>
                                      </p:to>
                                    </p:set>
                                    <p:animEffect transition="in" filter="fade">
                                      <p:cBhvr>
                                        <p:cTn id="28" dur="1000"/>
                                        <p:tgtEl>
                                          <p:spTgt spid="1701"/>
                                        </p:tgtEl>
                                      </p:cBhvr>
                                    </p:animEffect>
                                  </p:childTnLst>
                                </p:cTn>
                              </p:par>
                              <p:par>
                                <p:cTn id="29" presetID="10" presetClass="entr" presetSubtype="0" fill="hold" nodeType="withEffect">
                                  <p:stCondLst>
                                    <p:cond delay="0"/>
                                  </p:stCondLst>
                                  <p:childTnLst>
                                    <p:set>
                                      <p:cBhvr>
                                        <p:cTn id="30" dur="1" fill="hold">
                                          <p:stCondLst>
                                            <p:cond delay="0"/>
                                          </p:stCondLst>
                                        </p:cTn>
                                        <p:tgtEl>
                                          <p:spTgt spid="1702"/>
                                        </p:tgtEl>
                                        <p:attrNameLst>
                                          <p:attrName>style.visibility</p:attrName>
                                        </p:attrNameLst>
                                      </p:cBhvr>
                                      <p:to>
                                        <p:strVal val="visible"/>
                                      </p:to>
                                    </p:set>
                                    <p:animEffect transition="in" filter="fade">
                                      <p:cBhvr>
                                        <p:cTn id="31" dur="1000"/>
                                        <p:tgtEl>
                                          <p:spTgt spid="1702"/>
                                        </p:tgtEl>
                                      </p:cBhvr>
                                    </p:animEffect>
                                  </p:childTnLst>
                                </p:cTn>
                              </p:par>
                              <p:par>
                                <p:cTn id="32" presetID="10" presetClass="entr" presetSubtype="0" fill="hold" nodeType="withEffect">
                                  <p:stCondLst>
                                    <p:cond delay="0"/>
                                  </p:stCondLst>
                                  <p:childTnLst>
                                    <p:set>
                                      <p:cBhvr>
                                        <p:cTn id="33" dur="1" fill="hold">
                                          <p:stCondLst>
                                            <p:cond delay="0"/>
                                          </p:stCondLst>
                                        </p:cTn>
                                        <p:tgtEl>
                                          <p:spTgt spid="1703"/>
                                        </p:tgtEl>
                                        <p:attrNameLst>
                                          <p:attrName>style.visibility</p:attrName>
                                        </p:attrNameLst>
                                      </p:cBhvr>
                                      <p:to>
                                        <p:strVal val="visible"/>
                                      </p:to>
                                    </p:set>
                                    <p:animEffect transition="in" filter="fade">
                                      <p:cBhvr>
                                        <p:cTn id="34" dur="1000"/>
                                        <p:tgtEl>
                                          <p:spTgt spid="1703"/>
                                        </p:tgtEl>
                                      </p:cBhvr>
                                    </p:animEffect>
                                  </p:childTnLst>
                                </p:cTn>
                              </p:par>
                              <p:par>
                                <p:cTn id="35" presetID="2" presetClass="entr" presetSubtype="1" fill="hold" nodeType="withEffect">
                                  <p:stCondLst>
                                    <p:cond delay="0"/>
                                  </p:stCondLst>
                                  <p:childTnLst>
                                    <p:set>
                                      <p:cBhvr>
                                        <p:cTn id="36" dur="1" fill="hold">
                                          <p:stCondLst>
                                            <p:cond delay="0"/>
                                          </p:stCondLst>
                                        </p:cTn>
                                        <p:tgtEl>
                                          <p:spTgt spid="1697"/>
                                        </p:tgtEl>
                                        <p:attrNameLst>
                                          <p:attrName>style.visibility</p:attrName>
                                        </p:attrNameLst>
                                      </p:cBhvr>
                                      <p:to>
                                        <p:strVal val="visible"/>
                                      </p:to>
                                    </p:set>
                                    <p:anim calcmode="lin" valueType="num">
                                      <p:cBhvr additive="base">
                                        <p:cTn id="37" dur="1000"/>
                                        <p:tgtEl>
                                          <p:spTgt spid="16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7"/>
        <p:cNvGrpSpPr/>
        <p:nvPr/>
      </p:nvGrpSpPr>
      <p:grpSpPr>
        <a:xfrm>
          <a:off x="0" y="0"/>
          <a:ext cx="0" cy="0"/>
          <a:chOff x="0" y="0"/>
          <a:chExt cx="0" cy="0"/>
        </a:xfrm>
      </p:grpSpPr>
      <p:sp>
        <p:nvSpPr>
          <p:cNvPr id="1728" name="Google Shape;1728;p7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1729" name="Google Shape;1729;p76"/>
          <p:cNvSpPr txBox="1">
            <a:spLocks noGrp="1"/>
          </p:cNvSpPr>
          <p:nvPr>
            <p:ph type="title" idx="2"/>
          </p:nvPr>
        </p:nvSpPr>
        <p:spPr>
          <a:xfrm>
            <a:off x="2131553" y="1409525"/>
            <a:ext cx="20547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730" name="Google Shape;1730;p76"/>
          <p:cNvSpPr txBox="1">
            <a:spLocks noGrp="1"/>
          </p:cNvSpPr>
          <p:nvPr>
            <p:ph type="subTitle" idx="1"/>
          </p:nvPr>
        </p:nvSpPr>
        <p:spPr>
          <a:xfrm>
            <a:off x="2131540" y="1810650"/>
            <a:ext cx="24069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t>
            </a:r>
            <a:endParaRPr/>
          </a:p>
        </p:txBody>
      </p:sp>
      <p:sp>
        <p:nvSpPr>
          <p:cNvPr id="1731" name="Google Shape;1731;p76"/>
          <p:cNvSpPr txBox="1">
            <a:spLocks noGrp="1"/>
          </p:cNvSpPr>
          <p:nvPr>
            <p:ph type="title" idx="3"/>
          </p:nvPr>
        </p:nvSpPr>
        <p:spPr>
          <a:xfrm>
            <a:off x="2131547" y="3226000"/>
            <a:ext cx="20547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732" name="Google Shape;1732;p76"/>
          <p:cNvSpPr txBox="1">
            <a:spLocks noGrp="1"/>
          </p:cNvSpPr>
          <p:nvPr>
            <p:ph type="subTitle" idx="4"/>
          </p:nvPr>
        </p:nvSpPr>
        <p:spPr>
          <a:xfrm>
            <a:off x="2131540" y="3627125"/>
            <a:ext cx="24069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 </a:t>
            </a:r>
            <a:endParaRPr/>
          </a:p>
        </p:txBody>
      </p:sp>
      <p:sp>
        <p:nvSpPr>
          <p:cNvPr id="1733" name="Google Shape;1733;p76"/>
          <p:cNvSpPr txBox="1">
            <a:spLocks noGrp="1"/>
          </p:cNvSpPr>
          <p:nvPr>
            <p:ph type="title" idx="5"/>
          </p:nvPr>
        </p:nvSpPr>
        <p:spPr>
          <a:xfrm>
            <a:off x="5746793" y="2317763"/>
            <a:ext cx="20547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734" name="Google Shape;1734;p76"/>
          <p:cNvSpPr txBox="1">
            <a:spLocks noGrp="1"/>
          </p:cNvSpPr>
          <p:nvPr>
            <p:ph type="subTitle" idx="6"/>
          </p:nvPr>
        </p:nvSpPr>
        <p:spPr>
          <a:xfrm>
            <a:off x="5746767" y="2718888"/>
            <a:ext cx="2406900" cy="684900"/>
          </a:xfrm>
          <a:prstGeom prst="rect">
            <a:avLst/>
          </a:prstGeom>
        </p:spPr>
        <p:txBody>
          <a:bodyPr spcFirstLastPara="1" wrap="square" lIns="91425" tIns="91425" rIns="91425" bIns="91425" anchor="ctr" anchorCtr="0">
            <a:noAutofit/>
          </a:bodyPr>
          <a:lstStyle/>
          <a:p>
            <a:pPr marL="0" lvl="0" indent="12700" algn="l" rtl="0">
              <a:spcBef>
                <a:spcPts val="0"/>
              </a:spcBef>
              <a:spcAft>
                <a:spcPts val="0"/>
              </a:spcAft>
              <a:buNone/>
            </a:pPr>
            <a:r>
              <a:rPr lang="en"/>
              <a:t>Despite being red,</a:t>
            </a:r>
            <a:endParaRPr/>
          </a:p>
          <a:p>
            <a:pPr marL="0" lvl="0" indent="12700" algn="l" rtl="0">
              <a:spcBef>
                <a:spcPts val="0"/>
              </a:spcBef>
              <a:spcAft>
                <a:spcPts val="0"/>
              </a:spcAft>
              <a:buNone/>
            </a:pPr>
            <a:r>
              <a:rPr lang="en"/>
              <a:t>Mars is a cold place</a:t>
            </a:r>
            <a:endParaRPr/>
          </a:p>
        </p:txBody>
      </p:sp>
      <p:grpSp>
        <p:nvGrpSpPr>
          <p:cNvPr id="1735" name="Google Shape;1735;p76"/>
          <p:cNvGrpSpPr/>
          <p:nvPr/>
        </p:nvGrpSpPr>
        <p:grpSpPr>
          <a:xfrm>
            <a:off x="1530185" y="3302194"/>
            <a:ext cx="455636" cy="453777"/>
            <a:chOff x="1190625" y="248725"/>
            <a:chExt cx="5219200" cy="5197900"/>
          </a:xfrm>
        </p:grpSpPr>
        <p:sp>
          <p:nvSpPr>
            <p:cNvPr id="1736" name="Google Shape;1736;p76"/>
            <p:cNvSpPr/>
            <p:nvPr/>
          </p:nvSpPr>
          <p:spPr>
            <a:xfrm>
              <a:off x="3974725" y="248725"/>
              <a:ext cx="2435100" cy="2435075"/>
            </a:xfrm>
            <a:custGeom>
              <a:avLst/>
              <a:gdLst/>
              <a:ahLst/>
              <a:cxnLst/>
              <a:rect l="l" t="t" r="r" b="b"/>
              <a:pathLst>
                <a:path w="97404" h="97403" extrusionOk="0">
                  <a:moveTo>
                    <a:pt x="6133" y="0"/>
                  </a:moveTo>
                  <a:cubicBezTo>
                    <a:pt x="2740" y="0"/>
                    <a:pt x="0" y="2740"/>
                    <a:pt x="0" y="6133"/>
                  </a:cubicBezTo>
                  <a:lnTo>
                    <a:pt x="0" y="91303"/>
                  </a:lnTo>
                  <a:cubicBezTo>
                    <a:pt x="0" y="94663"/>
                    <a:pt x="2740" y="97403"/>
                    <a:pt x="6133" y="97403"/>
                  </a:cubicBezTo>
                  <a:lnTo>
                    <a:pt x="91303" y="97403"/>
                  </a:lnTo>
                  <a:cubicBezTo>
                    <a:pt x="94663" y="97403"/>
                    <a:pt x="97403" y="94663"/>
                    <a:pt x="97403" y="91303"/>
                  </a:cubicBezTo>
                  <a:cubicBezTo>
                    <a:pt x="97403" y="40971"/>
                    <a:pt x="56465" y="0"/>
                    <a:pt x="6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3841800" y="3339450"/>
              <a:ext cx="1902575" cy="1273000"/>
            </a:xfrm>
            <a:custGeom>
              <a:avLst/>
              <a:gdLst/>
              <a:ahLst/>
              <a:cxnLst/>
              <a:rect l="l" t="t" r="r" b="b"/>
              <a:pathLst>
                <a:path w="76103" h="50920" extrusionOk="0">
                  <a:moveTo>
                    <a:pt x="0" y="0"/>
                  </a:moveTo>
                  <a:lnTo>
                    <a:pt x="49158" y="49126"/>
                  </a:lnTo>
                  <a:cubicBezTo>
                    <a:pt x="50364" y="50332"/>
                    <a:pt x="51931" y="50920"/>
                    <a:pt x="53488" y="50920"/>
                  </a:cubicBezTo>
                  <a:cubicBezTo>
                    <a:pt x="55343" y="50920"/>
                    <a:pt x="57184" y="50087"/>
                    <a:pt x="58390" y="48473"/>
                  </a:cubicBezTo>
                  <a:cubicBezTo>
                    <a:pt x="67295" y="36535"/>
                    <a:pt x="73362" y="22378"/>
                    <a:pt x="75580" y="6981"/>
                  </a:cubicBezTo>
                  <a:cubicBezTo>
                    <a:pt x="76102" y="3295"/>
                    <a:pt x="73232" y="0"/>
                    <a:pt x="69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3625675" y="3555550"/>
              <a:ext cx="1295050" cy="1891075"/>
            </a:xfrm>
            <a:custGeom>
              <a:avLst/>
              <a:gdLst/>
              <a:ahLst/>
              <a:cxnLst/>
              <a:rect l="l" t="t" r="r" b="b"/>
              <a:pathLst>
                <a:path w="51802" h="75643" extrusionOk="0">
                  <a:moveTo>
                    <a:pt x="1" y="1"/>
                  </a:moveTo>
                  <a:lnTo>
                    <a:pt x="1" y="69514"/>
                  </a:lnTo>
                  <a:cubicBezTo>
                    <a:pt x="1" y="72937"/>
                    <a:pt x="2794" y="75642"/>
                    <a:pt x="6114" y="75642"/>
                  </a:cubicBezTo>
                  <a:cubicBezTo>
                    <a:pt x="6400" y="75642"/>
                    <a:pt x="6689" y="75622"/>
                    <a:pt x="6982" y="75581"/>
                  </a:cubicBezTo>
                  <a:cubicBezTo>
                    <a:pt x="22378" y="73363"/>
                    <a:pt x="36568" y="67295"/>
                    <a:pt x="48474" y="58390"/>
                  </a:cubicBezTo>
                  <a:cubicBezTo>
                    <a:pt x="51475" y="56139"/>
                    <a:pt x="51801" y="51801"/>
                    <a:pt x="49159" y="4915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1190625" y="925675"/>
              <a:ext cx="2129275" cy="4520950"/>
            </a:xfrm>
            <a:custGeom>
              <a:avLst/>
              <a:gdLst/>
              <a:ahLst/>
              <a:cxnLst/>
              <a:rect l="l" t="t" r="r" b="b"/>
              <a:pathLst>
                <a:path w="85171" h="180838" extrusionOk="0">
                  <a:moveTo>
                    <a:pt x="79058" y="0"/>
                  </a:moveTo>
                  <a:cubicBezTo>
                    <a:pt x="78772" y="0"/>
                    <a:pt x="78482" y="20"/>
                    <a:pt x="78190" y="62"/>
                  </a:cubicBezTo>
                  <a:cubicBezTo>
                    <a:pt x="33990" y="6423"/>
                    <a:pt x="0" y="44457"/>
                    <a:pt x="0" y="90419"/>
                  </a:cubicBezTo>
                  <a:cubicBezTo>
                    <a:pt x="0" y="136380"/>
                    <a:pt x="33990" y="174415"/>
                    <a:pt x="78190" y="180776"/>
                  </a:cubicBezTo>
                  <a:cubicBezTo>
                    <a:pt x="78482" y="180817"/>
                    <a:pt x="78772" y="180837"/>
                    <a:pt x="79058" y="180837"/>
                  </a:cubicBezTo>
                  <a:cubicBezTo>
                    <a:pt x="82378" y="180837"/>
                    <a:pt x="85170" y="178132"/>
                    <a:pt x="85170" y="174709"/>
                  </a:cubicBezTo>
                  <a:lnTo>
                    <a:pt x="85170" y="6129"/>
                  </a:lnTo>
                  <a:cubicBezTo>
                    <a:pt x="85170" y="2705"/>
                    <a:pt x="82378" y="0"/>
                    <a:pt x="7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6"/>
          <p:cNvGrpSpPr/>
          <p:nvPr/>
        </p:nvGrpSpPr>
        <p:grpSpPr>
          <a:xfrm>
            <a:off x="5179686" y="2411723"/>
            <a:ext cx="412778" cy="455636"/>
            <a:chOff x="1436075" y="238125"/>
            <a:chExt cx="4728275" cy="5219200"/>
          </a:xfrm>
        </p:grpSpPr>
        <p:sp>
          <p:nvSpPr>
            <p:cNvPr id="1741" name="Google Shape;1741;p76"/>
            <p:cNvSpPr/>
            <p:nvPr/>
          </p:nvSpPr>
          <p:spPr>
            <a:xfrm>
              <a:off x="2397550" y="4300100"/>
              <a:ext cx="349050" cy="349050"/>
            </a:xfrm>
            <a:custGeom>
              <a:avLst/>
              <a:gdLst/>
              <a:ahLst/>
              <a:cxnLst/>
              <a:rect l="l" t="t" r="r" b="b"/>
              <a:pathLst>
                <a:path w="13962" h="13962" extrusionOk="0">
                  <a:moveTo>
                    <a:pt x="6981" y="1"/>
                  </a:moveTo>
                  <a:cubicBezTo>
                    <a:pt x="3099" y="1"/>
                    <a:pt x="0" y="3132"/>
                    <a:pt x="0" y="6981"/>
                  </a:cubicBezTo>
                  <a:cubicBezTo>
                    <a:pt x="0" y="10830"/>
                    <a:pt x="3099" y="13962"/>
                    <a:pt x="6981" y="13962"/>
                  </a:cubicBezTo>
                  <a:cubicBezTo>
                    <a:pt x="10830" y="13962"/>
                    <a:pt x="13962" y="10830"/>
                    <a:pt x="13962" y="6981"/>
                  </a:cubicBezTo>
                  <a:cubicBezTo>
                    <a:pt x="13962" y="3132"/>
                    <a:pt x="10830" y="1"/>
                    <a:pt x="6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436075" y="729850"/>
              <a:ext cx="3417775" cy="4727475"/>
            </a:xfrm>
            <a:custGeom>
              <a:avLst/>
              <a:gdLst/>
              <a:ahLst/>
              <a:cxnLst/>
              <a:rect l="l" t="t" r="r" b="b"/>
              <a:pathLst>
                <a:path w="136711" h="189099" extrusionOk="0">
                  <a:moveTo>
                    <a:pt x="51980" y="84723"/>
                  </a:moveTo>
                  <a:cubicBezTo>
                    <a:pt x="53546" y="84723"/>
                    <a:pt x="55112" y="85318"/>
                    <a:pt x="56302" y="86509"/>
                  </a:cubicBezTo>
                  <a:cubicBezTo>
                    <a:pt x="58684" y="88890"/>
                    <a:pt x="58684" y="92772"/>
                    <a:pt x="56302" y="95153"/>
                  </a:cubicBezTo>
                  <a:lnTo>
                    <a:pt x="50790" y="100666"/>
                  </a:lnTo>
                  <a:lnTo>
                    <a:pt x="56302" y="106146"/>
                  </a:lnTo>
                  <a:cubicBezTo>
                    <a:pt x="58684" y="108560"/>
                    <a:pt x="58684" y="112409"/>
                    <a:pt x="56302" y="114823"/>
                  </a:cubicBezTo>
                  <a:cubicBezTo>
                    <a:pt x="55112" y="116013"/>
                    <a:pt x="53546" y="116609"/>
                    <a:pt x="51980" y="116609"/>
                  </a:cubicBezTo>
                  <a:cubicBezTo>
                    <a:pt x="50415" y="116609"/>
                    <a:pt x="48849" y="116013"/>
                    <a:pt x="47658" y="114823"/>
                  </a:cubicBezTo>
                  <a:lnTo>
                    <a:pt x="42145" y="109310"/>
                  </a:lnTo>
                  <a:lnTo>
                    <a:pt x="36665" y="114823"/>
                  </a:lnTo>
                  <a:cubicBezTo>
                    <a:pt x="35458" y="116013"/>
                    <a:pt x="33893" y="116609"/>
                    <a:pt x="32327" y="116609"/>
                  </a:cubicBezTo>
                  <a:cubicBezTo>
                    <a:pt x="30761" y="116609"/>
                    <a:pt x="29195" y="116013"/>
                    <a:pt x="27988" y="114823"/>
                  </a:cubicBezTo>
                  <a:cubicBezTo>
                    <a:pt x="25607" y="112409"/>
                    <a:pt x="25607" y="108560"/>
                    <a:pt x="27988" y="106146"/>
                  </a:cubicBezTo>
                  <a:lnTo>
                    <a:pt x="33501" y="100666"/>
                  </a:lnTo>
                  <a:lnTo>
                    <a:pt x="28021" y="95153"/>
                  </a:lnTo>
                  <a:cubicBezTo>
                    <a:pt x="25607" y="92772"/>
                    <a:pt x="25607" y="88890"/>
                    <a:pt x="28021" y="86509"/>
                  </a:cubicBezTo>
                  <a:cubicBezTo>
                    <a:pt x="29212" y="85318"/>
                    <a:pt x="30769" y="84723"/>
                    <a:pt x="32331" y="84723"/>
                  </a:cubicBezTo>
                  <a:cubicBezTo>
                    <a:pt x="33893" y="84723"/>
                    <a:pt x="35458" y="85318"/>
                    <a:pt x="36665" y="86509"/>
                  </a:cubicBezTo>
                  <a:lnTo>
                    <a:pt x="42145" y="92021"/>
                  </a:lnTo>
                  <a:lnTo>
                    <a:pt x="47658" y="86509"/>
                  </a:lnTo>
                  <a:cubicBezTo>
                    <a:pt x="48849" y="85318"/>
                    <a:pt x="50415" y="84723"/>
                    <a:pt x="51980" y="84723"/>
                  </a:cubicBezTo>
                  <a:close/>
                  <a:moveTo>
                    <a:pt x="104400" y="137118"/>
                  </a:moveTo>
                  <a:cubicBezTo>
                    <a:pt x="105966" y="137118"/>
                    <a:pt x="107532" y="137722"/>
                    <a:pt x="108723" y="138929"/>
                  </a:cubicBezTo>
                  <a:cubicBezTo>
                    <a:pt x="111104" y="141310"/>
                    <a:pt x="111104" y="145192"/>
                    <a:pt x="108723" y="147573"/>
                  </a:cubicBezTo>
                  <a:lnTo>
                    <a:pt x="103210" y="153053"/>
                  </a:lnTo>
                  <a:lnTo>
                    <a:pt x="108723" y="158566"/>
                  </a:lnTo>
                  <a:cubicBezTo>
                    <a:pt x="111104" y="160947"/>
                    <a:pt x="111104" y="164829"/>
                    <a:pt x="108723" y="167210"/>
                  </a:cubicBezTo>
                  <a:cubicBezTo>
                    <a:pt x="107532" y="168401"/>
                    <a:pt x="105966" y="168996"/>
                    <a:pt x="104400" y="168996"/>
                  </a:cubicBezTo>
                  <a:cubicBezTo>
                    <a:pt x="102835" y="168996"/>
                    <a:pt x="101269" y="168401"/>
                    <a:pt x="100078" y="167210"/>
                  </a:cubicBezTo>
                  <a:lnTo>
                    <a:pt x="94566" y="161730"/>
                  </a:lnTo>
                  <a:lnTo>
                    <a:pt x="89053" y="167210"/>
                  </a:lnTo>
                  <a:cubicBezTo>
                    <a:pt x="87862" y="168401"/>
                    <a:pt x="86296" y="168996"/>
                    <a:pt x="84731" y="168996"/>
                  </a:cubicBezTo>
                  <a:cubicBezTo>
                    <a:pt x="83165" y="168996"/>
                    <a:pt x="81599" y="168401"/>
                    <a:pt x="80409" y="167210"/>
                  </a:cubicBezTo>
                  <a:cubicBezTo>
                    <a:pt x="78027" y="164829"/>
                    <a:pt x="78027" y="160947"/>
                    <a:pt x="80409" y="158566"/>
                  </a:cubicBezTo>
                  <a:lnTo>
                    <a:pt x="85921" y="153053"/>
                  </a:lnTo>
                  <a:lnTo>
                    <a:pt x="80409" y="147573"/>
                  </a:lnTo>
                  <a:cubicBezTo>
                    <a:pt x="78027" y="145159"/>
                    <a:pt x="78027" y="141310"/>
                    <a:pt x="80409" y="138929"/>
                  </a:cubicBezTo>
                  <a:cubicBezTo>
                    <a:pt x="81599" y="137722"/>
                    <a:pt x="83165" y="137118"/>
                    <a:pt x="84731" y="137118"/>
                  </a:cubicBezTo>
                  <a:cubicBezTo>
                    <a:pt x="86296" y="137118"/>
                    <a:pt x="87862" y="137722"/>
                    <a:pt x="89053" y="138929"/>
                  </a:cubicBezTo>
                  <a:lnTo>
                    <a:pt x="94566" y="144409"/>
                  </a:lnTo>
                  <a:lnTo>
                    <a:pt x="100078" y="138929"/>
                  </a:lnTo>
                  <a:cubicBezTo>
                    <a:pt x="101269" y="137722"/>
                    <a:pt x="102835" y="137118"/>
                    <a:pt x="104400" y="137118"/>
                  </a:cubicBezTo>
                  <a:close/>
                  <a:moveTo>
                    <a:pt x="58521" y="38851"/>
                  </a:moveTo>
                  <a:cubicBezTo>
                    <a:pt x="61913" y="38851"/>
                    <a:pt x="64653" y="41591"/>
                    <a:pt x="64653" y="44984"/>
                  </a:cubicBezTo>
                  <a:cubicBezTo>
                    <a:pt x="64653" y="48343"/>
                    <a:pt x="61913" y="51083"/>
                    <a:pt x="58521" y="51083"/>
                  </a:cubicBezTo>
                  <a:lnTo>
                    <a:pt x="53660" y="51083"/>
                  </a:lnTo>
                  <a:lnTo>
                    <a:pt x="89640" y="87063"/>
                  </a:lnTo>
                  <a:cubicBezTo>
                    <a:pt x="97143" y="94598"/>
                    <a:pt x="97143" y="106733"/>
                    <a:pt x="89640" y="114236"/>
                  </a:cubicBezTo>
                  <a:lnTo>
                    <a:pt x="62631" y="141245"/>
                  </a:lnTo>
                  <a:cubicBezTo>
                    <a:pt x="63936" y="143822"/>
                    <a:pt x="64653" y="146725"/>
                    <a:pt x="64653" y="149791"/>
                  </a:cubicBezTo>
                  <a:cubicBezTo>
                    <a:pt x="64653" y="160393"/>
                    <a:pt x="56042" y="169004"/>
                    <a:pt x="45440" y="169004"/>
                  </a:cubicBezTo>
                  <a:cubicBezTo>
                    <a:pt x="34839" y="169004"/>
                    <a:pt x="26227" y="160393"/>
                    <a:pt x="26227" y="149791"/>
                  </a:cubicBezTo>
                  <a:cubicBezTo>
                    <a:pt x="26227" y="139190"/>
                    <a:pt x="34839" y="130578"/>
                    <a:pt x="45440" y="130578"/>
                  </a:cubicBezTo>
                  <a:cubicBezTo>
                    <a:pt x="48506" y="130578"/>
                    <a:pt x="51409" y="131296"/>
                    <a:pt x="53986" y="132601"/>
                  </a:cubicBezTo>
                  <a:lnTo>
                    <a:pt x="80963" y="105591"/>
                  </a:lnTo>
                  <a:cubicBezTo>
                    <a:pt x="83703" y="102851"/>
                    <a:pt x="83703" y="98448"/>
                    <a:pt x="80963" y="95707"/>
                  </a:cubicBezTo>
                  <a:lnTo>
                    <a:pt x="44983" y="59728"/>
                  </a:lnTo>
                  <a:lnTo>
                    <a:pt x="44983" y="64621"/>
                  </a:lnTo>
                  <a:cubicBezTo>
                    <a:pt x="44983" y="68013"/>
                    <a:pt x="42243" y="70753"/>
                    <a:pt x="38883" y="70753"/>
                  </a:cubicBezTo>
                  <a:cubicBezTo>
                    <a:pt x="35491" y="70753"/>
                    <a:pt x="32751" y="68013"/>
                    <a:pt x="32751" y="64621"/>
                  </a:cubicBezTo>
                  <a:lnTo>
                    <a:pt x="32751" y="44984"/>
                  </a:lnTo>
                  <a:cubicBezTo>
                    <a:pt x="32751" y="41591"/>
                    <a:pt x="35491" y="38851"/>
                    <a:pt x="38883" y="38851"/>
                  </a:cubicBezTo>
                  <a:close/>
                  <a:moveTo>
                    <a:pt x="130670" y="0"/>
                  </a:moveTo>
                  <a:cubicBezTo>
                    <a:pt x="130650" y="0"/>
                    <a:pt x="130630" y="1"/>
                    <a:pt x="130611" y="1"/>
                  </a:cubicBezTo>
                  <a:lnTo>
                    <a:pt x="109147" y="1"/>
                  </a:lnTo>
                  <a:cubicBezTo>
                    <a:pt x="109473" y="1991"/>
                    <a:pt x="109636" y="4013"/>
                    <a:pt x="109636" y="6101"/>
                  </a:cubicBezTo>
                  <a:cubicBezTo>
                    <a:pt x="109636" y="16213"/>
                    <a:pt x="101416" y="24466"/>
                    <a:pt x="91304" y="24466"/>
                  </a:cubicBezTo>
                  <a:lnTo>
                    <a:pt x="45440" y="24466"/>
                  </a:lnTo>
                  <a:cubicBezTo>
                    <a:pt x="35328" y="24466"/>
                    <a:pt x="27075" y="16213"/>
                    <a:pt x="27075" y="6101"/>
                  </a:cubicBezTo>
                  <a:cubicBezTo>
                    <a:pt x="27075" y="4013"/>
                    <a:pt x="27238" y="1991"/>
                    <a:pt x="27564" y="1"/>
                  </a:cubicBezTo>
                  <a:lnTo>
                    <a:pt x="6133" y="1"/>
                  </a:lnTo>
                  <a:cubicBezTo>
                    <a:pt x="2741" y="1"/>
                    <a:pt x="1" y="2708"/>
                    <a:pt x="1" y="6101"/>
                  </a:cubicBezTo>
                  <a:lnTo>
                    <a:pt x="1" y="182998"/>
                  </a:lnTo>
                  <a:cubicBezTo>
                    <a:pt x="1" y="186358"/>
                    <a:pt x="2741" y="189098"/>
                    <a:pt x="6133" y="189098"/>
                  </a:cubicBezTo>
                  <a:lnTo>
                    <a:pt x="130611" y="189098"/>
                  </a:lnTo>
                  <a:cubicBezTo>
                    <a:pt x="133970" y="189098"/>
                    <a:pt x="136710" y="186358"/>
                    <a:pt x="136710" y="182998"/>
                  </a:cubicBezTo>
                  <a:lnTo>
                    <a:pt x="136710" y="6101"/>
                  </a:lnTo>
                  <a:cubicBezTo>
                    <a:pt x="136710" y="2728"/>
                    <a:pt x="134003" y="0"/>
                    <a:pt x="13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2418750" y="238125"/>
              <a:ext cx="1452425" cy="797575"/>
            </a:xfrm>
            <a:custGeom>
              <a:avLst/>
              <a:gdLst/>
              <a:ahLst/>
              <a:cxnLst/>
              <a:rect l="l" t="t" r="r" b="b"/>
              <a:pathLst>
                <a:path w="58097" h="31903" extrusionOk="0">
                  <a:moveTo>
                    <a:pt x="25770" y="0"/>
                  </a:moveTo>
                  <a:cubicBezTo>
                    <a:pt x="11515" y="0"/>
                    <a:pt x="1" y="11547"/>
                    <a:pt x="1" y="25770"/>
                  </a:cubicBezTo>
                  <a:cubicBezTo>
                    <a:pt x="1" y="29162"/>
                    <a:pt x="2741" y="31902"/>
                    <a:pt x="6133" y="31902"/>
                  </a:cubicBezTo>
                  <a:lnTo>
                    <a:pt x="51997" y="31902"/>
                  </a:lnTo>
                  <a:cubicBezTo>
                    <a:pt x="55356" y="31902"/>
                    <a:pt x="58096" y="29162"/>
                    <a:pt x="58096" y="25770"/>
                  </a:cubicBezTo>
                  <a:cubicBezTo>
                    <a:pt x="58096" y="11515"/>
                    <a:pt x="46549" y="0"/>
                    <a:pt x="3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5202850" y="729850"/>
              <a:ext cx="961500" cy="654875"/>
            </a:xfrm>
            <a:custGeom>
              <a:avLst/>
              <a:gdLst/>
              <a:ahLst/>
              <a:cxnLst/>
              <a:rect l="l" t="t" r="r" b="b"/>
              <a:pathLst>
                <a:path w="38460" h="26195" extrusionOk="0">
                  <a:moveTo>
                    <a:pt x="19246" y="1"/>
                  </a:moveTo>
                  <a:cubicBezTo>
                    <a:pt x="8482" y="1"/>
                    <a:pt x="1" y="8710"/>
                    <a:pt x="1" y="19214"/>
                  </a:cubicBezTo>
                  <a:lnTo>
                    <a:pt x="1" y="26195"/>
                  </a:lnTo>
                  <a:lnTo>
                    <a:pt x="38460" y="26195"/>
                  </a:lnTo>
                  <a:lnTo>
                    <a:pt x="38460" y="19214"/>
                  </a:lnTo>
                  <a:cubicBezTo>
                    <a:pt x="38460" y="8612"/>
                    <a:pt x="29815" y="1"/>
                    <a:pt x="19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5202850" y="1690500"/>
              <a:ext cx="961500" cy="3766825"/>
            </a:xfrm>
            <a:custGeom>
              <a:avLst/>
              <a:gdLst/>
              <a:ahLst/>
              <a:cxnLst/>
              <a:rect l="l" t="t" r="r" b="b"/>
              <a:pathLst>
                <a:path w="38460" h="150673" extrusionOk="0">
                  <a:moveTo>
                    <a:pt x="1" y="1"/>
                  </a:moveTo>
                  <a:lnTo>
                    <a:pt x="1" y="131459"/>
                  </a:lnTo>
                  <a:cubicBezTo>
                    <a:pt x="1" y="133090"/>
                    <a:pt x="653" y="134623"/>
                    <a:pt x="1795" y="135765"/>
                  </a:cubicBezTo>
                  <a:lnTo>
                    <a:pt x="14908" y="148878"/>
                  </a:lnTo>
                  <a:cubicBezTo>
                    <a:pt x="16050" y="150020"/>
                    <a:pt x="17615" y="150672"/>
                    <a:pt x="19246" y="150672"/>
                  </a:cubicBezTo>
                  <a:cubicBezTo>
                    <a:pt x="20845" y="150672"/>
                    <a:pt x="22411" y="150020"/>
                    <a:pt x="23552" y="148878"/>
                  </a:cubicBezTo>
                  <a:lnTo>
                    <a:pt x="36665" y="135765"/>
                  </a:lnTo>
                  <a:cubicBezTo>
                    <a:pt x="37807" y="134623"/>
                    <a:pt x="38460" y="133090"/>
                    <a:pt x="38460" y="131459"/>
                  </a:cubicBezTo>
                  <a:lnTo>
                    <a:pt x="384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76"/>
          <p:cNvGrpSpPr/>
          <p:nvPr/>
        </p:nvGrpSpPr>
        <p:grpSpPr>
          <a:xfrm>
            <a:off x="1530185" y="1521252"/>
            <a:ext cx="455636" cy="455636"/>
            <a:chOff x="1190625" y="238125"/>
            <a:chExt cx="5219200" cy="5219200"/>
          </a:xfrm>
        </p:grpSpPr>
        <p:sp>
          <p:nvSpPr>
            <p:cNvPr id="1747" name="Google Shape;1747;p76"/>
            <p:cNvSpPr/>
            <p:nvPr/>
          </p:nvSpPr>
          <p:spPr>
            <a:xfrm>
              <a:off x="1459725" y="1627725"/>
              <a:ext cx="1521750" cy="1232225"/>
            </a:xfrm>
            <a:custGeom>
              <a:avLst/>
              <a:gdLst/>
              <a:ahLst/>
              <a:cxnLst/>
              <a:rect l="l" t="t" r="r" b="b"/>
              <a:pathLst>
                <a:path w="60870" h="49289" extrusionOk="0">
                  <a:moveTo>
                    <a:pt x="59108" y="0"/>
                  </a:moveTo>
                  <a:cubicBezTo>
                    <a:pt x="47528" y="0"/>
                    <a:pt x="36600" y="4534"/>
                    <a:pt x="28380" y="12722"/>
                  </a:cubicBezTo>
                  <a:lnTo>
                    <a:pt x="2251" y="38851"/>
                  </a:lnTo>
                  <a:cubicBezTo>
                    <a:pt x="522" y="40612"/>
                    <a:pt x="1" y="43222"/>
                    <a:pt x="947" y="45505"/>
                  </a:cubicBezTo>
                  <a:cubicBezTo>
                    <a:pt x="1893" y="47821"/>
                    <a:pt x="4111" y="49289"/>
                    <a:pt x="6590" y="49289"/>
                  </a:cubicBezTo>
                  <a:lnTo>
                    <a:pt x="26357" y="49289"/>
                  </a:lnTo>
                  <a:cubicBezTo>
                    <a:pt x="25672" y="47364"/>
                    <a:pt x="25314" y="45309"/>
                    <a:pt x="25314" y="43189"/>
                  </a:cubicBezTo>
                  <a:cubicBezTo>
                    <a:pt x="25314" y="38263"/>
                    <a:pt x="27206" y="33664"/>
                    <a:pt x="30663" y="30206"/>
                  </a:cubicBezTo>
                  <a:lnTo>
                    <a:pt x="60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6"/>
            <p:cNvSpPr/>
            <p:nvPr/>
          </p:nvSpPr>
          <p:spPr>
            <a:xfrm>
              <a:off x="3765950" y="2532925"/>
              <a:ext cx="349050" cy="348225"/>
            </a:xfrm>
            <a:custGeom>
              <a:avLst/>
              <a:gdLst/>
              <a:ahLst/>
              <a:cxnLst/>
              <a:rect l="l" t="t" r="r" b="b"/>
              <a:pathLst>
                <a:path w="13962" h="13929" extrusionOk="0">
                  <a:moveTo>
                    <a:pt x="6981" y="0"/>
                  </a:moveTo>
                  <a:cubicBezTo>
                    <a:pt x="3132" y="0"/>
                    <a:pt x="1" y="3132"/>
                    <a:pt x="1" y="6981"/>
                  </a:cubicBezTo>
                  <a:cubicBezTo>
                    <a:pt x="1" y="10797"/>
                    <a:pt x="3132" y="13929"/>
                    <a:pt x="6981" y="13929"/>
                  </a:cubicBezTo>
                  <a:cubicBezTo>
                    <a:pt x="10830" y="13929"/>
                    <a:pt x="13962" y="10797"/>
                    <a:pt x="13962" y="6981"/>
                  </a:cubicBezTo>
                  <a:cubicBezTo>
                    <a:pt x="13962" y="3132"/>
                    <a:pt x="10830" y="0"/>
                    <a:pt x="6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6"/>
            <p:cNvSpPr/>
            <p:nvPr/>
          </p:nvSpPr>
          <p:spPr>
            <a:xfrm>
              <a:off x="4692350" y="1606525"/>
              <a:ext cx="349050" cy="349050"/>
            </a:xfrm>
            <a:custGeom>
              <a:avLst/>
              <a:gdLst/>
              <a:ahLst/>
              <a:cxnLst/>
              <a:rect l="l" t="t" r="r" b="b"/>
              <a:pathLst>
                <a:path w="13962" h="13962" extrusionOk="0">
                  <a:moveTo>
                    <a:pt x="6981" y="0"/>
                  </a:moveTo>
                  <a:cubicBezTo>
                    <a:pt x="3132" y="0"/>
                    <a:pt x="1" y="3132"/>
                    <a:pt x="1" y="6981"/>
                  </a:cubicBezTo>
                  <a:cubicBezTo>
                    <a:pt x="1" y="10830"/>
                    <a:pt x="3132" y="13961"/>
                    <a:pt x="6981" y="13961"/>
                  </a:cubicBezTo>
                  <a:cubicBezTo>
                    <a:pt x="10830" y="13961"/>
                    <a:pt x="13962" y="10830"/>
                    <a:pt x="13962" y="6981"/>
                  </a:cubicBezTo>
                  <a:cubicBezTo>
                    <a:pt x="13962" y="3132"/>
                    <a:pt x="10830" y="0"/>
                    <a:pt x="6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6"/>
            <p:cNvSpPr/>
            <p:nvPr/>
          </p:nvSpPr>
          <p:spPr>
            <a:xfrm>
              <a:off x="2382875" y="238125"/>
              <a:ext cx="4026950" cy="4011850"/>
            </a:xfrm>
            <a:custGeom>
              <a:avLst/>
              <a:gdLst/>
              <a:ahLst/>
              <a:cxnLst/>
              <a:rect l="l" t="t" r="r" b="b"/>
              <a:pathLst>
                <a:path w="161078" h="160474" extrusionOk="0">
                  <a:moveTo>
                    <a:pt x="99360" y="42504"/>
                  </a:moveTo>
                  <a:cubicBezTo>
                    <a:pt x="109994" y="42504"/>
                    <a:pt x="118573" y="51083"/>
                    <a:pt x="118573" y="61717"/>
                  </a:cubicBezTo>
                  <a:cubicBezTo>
                    <a:pt x="118573" y="72318"/>
                    <a:pt x="109994" y="80930"/>
                    <a:pt x="99360" y="80930"/>
                  </a:cubicBezTo>
                  <a:cubicBezTo>
                    <a:pt x="88759" y="80930"/>
                    <a:pt x="80147" y="72318"/>
                    <a:pt x="80147" y="61717"/>
                  </a:cubicBezTo>
                  <a:cubicBezTo>
                    <a:pt x="80147" y="51083"/>
                    <a:pt x="88759" y="42504"/>
                    <a:pt x="99360" y="42504"/>
                  </a:cubicBezTo>
                  <a:close/>
                  <a:moveTo>
                    <a:pt x="62304" y="79560"/>
                  </a:moveTo>
                  <a:cubicBezTo>
                    <a:pt x="72938" y="79560"/>
                    <a:pt x="81517" y="88139"/>
                    <a:pt x="81517" y="98773"/>
                  </a:cubicBezTo>
                  <a:cubicBezTo>
                    <a:pt x="81517" y="109374"/>
                    <a:pt x="72938" y="117953"/>
                    <a:pt x="62304" y="117953"/>
                  </a:cubicBezTo>
                  <a:cubicBezTo>
                    <a:pt x="51703" y="117953"/>
                    <a:pt x="43091" y="109374"/>
                    <a:pt x="43091" y="98773"/>
                  </a:cubicBezTo>
                  <a:cubicBezTo>
                    <a:pt x="43091" y="88139"/>
                    <a:pt x="51703" y="79560"/>
                    <a:pt x="62304" y="79560"/>
                  </a:cubicBezTo>
                  <a:close/>
                  <a:moveTo>
                    <a:pt x="154977" y="0"/>
                  </a:moveTo>
                  <a:cubicBezTo>
                    <a:pt x="136449" y="0"/>
                    <a:pt x="118378" y="3588"/>
                    <a:pt x="101252" y="10667"/>
                  </a:cubicBezTo>
                  <a:cubicBezTo>
                    <a:pt x="84159" y="17778"/>
                    <a:pt x="68828" y="27988"/>
                    <a:pt x="55748" y="41101"/>
                  </a:cubicBezTo>
                  <a:lnTo>
                    <a:pt x="2414" y="94435"/>
                  </a:lnTo>
                  <a:cubicBezTo>
                    <a:pt x="0" y="96816"/>
                    <a:pt x="0" y="100698"/>
                    <a:pt x="2414" y="103079"/>
                  </a:cubicBezTo>
                  <a:lnTo>
                    <a:pt x="57998" y="158663"/>
                  </a:lnTo>
                  <a:cubicBezTo>
                    <a:pt x="59189" y="159870"/>
                    <a:pt x="60755" y="160473"/>
                    <a:pt x="62320" y="160473"/>
                  </a:cubicBezTo>
                  <a:cubicBezTo>
                    <a:pt x="63886" y="160473"/>
                    <a:pt x="65452" y="159870"/>
                    <a:pt x="66643" y="158663"/>
                  </a:cubicBezTo>
                  <a:lnTo>
                    <a:pt x="119976" y="105330"/>
                  </a:lnTo>
                  <a:cubicBezTo>
                    <a:pt x="133089" y="92249"/>
                    <a:pt x="143299" y="76918"/>
                    <a:pt x="150410" y="59825"/>
                  </a:cubicBezTo>
                  <a:cubicBezTo>
                    <a:pt x="157489" y="42699"/>
                    <a:pt x="161077" y="24628"/>
                    <a:pt x="161077" y="6100"/>
                  </a:cubicBezTo>
                  <a:cubicBezTo>
                    <a:pt x="161077" y="2740"/>
                    <a:pt x="158337" y="0"/>
                    <a:pt x="154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6"/>
            <p:cNvSpPr/>
            <p:nvPr/>
          </p:nvSpPr>
          <p:spPr>
            <a:xfrm>
              <a:off x="1190625" y="3539250"/>
              <a:ext cx="1918050" cy="1918075"/>
            </a:xfrm>
            <a:custGeom>
              <a:avLst/>
              <a:gdLst/>
              <a:ahLst/>
              <a:cxnLst/>
              <a:rect l="l" t="t" r="r" b="b"/>
              <a:pathLst>
                <a:path w="76722" h="76723" extrusionOk="0">
                  <a:moveTo>
                    <a:pt x="24791" y="0"/>
                  </a:moveTo>
                  <a:lnTo>
                    <a:pt x="24791" y="0"/>
                  </a:lnTo>
                  <a:cubicBezTo>
                    <a:pt x="24726" y="33"/>
                    <a:pt x="24661" y="65"/>
                    <a:pt x="24595" y="65"/>
                  </a:cubicBezTo>
                  <a:cubicBezTo>
                    <a:pt x="9655" y="6263"/>
                    <a:pt x="0" y="20714"/>
                    <a:pt x="0" y="36893"/>
                  </a:cubicBezTo>
                  <a:lnTo>
                    <a:pt x="0" y="70622"/>
                  </a:lnTo>
                  <a:cubicBezTo>
                    <a:pt x="0" y="73982"/>
                    <a:pt x="2740" y="76722"/>
                    <a:pt x="6133" y="76722"/>
                  </a:cubicBezTo>
                  <a:lnTo>
                    <a:pt x="39829" y="76722"/>
                  </a:lnTo>
                  <a:cubicBezTo>
                    <a:pt x="56008" y="76722"/>
                    <a:pt x="70459" y="67067"/>
                    <a:pt x="76657" y="52127"/>
                  </a:cubicBezTo>
                  <a:cubicBezTo>
                    <a:pt x="76657" y="52062"/>
                    <a:pt x="76689" y="51996"/>
                    <a:pt x="76722" y="51931"/>
                  </a:cubicBezTo>
                  <a:cubicBezTo>
                    <a:pt x="76689" y="51931"/>
                    <a:pt x="76689" y="51964"/>
                    <a:pt x="76657" y="51996"/>
                  </a:cubicBezTo>
                  <a:cubicBezTo>
                    <a:pt x="69709" y="58944"/>
                    <a:pt x="60510" y="62761"/>
                    <a:pt x="50691" y="62761"/>
                  </a:cubicBezTo>
                  <a:lnTo>
                    <a:pt x="32326" y="62761"/>
                  </a:lnTo>
                  <a:cubicBezTo>
                    <a:pt x="22214" y="62761"/>
                    <a:pt x="13961" y="54508"/>
                    <a:pt x="13961" y="44396"/>
                  </a:cubicBezTo>
                  <a:lnTo>
                    <a:pt x="13961" y="26031"/>
                  </a:lnTo>
                  <a:cubicBezTo>
                    <a:pt x="13961" y="16212"/>
                    <a:pt x="17778" y="7013"/>
                    <a:pt x="24726" y="65"/>
                  </a:cubicBezTo>
                  <a:cubicBezTo>
                    <a:pt x="24758" y="33"/>
                    <a:pt x="24791" y="33"/>
                    <a:pt x="24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6"/>
            <p:cNvSpPr/>
            <p:nvPr/>
          </p:nvSpPr>
          <p:spPr>
            <a:xfrm>
              <a:off x="1845450" y="3577775"/>
              <a:ext cx="1284450" cy="1224700"/>
            </a:xfrm>
            <a:custGeom>
              <a:avLst/>
              <a:gdLst/>
              <a:ahLst/>
              <a:cxnLst/>
              <a:rect l="l" t="t" r="r" b="b"/>
              <a:pathLst>
                <a:path w="51378" h="48988" extrusionOk="0">
                  <a:moveTo>
                    <a:pt x="24498" y="1"/>
                  </a:moveTo>
                  <a:cubicBezTo>
                    <a:pt x="18227" y="1"/>
                    <a:pt x="11956" y="2390"/>
                    <a:pt x="7177" y="7169"/>
                  </a:cubicBezTo>
                  <a:cubicBezTo>
                    <a:pt x="2415" y="11964"/>
                    <a:pt x="1" y="18227"/>
                    <a:pt x="1" y="24490"/>
                  </a:cubicBezTo>
                  <a:lnTo>
                    <a:pt x="1" y="42855"/>
                  </a:lnTo>
                  <a:cubicBezTo>
                    <a:pt x="1" y="46247"/>
                    <a:pt x="2741" y="48987"/>
                    <a:pt x="6133" y="48987"/>
                  </a:cubicBezTo>
                  <a:lnTo>
                    <a:pt x="24498" y="48987"/>
                  </a:lnTo>
                  <a:cubicBezTo>
                    <a:pt x="30761" y="48987"/>
                    <a:pt x="37024" y="46574"/>
                    <a:pt x="41819" y="41811"/>
                  </a:cubicBezTo>
                  <a:cubicBezTo>
                    <a:pt x="51377" y="32253"/>
                    <a:pt x="51377" y="16726"/>
                    <a:pt x="41819" y="7169"/>
                  </a:cubicBezTo>
                  <a:cubicBezTo>
                    <a:pt x="37041" y="2390"/>
                    <a:pt x="30769" y="1"/>
                    <a:pt x="24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6"/>
            <p:cNvSpPr/>
            <p:nvPr/>
          </p:nvSpPr>
          <p:spPr>
            <a:xfrm>
              <a:off x="3787975" y="3666450"/>
              <a:ext cx="1232225" cy="1509525"/>
            </a:xfrm>
            <a:custGeom>
              <a:avLst/>
              <a:gdLst/>
              <a:ahLst/>
              <a:cxnLst/>
              <a:rect l="l" t="t" r="r" b="b"/>
              <a:pathLst>
                <a:path w="49289" h="60381" extrusionOk="0">
                  <a:moveTo>
                    <a:pt x="49289" y="1"/>
                  </a:moveTo>
                  <a:lnTo>
                    <a:pt x="19083" y="30207"/>
                  </a:lnTo>
                  <a:cubicBezTo>
                    <a:pt x="15625" y="33665"/>
                    <a:pt x="11026" y="35557"/>
                    <a:pt x="6100" y="35557"/>
                  </a:cubicBezTo>
                  <a:cubicBezTo>
                    <a:pt x="3980" y="35557"/>
                    <a:pt x="1925" y="35198"/>
                    <a:pt x="0" y="34513"/>
                  </a:cubicBezTo>
                  <a:lnTo>
                    <a:pt x="0" y="54280"/>
                  </a:lnTo>
                  <a:cubicBezTo>
                    <a:pt x="0" y="56759"/>
                    <a:pt x="1501" y="58978"/>
                    <a:pt x="3784" y="59924"/>
                  </a:cubicBezTo>
                  <a:cubicBezTo>
                    <a:pt x="4534" y="60250"/>
                    <a:pt x="5317" y="60380"/>
                    <a:pt x="6100" y="60380"/>
                  </a:cubicBezTo>
                  <a:cubicBezTo>
                    <a:pt x="7699" y="60380"/>
                    <a:pt x="9264" y="59761"/>
                    <a:pt x="10439" y="58619"/>
                  </a:cubicBezTo>
                  <a:lnTo>
                    <a:pt x="36567" y="32490"/>
                  </a:lnTo>
                  <a:cubicBezTo>
                    <a:pt x="44755" y="24270"/>
                    <a:pt x="49289" y="13375"/>
                    <a:pt x="49289" y="1762"/>
                  </a:cubicBezTo>
                  <a:lnTo>
                    <a:pt x="49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35"/>
                                        </p:tgtEl>
                                        <p:attrNameLst>
                                          <p:attrName>style.visibility</p:attrName>
                                        </p:attrNameLst>
                                      </p:cBhvr>
                                      <p:to>
                                        <p:strVal val="visible"/>
                                      </p:to>
                                    </p:set>
                                    <p:anim calcmode="lin" valueType="num">
                                      <p:cBhvr additive="base">
                                        <p:cTn id="7" dur="1000"/>
                                        <p:tgtEl>
                                          <p:spTgt spid="1735"/>
                                        </p:tgtEl>
                                        <p:attrNameLst>
                                          <p:attrName>ppt_w</p:attrName>
                                        </p:attrNameLst>
                                      </p:cBhvr>
                                      <p:tavLst>
                                        <p:tav tm="0">
                                          <p:val>
                                            <p:strVal val="0"/>
                                          </p:val>
                                        </p:tav>
                                        <p:tav tm="100000">
                                          <p:val>
                                            <p:strVal val="#ppt_w"/>
                                          </p:val>
                                        </p:tav>
                                      </p:tavLst>
                                    </p:anim>
                                    <p:anim calcmode="lin" valueType="num">
                                      <p:cBhvr additive="base">
                                        <p:cTn id="8" dur="1000"/>
                                        <p:tgtEl>
                                          <p:spTgt spid="173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46"/>
                                        </p:tgtEl>
                                        <p:attrNameLst>
                                          <p:attrName>style.visibility</p:attrName>
                                        </p:attrNameLst>
                                      </p:cBhvr>
                                      <p:to>
                                        <p:strVal val="visible"/>
                                      </p:to>
                                    </p:set>
                                    <p:anim calcmode="lin" valueType="num">
                                      <p:cBhvr additive="base">
                                        <p:cTn id="11" dur="1000"/>
                                        <p:tgtEl>
                                          <p:spTgt spid="1746"/>
                                        </p:tgtEl>
                                        <p:attrNameLst>
                                          <p:attrName>ppt_w</p:attrName>
                                        </p:attrNameLst>
                                      </p:cBhvr>
                                      <p:tavLst>
                                        <p:tav tm="0">
                                          <p:val>
                                            <p:strVal val="0"/>
                                          </p:val>
                                        </p:tav>
                                        <p:tav tm="100000">
                                          <p:val>
                                            <p:strVal val="#ppt_w"/>
                                          </p:val>
                                        </p:tav>
                                      </p:tavLst>
                                    </p:anim>
                                    <p:anim calcmode="lin" valueType="num">
                                      <p:cBhvr additive="base">
                                        <p:cTn id="12" dur="1000"/>
                                        <p:tgtEl>
                                          <p:spTgt spid="174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40"/>
                                        </p:tgtEl>
                                        <p:attrNameLst>
                                          <p:attrName>style.visibility</p:attrName>
                                        </p:attrNameLst>
                                      </p:cBhvr>
                                      <p:to>
                                        <p:strVal val="visible"/>
                                      </p:to>
                                    </p:set>
                                    <p:anim calcmode="lin" valueType="num">
                                      <p:cBhvr additive="base">
                                        <p:cTn id="15" dur="1000"/>
                                        <p:tgtEl>
                                          <p:spTgt spid="1740"/>
                                        </p:tgtEl>
                                        <p:attrNameLst>
                                          <p:attrName>ppt_w</p:attrName>
                                        </p:attrNameLst>
                                      </p:cBhvr>
                                      <p:tavLst>
                                        <p:tav tm="0">
                                          <p:val>
                                            <p:strVal val="0"/>
                                          </p:val>
                                        </p:tav>
                                        <p:tav tm="100000">
                                          <p:val>
                                            <p:strVal val="#ppt_w"/>
                                          </p:val>
                                        </p:tav>
                                      </p:tavLst>
                                    </p:anim>
                                    <p:anim calcmode="lin" valueType="num">
                                      <p:cBhvr additive="base">
                                        <p:cTn id="16" dur="1000"/>
                                        <p:tgtEl>
                                          <p:spTgt spid="1740"/>
                                        </p:tgtEl>
                                        <p:attrNameLst>
                                          <p:attrName>ppt_h</p:attrName>
                                        </p:attrNameLst>
                                      </p:cBhvr>
                                      <p:tavLst>
                                        <p:tav tm="0">
                                          <p:val>
                                            <p:strVal val="0"/>
                                          </p:val>
                                        </p:tav>
                                        <p:tav tm="100000">
                                          <p:val>
                                            <p:strVal val="#ppt_h"/>
                                          </p:val>
                                        </p:tav>
                                      </p:tavLst>
                                    </p:anim>
                                  </p:childTnLst>
                                </p:cTn>
                              </p:par>
                              <p:par>
                                <p:cTn id="17" presetID="2" presetClass="entr" presetSubtype="1" fill="hold" nodeType="withEffect">
                                  <p:stCondLst>
                                    <p:cond delay="0"/>
                                  </p:stCondLst>
                                  <p:childTnLst>
                                    <p:set>
                                      <p:cBhvr>
                                        <p:cTn id="18" dur="1" fill="hold">
                                          <p:stCondLst>
                                            <p:cond delay="0"/>
                                          </p:stCondLst>
                                        </p:cTn>
                                        <p:tgtEl>
                                          <p:spTgt spid="1728"/>
                                        </p:tgtEl>
                                        <p:attrNameLst>
                                          <p:attrName>style.visibility</p:attrName>
                                        </p:attrNameLst>
                                      </p:cBhvr>
                                      <p:to>
                                        <p:strVal val="visible"/>
                                      </p:to>
                                    </p:set>
                                    <p:anim calcmode="lin" valueType="num">
                                      <p:cBhvr additive="base">
                                        <p:cTn id="19" dur="1000"/>
                                        <p:tgtEl>
                                          <p:spTgt spid="1728"/>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729"/>
                                        </p:tgtEl>
                                        <p:attrNameLst>
                                          <p:attrName>style.visibility</p:attrName>
                                        </p:attrNameLst>
                                      </p:cBhvr>
                                      <p:to>
                                        <p:strVal val="visible"/>
                                      </p:to>
                                    </p:set>
                                    <p:animEffect transition="in" filter="fade">
                                      <p:cBhvr>
                                        <p:cTn id="22" dur="1000"/>
                                        <p:tgtEl>
                                          <p:spTgt spid="1729"/>
                                        </p:tgtEl>
                                      </p:cBhvr>
                                    </p:animEffect>
                                  </p:childTnLst>
                                </p:cTn>
                              </p:par>
                              <p:par>
                                <p:cTn id="23" presetID="10" presetClass="entr" presetSubtype="0" fill="hold" nodeType="withEffect">
                                  <p:stCondLst>
                                    <p:cond delay="0"/>
                                  </p:stCondLst>
                                  <p:childTnLst>
                                    <p:set>
                                      <p:cBhvr>
                                        <p:cTn id="24" dur="1" fill="hold">
                                          <p:stCondLst>
                                            <p:cond delay="0"/>
                                          </p:stCondLst>
                                        </p:cTn>
                                        <p:tgtEl>
                                          <p:spTgt spid="1730"/>
                                        </p:tgtEl>
                                        <p:attrNameLst>
                                          <p:attrName>style.visibility</p:attrName>
                                        </p:attrNameLst>
                                      </p:cBhvr>
                                      <p:to>
                                        <p:strVal val="visible"/>
                                      </p:to>
                                    </p:set>
                                    <p:animEffect transition="in" filter="fade">
                                      <p:cBhvr>
                                        <p:cTn id="25" dur="1000"/>
                                        <p:tgtEl>
                                          <p:spTgt spid="1730"/>
                                        </p:tgtEl>
                                      </p:cBhvr>
                                    </p:animEffect>
                                  </p:childTnLst>
                                </p:cTn>
                              </p:par>
                              <p:par>
                                <p:cTn id="26" presetID="10" presetClass="entr" presetSubtype="0" fill="hold" nodeType="withEffect">
                                  <p:stCondLst>
                                    <p:cond delay="0"/>
                                  </p:stCondLst>
                                  <p:childTnLst>
                                    <p:set>
                                      <p:cBhvr>
                                        <p:cTn id="27" dur="1" fill="hold">
                                          <p:stCondLst>
                                            <p:cond delay="0"/>
                                          </p:stCondLst>
                                        </p:cTn>
                                        <p:tgtEl>
                                          <p:spTgt spid="1731"/>
                                        </p:tgtEl>
                                        <p:attrNameLst>
                                          <p:attrName>style.visibility</p:attrName>
                                        </p:attrNameLst>
                                      </p:cBhvr>
                                      <p:to>
                                        <p:strVal val="visible"/>
                                      </p:to>
                                    </p:set>
                                    <p:animEffect transition="in" filter="fade">
                                      <p:cBhvr>
                                        <p:cTn id="28" dur="1000"/>
                                        <p:tgtEl>
                                          <p:spTgt spid="1731"/>
                                        </p:tgtEl>
                                      </p:cBhvr>
                                    </p:animEffect>
                                  </p:childTnLst>
                                </p:cTn>
                              </p:par>
                              <p:par>
                                <p:cTn id="29" presetID="10" presetClass="entr" presetSubtype="0" fill="hold" nodeType="withEffect">
                                  <p:stCondLst>
                                    <p:cond delay="0"/>
                                  </p:stCondLst>
                                  <p:childTnLst>
                                    <p:set>
                                      <p:cBhvr>
                                        <p:cTn id="30" dur="1" fill="hold">
                                          <p:stCondLst>
                                            <p:cond delay="0"/>
                                          </p:stCondLst>
                                        </p:cTn>
                                        <p:tgtEl>
                                          <p:spTgt spid="1732"/>
                                        </p:tgtEl>
                                        <p:attrNameLst>
                                          <p:attrName>style.visibility</p:attrName>
                                        </p:attrNameLst>
                                      </p:cBhvr>
                                      <p:to>
                                        <p:strVal val="visible"/>
                                      </p:to>
                                    </p:set>
                                    <p:animEffect transition="in" filter="fade">
                                      <p:cBhvr>
                                        <p:cTn id="31" dur="1000"/>
                                        <p:tgtEl>
                                          <p:spTgt spid="1732"/>
                                        </p:tgtEl>
                                      </p:cBhvr>
                                    </p:animEffect>
                                  </p:childTnLst>
                                </p:cTn>
                              </p:par>
                              <p:par>
                                <p:cTn id="32" presetID="10" presetClass="entr" presetSubtype="0" fill="hold" nodeType="withEffect">
                                  <p:stCondLst>
                                    <p:cond delay="0"/>
                                  </p:stCondLst>
                                  <p:childTnLst>
                                    <p:set>
                                      <p:cBhvr>
                                        <p:cTn id="33" dur="1" fill="hold">
                                          <p:stCondLst>
                                            <p:cond delay="0"/>
                                          </p:stCondLst>
                                        </p:cTn>
                                        <p:tgtEl>
                                          <p:spTgt spid="1733"/>
                                        </p:tgtEl>
                                        <p:attrNameLst>
                                          <p:attrName>style.visibility</p:attrName>
                                        </p:attrNameLst>
                                      </p:cBhvr>
                                      <p:to>
                                        <p:strVal val="visible"/>
                                      </p:to>
                                    </p:set>
                                    <p:animEffect transition="in" filter="fade">
                                      <p:cBhvr>
                                        <p:cTn id="34" dur="1000"/>
                                        <p:tgtEl>
                                          <p:spTgt spid="1733"/>
                                        </p:tgtEl>
                                      </p:cBhvr>
                                    </p:animEffect>
                                  </p:childTnLst>
                                </p:cTn>
                              </p:par>
                              <p:par>
                                <p:cTn id="35" presetID="10" presetClass="entr" presetSubtype="0" fill="hold" nodeType="withEffect">
                                  <p:stCondLst>
                                    <p:cond delay="0"/>
                                  </p:stCondLst>
                                  <p:childTnLst>
                                    <p:set>
                                      <p:cBhvr>
                                        <p:cTn id="36" dur="1" fill="hold">
                                          <p:stCondLst>
                                            <p:cond delay="0"/>
                                          </p:stCondLst>
                                        </p:cTn>
                                        <p:tgtEl>
                                          <p:spTgt spid="1734"/>
                                        </p:tgtEl>
                                        <p:attrNameLst>
                                          <p:attrName>style.visibility</p:attrName>
                                        </p:attrNameLst>
                                      </p:cBhvr>
                                      <p:to>
                                        <p:strVal val="visible"/>
                                      </p:to>
                                    </p:set>
                                    <p:animEffect transition="in" filter="fade">
                                      <p:cBhvr>
                                        <p:cTn id="37" dur="1000"/>
                                        <p:tgtEl>
                                          <p:spTgt spid="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7"/>
        <p:cNvGrpSpPr/>
        <p:nvPr/>
      </p:nvGrpSpPr>
      <p:grpSpPr>
        <a:xfrm>
          <a:off x="0" y="0"/>
          <a:ext cx="0" cy="0"/>
          <a:chOff x="0" y="0"/>
          <a:chExt cx="0" cy="0"/>
        </a:xfrm>
      </p:grpSpPr>
      <p:sp>
        <p:nvSpPr>
          <p:cNvPr id="1758" name="Google Shape;1758;p7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Guiding principles</a:t>
            </a:r>
            <a:endParaRPr/>
          </a:p>
        </p:txBody>
      </p:sp>
      <p:grpSp>
        <p:nvGrpSpPr>
          <p:cNvPr id="1759" name="Google Shape;1759;p77"/>
          <p:cNvGrpSpPr/>
          <p:nvPr/>
        </p:nvGrpSpPr>
        <p:grpSpPr>
          <a:xfrm>
            <a:off x="1657276" y="1342634"/>
            <a:ext cx="343759" cy="339271"/>
            <a:chOff x="6232000" y="1435050"/>
            <a:chExt cx="488225" cy="481850"/>
          </a:xfrm>
        </p:grpSpPr>
        <p:sp>
          <p:nvSpPr>
            <p:cNvPr id="1760" name="Google Shape;1760;p7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1" name="Google Shape;1761;p7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2" name="Google Shape;1762;p7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3" name="Google Shape;1763;p7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4" name="Google Shape;1764;p7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65" name="Google Shape;1765;p77"/>
          <p:cNvGrpSpPr/>
          <p:nvPr/>
        </p:nvGrpSpPr>
        <p:grpSpPr>
          <a:xfrm>
            <a:off x="4396487" y="1373132"/>
            <a:ext cx="339253" cy="308765"/>
            <a:chOff x="1492675" y="4420975"/>
            <a:chExt cx="481825" cy="438525"/>
          </a:xfrm>
        </p:grpSpPr>
        <p:sp>
          <p:nvSpPr>
            <p:cNvPr id="1766" name="Google Shape;1766;p7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7" name="Google Shape;1767;p7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8" name="Google Shape;1768;p7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9" name="Google Shape;1769;p7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0" name="Google Shape;1770;p7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71" name="Google Shape;1771;p77"/>
          <p:cNvGrpSpPr/>
          <p:nvPr/>
        </p:nvGrpSpPr>
        <p:grpSpPr>
          <a:xfrm>
            <a:off x="7137681" y="2958133"/>
            <a:ext cx="342580" cy="337915"/>
            <a:chOff x="2084100" y="4400250"/>
            <a:chExt cx="486550" cy="479925"/>
          </a:xfrm>
        </p:grpSpPr>
        <p:sp>
          <p:nvSpPr>
            <p:cNvPr id="1772" name="Google Shape;1772;p7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3" name="Google Shape;1773;p7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4" name="Google Shape;1774;p7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5" name="Google Shape;1775;p7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6" name="Google Shape;1776;p7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7" name="Google Shape;1777;p7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78" name="Google Shape;1778;p77"/>
          <p:cNvGrpSpPr/>
          <p:nvPr/>
        </p:nvGrpSpPr>
        <p:grpSpPr>
          <a:xfrm>
            <a:off x="7131177" y="1373149"/>
            <a:ext cx="355663" cy="308725"/>
            <a:chOff x="-28462125" y="3199700"/>
            <a:chExt cx="298550" cy="259150"/>
          </a:xfrm>
        </p:grpSpPr>
        <p:sp>
          <p:nvSpPr>
            <p:cNvPr id="1779" name="Google Shape;177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2" name="Google Shape;1782;p77"/>
          <p:cNvSpPr/>
          <p:nvPr/>
        </p:nvSpPr>
        <p:spPr>
          <a:xfrm>
            <a:off x="4395164" y="2950213"/>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txBox="1">
            <a:spLocks noGrp="1"/>
          </p:cNvSpPr>
          <p:nvPr>
            <p:ph type="title" idx="2"/>
          </p:nvPr>
        </p:nvSpPr>
        <p:spPr>
          <a:xfrm>
            <a:off x="713278" y="1758224"/>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784" name="Google Shape;1784;p77"/>
          <p:cNvSpPr txBox="1">
            <a:spLocks noGrp="1"/>
          </p:cNvSpPr>
          <p:nvPr>
            <p:ph type="subTitle" idx="1"/>
          </p:nvPr>
        </p:nvSpPr>
        <p:spPr>
          <a:xfrm>
            <a:off x="713250" y="2068995"/>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a:p>
            <a:pPr marL="0" lvl="0" indent="0" algn="ctr" rtl="0">
              <a:spcBef>
                <a:spcPts val="0"/>
              </a:spcBef>
              <a:spcAft>
                <a:spcPts val="0"/>
              </a:spcAft>
              <a:buNone/>
            </a:pPr>
            <a:endParaRPr/>
          </a:p>
        </p:txBody>
      </p:sp>
      <p:sp>
        <p:nvSpPr>
          <p:cNvPr id="1785" name="Google Shape;1785;p77"/>
          <p:cNvSpPr txBox="1">
            <a:spLocks noGrp="1"/>
          </p:cNvSpPr>
          <p:nvPr>
            <p:ph type="title" idx="3"/>
          </p:nvPr>
        </p:nvSpPr>
        <p:spPr>
          <a:xfrm>
            <a:off x="3450211" y="1758224"/>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786" name="Google Shape;1786;p77"/>
          <p:cNvSpPr txBox="1">
            <a:spLocks noGrp="1"/>
          </p:cNvSpPr>
          <p:nvPr>
            <p:ph type="subTitle" idx="4"/>
          </p:nvPr>
        </p:nvSpPr>
        <p:spPr>
          <a:xfrm>
            <a:off x="3450186" y="2068995"/>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from the Sun</a:t>
            </a:r>
            <a:endParaRPr/>
          </a:p>
        </p:txBody>
      </p:sp>
      <p:sp>
        <p:nvSpPr>
          <p:cNvPr id="1787" name="Google Shape;1787;p77"/>
          <p:cNvSpPr txBox="1">
            <a:spLocks noGrp="1"/>
          </p:cNvSpPr>
          <p:nvPr>
            <p:ph type="title" idx="5"/>
          </p:nvPr>
        </p:nvSpPr>
        <p:spPr>
          <a:xfrm>
            <a:off x="6187144" y="1758224"/>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788" name="Google Shape;1788;p77"/>
          <p:cNvSpPr txBox="1">
            <a:spLocks noGrp="1"/>
          </p:cNvSpPr>
          <p:nvPr>
            <p:ph type="subTitle" idx="6"/>
          </p:nvPr>
        </p:nvSpPr>
        <p:spPr>
          <a:xfrm>
            <a:off x="6187122" y="2068995"/>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of them all</a:t>
            </a:r>
            <a:endParaRPr/>
          </a:p>
        </p:txBody>
      </p:sp>
      <p:sp>
        <p:nvSpPr>
          <p:cNvPr id="1789" name="Google Shape;1789;p77"/>
          <p:cNvSpPr txBox="1">
            <a:spLocks noGrp="1"/>
          </p:cNvSpPr>
          <p:nvPr>
            <p:ph type="title" idx="7"/>
          </p:nvPr>
        </p:nvSpPr>
        <p:spPr>
          <a:xfrm>
            <a:off x="713278" y="3375045"/>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790" name="Google Shape;1790;p77"/>
          <p:cNvSpPr txBox="1">
            <a:spLocks noGrp="1"/>
          </p:cNvSpPr>
          <p:nvPr>
            <p:ph type="subTitle" idx="8"/>
          </p:nvPr>
        </p:nvSpPr>
        <p:spPr>
          <a:xfrm>
            <a:off x="713250" y="3685820"/>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791" name="Google Shape;1791;p77"/>
          <p:cNvSpPr txBox="1">
            <a:spLocks noGrp="1"/>
          </p:cNvSpPr>
          <p:nvPr>
            <p:ph type="title" idx="9"/>
          </p:nvPr>
        </p:nvSpPr>
        <p:spPr>
          <a:xfrm>
            <a:off x="3450211" y="3375045"/>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792" name="Google Shape;1792;p77"/>
          <p:cNvSpPr txBox="1">
            <a:spLocks noGrp="1"/>
          </p:cNvSpPr>
          <p:nvPr>
            <p:ph type="subTitle" idx="13"/>
          </p:nvPr>
        </p:nvSpPr>
        <p:spPr>
          <a:xfrm>
            <a:off x="3450186" y="3685820"/>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nice name, but it’s hot</a:t>
            </a:r>
            <a:endParaRPr/>
          </a:p>
        </p:txBody>
      </p:sp>
      <p:sp>
        <p:nvSpPr>
          <p:cNvPr id="1793" name="Google Shape;1793;p77"/>
          <p:cNvSpPr txBox="1">
            <a:spLocks noGrp="1"/>
          </p:cNvSpPr>
          <p:nvPr>
            <p:ph type="title" idx="14"/>
          </p:nvPr>
        </p:nvSpPr>
        <p:spPr>
          <a:xfrm>
            <a:off x="6187144" y="3375045"/>
            <a:ext cx="2243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794" name="Google Shape;1794;p77"/>
          <p:cNvSpPr txBox="1">
            <a:spLocks noGrp="1"/>
          </p:cNvSpPr>
          <p:nvPr>
            <p:ph type="subTitle" idx="15"/>
          </p:nvPr>
        </p:nvSpPr>
        <p:spPr>
          <a:xfrm>
            <a:off x="6187122" y="3685820"/>
            <a:ext cx="2243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1795" name="Google Shape;1795;p77"/>
          <p:cNvSpPr/>
          <p:nvPr/>
        </p:nvSpPr>
        <p:spPr>
          <a:xfrm>
            <a:off x="1659529" y="296806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59"/>
                                        </p:tgtEl>
                                        <p:attrNameLst>
                                          <p:attrName>style.visibility</p:attrName>
                                        </p:attrNameLst>
                                      </p:cBhvr>
                                      <p:to>
                                        <p:strVal val="visible"/>
                                      </p:to>
                                    </p:set>
                                    <p:anim calcmode="lin" valueType="num">
                                      <p:cBhvr additive="base">
                                        <p:cTn id="7" dur="1000"/>
                                        <p:tgtEl>
                                          <p:spTgt spid="1759"/>
                                        </p:tgtEl>
                                        <p:attrNameLst>
                                          <p:attrName>ppt_w</p:attrName>
                                        </p:attrNameLst>
                                      </p:cBhvr>
                                      <p:tavLst>
                                        <p:tav tm="0">
                                          <p:val>
                                            <p:strVal val="0"/>
                                          </p:val>
                                        </p:tav>
                                        <p:tav tm="100000">
                                          <p:val>
                                            <p:strVal val="#ppt_w"/>
                                          </p:val>
                                        </p:tav>
                                      </p:tavLst>
                                    </p:anim>
                                    <p:anim calcmode="lin" valueType="num">
                                      <p:cBhvr additive="base">
                                        <p:cTn id="8" dur="1000"/>
                                        <p:tgtEl>
                                          <p:spTgt spid="175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65"/>
                                        </p:tgtEl>
                                        <p:attrNameLst>
                                          <p:attrName>style.visibility</p:attrName>
                                        </p:attrNameLst>
                                      </p:cBhvr>
                                      <p:to>
                                        <p:strVal val="visible"/>
                                      </p:to>
                                    </p:set>
                                    <p:anim calcmode="lin" valueType="num">
                                      <p:cBhvr additive="base">
                                        <p:cTn id="11" dur="1000"/>
                                        <p:tgtEl>
                                          <p:spTgt spid="1765"/>
                                        </p:tgtEl>
                                        <p:attrNameLst>
                                          <p:attrName>ppt_w</p:attrName>
                                        </p:attrNameLst>
                                      </p:cBhvr>
                                      <p:tavLst>
                                        <p:tav tm="0">
                                          <p:val>
                                            <p:strVal val="0"/>
                                          </p:val>
                                        </p:tav>
                                        <p:tav tm="100000">
                                          <p:val>
                                            <p:strVal val="#ppt_w"/>
                                          </p:val>
                                        </p:tav>
                                      </p:tavLst>
                                    </p:anim>
                                    <p:anim calcmode="lin" valueType="num">
                                      <p:cBhvr additive="base">
                                        <p:cTn id="12" dur="1000"/>
                                        <p:tgtEl>
                                          <p:spTgt spid="176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71"/>
                                        </p:tgtEl>
                                        <p:attrNameLst>
                                          <p:attrName>style.visibility</p:attrName>
                                        </p:attrNameLst>
                                      </p:cBhvr>
                                      <p:to>
                                        <p:strVal val="visible"/>
                                      </p:to>
                                    </p:set>
                                    <p:anim calcmode="lin" valueType="num">
                                      <p:cBhvr additive="base">
                                        <p:cTn id="15" dur="1000"/>
                                        <p:tgtEl>
                                          <p:spTgt spid="1771"/>
                                        </p:tgtEl>
                                        <p:attrNameLst>
                                          <p:attrName>ppt_w</p:attrName>
                                        </p:attrNameLst>
                                      </p:cBhvr>
                                      <p:tavLst>
                                        <p:tav tm="0">
                                          <p:val>
                                            <p:strVal val="0"/>
                                          </p:val>
                                        </p:tav>
                                        <p:tav tm="100000">
                                          <p:val>
                                            <p:strVal val="#ppt_w"/>
                                          </p:val>
                                        </p:tav>
                                      </p:tavLst>
                                    </p:anim>
                                    <p:anim calcmode="lin" valueType="num">
                                      <p:cBhvr additive="base">
                                        <p:cTn id="16" dur="1000"/>
                                        <p:tgtEl>
                                          <p:spTgt spid="177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782"/>
                                        </p:tgtEl>
                                        <p:attrNameLst>
                                          <p:attrName>style.visibility</p:attrName>
                                        </p:attrNameLst>
                                      </p:cBhvr>
                                      <p:to>
                                        <p:strVal val="visible"/>
                                      </p:to>
                                    </p:set>
                                    <p:anim calcmode="lin" valueType="num">
                                      <p:cBhvr additive="base">
                                        <p:cTn id="19" dur="1000"/>
                                        <p:tgtEl>
                                          <p:spTgt spid="1782"/>
                                        </p:tgtEl>
                                        <p:attrNameLst>
                                          <p:attrName>ppt_w</p:attrName>
                                        </p:attrNameLst>
                                      </p:cBhvr>
                                      <p:tavLst>
                                        <p:tav tm="0">
                                          <p:val>
                                            <p:strVal val="0"/>
                                          </p:val>
                                        </p:tav>
                                        <p:tav tm="100000">
                                          <p:val>
                                            <p:strVal val="#ppt_w"/>
                                          </p:val>
                                        </p:tav>
                                      </p:tavLst>
                                    </p:anim>
                                    <p:anim calcmode="lin" valueType="num">
                                      <p:cBhvr additive="base">
                                        <p:cTn id="20" dur="1000"/>
                                        <p:tgtEl>
                                          <p:spTgt spid="178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795"/>
                                        </p:tgtEl>
                                        <p:attrNameLst>
                                          <p:attrName>style.visibility</p:attrName>
                                        </p:attrNameLst>
                                      </p:cBhvr>
                                      <p:to>
                                        <p:strVal val="visible"/>
                                      </p:to>
                                    </p:set>
                                    <p:anim calcmode="lin" valueType="num">
                                      <p:cBhvr additive="base">
                                        <p:cTn id="23" dur="1000"/>
                                        <p:tgtEl>
                                          <p:spTgt spid="1795"/>
                                        </p:tgtEl>
                                        <p:attrNameLst>
                                          <p:attrName>ppt_w</p:attrName>
                                        </p:attrNameLst>
                                      </p:cBhvr>
                                      <p:tavLst>
                                        <p:tav tm="0">
                                          <p:val>
                                            <p:strVal val="0"/>
                                          </p:val>
                                        </p:tav>
                                        <p:tav tm="100000">
                                          <p:val>
                                            <p:strVal val="#ppt_w"/>
                                          </p:val>
                                        </p:tav>
                                      </p:tavLst>
                                    </p:anim>
                                    <p:anim calcmode="lin" valueType="num">
                                      <p:cBhvr additive="base">
                                        <p:cTn id="24" dur="1000"/>
                                        <p:tgtEl>
                                          <p:spTgt spid="1795"/>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778"/>
                                        </p:tgtEl>
                                        <p:attrNameLst>
                                          <p:attrName>style.visibility</p:attrName>
                                        </p:attrNameLst>
                                      </p:cBhvr>
                                      <p:to>
                                        <p:strVal val="visible"/>
                                      </p:to>
                                    </p:set>
                                    <p:anim calcmode="lin" valueType="num">
                                      <p:cBhvr additive="base">
                                        <p:cTn id="27" dur="1000"/>
                                        <p:tgtEl>
                                          <p:spTgt spid="1778"/>
                                        </p:tgtEl>
                                        <p:attrNameLst>
                                          <p:attrName>ppt_w</p:attrName>
                                        </p:attrNameLst>
                                      </p:cBhvr>
                                      <p:tavLst>
                                        <p:tav tm="0">
                                          <p:val>
                                            <p:strVal val="0"/>
                                          </p:val>
                                        </p:tav>
                                        <p:tav tm="100000">
                                          <p:val>
                                            <p:strVal val="#ppt_w"/>
                                          </p:val>
                                        </p:tav>
                                      </p:tavLst>
                                    </p:anim>
                                    <p:anim calcmode="lin" valueType="num">
                                      <p:cBhvr additive="base">
                                        <p:cTn id="28" dur="1000"/>
                                        <p:tgtEl>
                                          <p:spTgt spid="1778"/>
                                        </p:tgtEl>
                                        <p:attrNameLst>
                                          <p:attrName>ppt_h</p:attrName>
                                        </p:attrNameLst>
                                      </p:cBhvr>
                                      <p:tavLst>
                                        <p:tav tm="0">
                                          <p:val>
                                            <p:strVal val="0"/>
                                          </p:val>
                                        </p:tav>
                                        <p:tav tm="100000">
                                          <p:val>
                                            <p:strVal val="#ppt_h"/>
                                          </p:val>
                                        </p:tav>
                                      </p:tavLst>
                                    </p:anim>
                                  </p:childTnLst>
                                </p:cTn>
                              </p:par>
                              <p:par>
                                <p:cTn id="29" presetID="10" presetClass="entr" presetSubtype="0" fill="hold" nodeType="withEffect">
                                  <p:stCondLst>
                                    <p:cond delay="0"/>
                                  </p:stCondLst>
                                  <p:childTnLst>
                                    <p:set>
                                      <p:cBhvr>
                                        <p:cTn id="30" dur="1" fill="hold">
                                          <p:stCondLst>
                                            <p:cond delay="0"/>
                                          </p:stCondLst>
                                        </p:cTn>
                                        <p:tgtEl>
                                          <p:spTgt spid="1783"/>
                                        </p:tgtEl>
                                        <p:attrNameLst>
                                          <p:attrName>style.visibility</p:attrName>
                                        </p:attrNameLst>
                                      </p:cBhvr>
                                      <p:to>
                                        <p:strVal val="visible"/>
                                      </p:to>
                                    </p:set>
                                    <p:animEffect transition="in" filter="fade">
                                      <p:cBhvr>
                                        <p:cTn id="31" dur="1000"/>
                                        <p:tgtEl>
                                          <p:spTgt spid="1783"/>
                                        </p:tgtEl>
                                      </p:cBhvr>
                                    </p:animEffect>
                                  </p:childTnLst>
                                </p:cTn>
                              </p:par>
                              <p:par>
                                <p:cTn id="32" presetID="10" presetClass="entr" presetSubtype="0" fill="hold" nodeType="withEffect">
                                  <p:stCondLst>
                                    <p:cond delay="0"/>
                                  </p:stCondLst>
                                  <p:childTnLst>
                                    <p:set>
                                      <p:cBhvr>
                                        <p:cTn id="33" dur="1" fill="hold">
                                          <p:stCondLst>
                                            <p:cond delay="0"/>
                                          </p:stCondLst>
                                        </p:cTn>
                                        <p:tgtEl>
                                          <p:spTgt spid="1784"/>
                                        </p:tgtEl>
                                        <p:attrNameLst>
                                          <p:attrName>style.visibility</p:attrName>
                                        </p:attrNameLst>
                                      </p:cBhvr>
                                      <p:to>
                                        <p:strVal val="visible"/>
                                      </p:to>
                                    </p:set>
                                    <p:animEffect transition="in" filter="fade">
                                      <p:cBhvr>
                                        <p:cTn id="34" dur="1000"/>
                                        <p:tgtEl>
                                          <p:spTgt spid="1784"/>
                                        </p:tgtEl>
                                      </p:cBhvr>
                                    </p:animEffect>
                                  </p:childTnLst>
                                </p:cTn>
                              </p:par>
                              <p:par>
                                <p:cTn id="35" presetID="10" presetClass="entr" presetSubtype="0" fill="hold" nodeType="withEffect">
                                  <p:stCondLst>
                                    <p:cond delay="0"/>
                                  </p:stCondLst>
                                  <p:childTnLst>
                                    <p:set>
                                      <p:cBhvr>
                                        <p:cTn id="36" dur="1" fill="hold">
                                          <p:stCondLst>
                                            <p:cond delay="0"/>
                                          </p:stCondLst>
                                        </p:cTn>
                                        <p:tgtEl>
                                          <p:spTgt spid="1785"/>
                                        </p:tgtEl>
                                        <p:attrNameLst>
                                          <p:attrName>style.visibility</p:attrName>
                                        </p:attrNameLst>
                                      </p:cBhvr>
                                      <p:to>
                                        <p:strVal val="visible"/>
                                      </p:to>
                                    </p:set>
                                    <p:animEffect transition="in" filter="fade">
                                      <p:cBhvr>
                                        <p:cTn id="37" dur="1000"/>
                                        <p:tgtEl>
                                          <p:spTgt spid="1785"/>
                                        </p:tgtEl>
                                      </p:cBhvr>
                                    </p:animEffect>
                                  </p:childTnLst>
                                </p:cTn>
                              </p:par>
                              <p:par>
                                <p:cTn id="38" presetID="10" presetClass="entr" presetSubtype="0" fill="hold" nodeType="withEffect">
                                  <p:stCondLst>
                                    <p:cond delay="0"/>
                                  </p:stCondLst>
                                  <p:childTnLst>
                                    <p:set>
                                      <p:cBhvr>
                                        <p:cTn id="39" dur="1" fill="hold">
                                          <p:stCondLst>
                                            <p:cond delay="0"/>
                                          </p:stCondLst>
                                        </p:cTn>
                                        <p:tgtEl>
                                          <p:spTgt spid="1786"/>
                                        </p:tgtEl>
                                        <p:attrNameLst>
                                          <p:attrName>style.visibility</p:attrName>
                                        </p:attrNameLst>
                                      </p:cBhvr>
                                      <p:to>
                                        <p:strVal val="visible"/>
                                      </p:to>
                                    </p:set>
                                    <p:animEffect transition="in" filter="fade">
                                      <p:cBhvr>
                                        <p:cTn id="40" dur="1000"/>
                                        <p:tgtEl>
                                          <p:spTgt spid="1786"/>
                                        </p:tgtEl>
                                      </p:cBhvr>
                                    </p:animEffect>
                                  </p:childTnLst>
                                </p:cTn>
                              </p:par>
                              <p:par>
                                <p:cTn id="41" presetID="10" presetClass="entr" presetSubtype="0" fill="hold" nodeType="withEffect">
                                  <p:stCondLst>
                                    <p:cond delay="0"/>
                                  </p:stCondLst>
                                  <p:childTnLst>
                                    <p:set>
                                      <p:cBhvr>
                                        <p:cTn id="42" dur="1" fill="hold">
                                          <p:stCondLst>
                                            <p:cond delay="0"/>
                                          </p:stCondLst>
                                        </p:cTn>
                                        <p:tgtEl>
                                          <p:spTgt spid="1788"/>
                                        </p:tgtEl>
                                        <p:attrNameLst>
                                          <p:attrName>style.visibility</p:attrName>
                                        </p:attrNameLst>
                                      </p:cBhvr>
                                      <p:to>
                                        <p:strVal val="visible"/>
                                      </p:to>
                                    </p:set>
                                    <p:animEffect transition="in" filter="fade">
                                      <p:cBhvr>
                                        <p:cTn id="43" dur="1000"/>
                                        <p:tgtEl>
                                          <p:spTgt spid="1788"/>
                                        </p:tgtEl>
                                      </p:cBhvr>
                                    </p:animEffect>
                                  </p:childTnLst>
                                </p:cTn>
                              </p:par>
                              <p:par>
                                <p:cTn id="44" presetID="10" presetClass="entr" presetSubtype="0" fill="hold" nodeType="withEffect">
                                  <p:stCondLst>
                                    <p:cond delay="0"/>
                                  </p:stCondLst>
                                  <p:childTnLst>
                                    <p:set>
                                      <p:cBhvr>
                                        <p:cTn id="45" dur="1" fill="hold">
                                          <p:stCondLst>
                                            <p:cond delay="0"/>
                                          </p:stCondLst>
                                        </p:cTn>
                                        <p:tgtEl>
                                          <p:spTgt spid="1789"/>
                                        </p:tgtEl>
                                        <p:attrNameLst>
                                          <p:attrName>style.visibility</p:attrName>
                                        </p:attrNameLst>
                                      </p:cBhvr>
                                      <p:to>
                                        <p:strVal val="visible"/>
                                      </p:to>
                                    </p:set>
                                    <p:animEffect transition="in" filter="fade">
                                      <p:cBhvr>
                                        <p:cTn id="46" dur="1000"/>
                                        <p:tgtEl>
                                          <p:spTgt spid="1789"/>
                                        </p:tgtEl>
                                      </p:cBhvr>
                                    </p:animEffect>
                                  </p:childTnLst>
                                </p:cTn>
                              </p:par>
                              <p:par>
                                <p:cTn id="47" presetID="10" presetClass="entr" presetSubtype="0" fill="hold" nodeType="withEffect">
                                  <p:stCondLst>
                                    <p:cond delay="0"/>
                                  </p:stCondLst>
                                  <p:childTnLst>
                                    <p:set>
                                      <p:cBhvr>
                                        <p:cTn id="48" dur="1" fill="hold">
                                          <p:stCondLst>
                                            <p:cond delay="0"/>
                                          </p:stCondLst>
                                        </p:cTn>
                                        <p:tgtEl>
                                          <p:spTgt spid="1790"/>
                                        </p:tgtEl>
                                        <p:attrNameLst>
                                          <p:attrName>style.visibility</p:attrName>
                                        </p:attrNameLst>
                                      </p:cBhvr>
                                      <p:to>
                                        <p:strVal val="visible"/>
                                      </p:to>
                                    </p:set>
                                    <p:animEffect transition="in" filter="fade">
                                      <p:cBhvr>
                                        <p:cTn id="49" dur="1000"/>
                                        <p:tgtEl>
                                          <p:spTgt spid="1790"/>
                                        </p:tgtEl>
                                      </p:cBhvr>
                                    </p:animEffect>
                                  </p:childTnLst>
                                </p:cTn>
                              </p:par>
                              <p:par>
                                <p:cTn id="50" presetID="10" presetClass="entr" presetSubtype="0" fill="hold" nodeType="withEffect">
                                  <p:stCondLst>
                                    <p:cond delay="0"/>
                                  </p:stCondLst>
                                  <p:childTnLst>
                                    <p:set>
                                      <p:cBhvr>
                                        <p:cTn id="51" dur="1" fill="hold">
                                          <p:stCondLst>
                                            <p:cond delay="0"/>
                                          </p:stCondLst>
                                        </p:cTn>
                                        <p:tgtEl>
                                          <p:spTgt spid="1791"/>
                                        </p:tgtEl>
                                        <p:attrNameLst>
                                          <p:attrName>style.visibility</p:attrName>
                                        </p:attrNameLst>
                                      </p:cBhvr>
                                      <p:to>
                                        <p:strVal val="visible"/>
                                      </p:to>
                                    </p:set>
                                    <p:animEffect transition="in" filter="fade">
                                      <p:cBhvr>
                                        <p:cTn id="52" dur="1000"/>
                                        <p:tgtEl>
                                          <p:spTgt spid="1791"/>
                                        </p:tgtEl>
                                      </p:cBhvr>
                                    </p:animEffect>
                                  </p:childTnLst>
                                </p:cTn>
                              </p:par>
                              <p:par>
                                <p:cTn id="53" presetID="10" presetClass="entr" presetSubtype="0" fill="hold" nodeType="withEffect">
                                  <p:stCondLst>
                                    <p:cond delay="0"/>
                                  </p:stCondLst>
                                  <p:childTnLst>
                                    <p:set>
                                      <p:cBhvr>
                                        <p:cTn id="54" dur="1" fill="hold">
                                          <p:stCondLst>
                                            <p:cond delay="0"/>
                                          </p:stCondLst>
                                        </p:cTn>
                                        <p:tgtEl>
                                          <p:spTgt spid="1792"/>
                                        </p:tgtEl>
                                        <p:attrNameLst>
                                          <p:attrName>style.visibility</p:attrName>
                                        </p:attrNameLst>
                                      </p:cBhvr>
                                      <p:to>
                                        <p:strVal val="visible"/>
                                      </p:to>
                                    </p:set>
                                    <p:animEffect transition="in" filter="fade">
                                      <p:cBhvr>
                                        <p:cTn id="55" dur="1000"/>
                                        <p:tgtEl>
                                          <p:spTgt spid="1792"/>
                                        </p:tgtEl>
                                      </p:cBhvr>
                                    </p:animEffect>
                                  </p:childTnLst>
                                </p:cTn>
                              </p:par>
                              <p:par>
                                <p:cTn id="56" presetID="10" presetClass="entr" presetSubtype="0" fill="hold" nodeType="withEffect">
                                  <p:stCondLst>
                                    <p:cond delay="0"/>
                                  </p:stCondLst>
                                  <p:childTnLst>
                                    <p:set>
                                      <p:cBhvr>
                                        <p:cTn id="57" dur="1" fill="hold">
                                          <p:stCondLst>
                                            <p:cond delay="0"/>
                                          </p:stCondLst>
                                        </p:cTn>
                                        <p:tgtEl>
                                          <p:spTgt spid="1793"/>
                                        </p:tgtEl>
                                        <p:attrNameLst>
                                          <p:attrName>style.visibility</p:attrName>
                                        </p:attrNameLst>
                                      </p:cBhvr>
                                      <p:to>
                                        <p:strVal val="visible"/>
                                      </p:to>
                                    </p:set>
                                    <p:animEffect transition="in" filter="fade">
                                      <p:cBhvr>
                                        <p:cTn id="58" dur="1000"/>
                                        <p:tgtEl>
                                          <p:spTgt spid="1793"/>
                                        </p:tgtEl>
                                      </p:cBhvr>
                                    </p:animEffect>
                                  </p:childTnLst>
                                </p:cTn>
                              </p:par>
                              <p:par>
                                <p:cTn id="59" presetID="10" presetClass="entr" presetSubtype="0" fill="hold" nodeType="withEffect">
                                  <p:stCondLst>
                                    <p:cond delay="0"/>
                                  </p:stCondLst>
                                  <p:childTnLst>
                                    <p:set>
                                      <p:cBhvr>
                                        <p:cTn id="60" dur="1" fill="hold">
                                          <p:stCondLst>
                                            <p:cond delay="0"/>
                                          </p:stCondLst>
                                        </p:cTn>
                                        <p:tgtEl>
                                          <p:spTgt spid="1794"/>
                                        </p:tgtEl>
                                        <p:attrNameLst>
                                          <p:attrName>style.visibility</p:attrName>
                                        </p:attrNameLst>
                                      </p:cBhvr>
                                      <p:to>
                                        <p:strVal val="visible"/>
                                      </p:to>
                                    </p:set>
                                    <p:animEffect transition="in" filter="fade">
                                      <p:cBhvr>
                                        <p:cTn id="61" dur="1000"/>
                                        <p:tgtEl>
                                          <p:spTgt spid="1794"/>
                                        </p:tgtEl>
                                      </p:cBhvr>
                                    </p:animEffect>
                                  </p:childTnLst>
                                </p:cTn>
                              </p:par>
                              <p:par>
                                <p:cTn id="62" presetID="10" presetClass="entr" presetSubtype="0" fill="hold" nodeType="withEffect">
                                  <p:stCondLst>
                                    <p:cond delay="0"/>
                                  </p:stCondLst>
                                  <p:childTnLst>
                                    <p:set>
                                      <p:cBhvr>
                                        <p:cTn id="63" dur="1" fill="hold">
                                          <p:stCondLst>
                                            <p:cond delay="0"/>
                                          </p:stCondLst>
                                        </p:cTn>
                                        <p:tgtEl>
                                          <p:spTgt spid="1787"/>
                                        </p:tgtEl>
                                        <p:attrNameLst>
                                          <p:attrName>style.visibility</p:attrName>
                                        </p:attrNameLst>
                                      </p:cBhvr>
                                      <p:to>
                                        <p:strVal val="visible"/>
                                      </p:to>
                                    </p:set>
                                    <p:animEffect transition="in" filter="fade">
                                      <p:cBhvr>
                                        <p:cTn id="64" dur="1000"/>
                                        <p:tgtEl>
                                          <p:spTgt spid="1787"/>
                                        </p:tgtEl>
                                      </p:cBhvr>
                                    </p:animEffect>
                                  </p:childTnLst>
                                </p:cTn>
                              </p:par>
                              <p:par>
                                <p:cTn id="65" presetID="2" presetClass="entr" presetSubtype="1" fill="hold" nodeType="withEffect">
                                  <p:stCondLst>
                                    <p:cond delay="0"/>
                                  </p:stCondLst>
                                  <p:childTnLst>
                                    <p:set>
                                      <p:cBhvr>
                                        <p:cTn id="66" dur="1" fill="hold">
                                          <p:stCondLst>
                                            <p:cond delay="0"/>
                                          </p:stCondLst>
                                        </p:cTn>
                                        <p:tgtEl>
                                          <p:spTgt spid="1758"/>
                                        </p:tgtEl>
                                        <p:attrNameLst>
                                          <p:attrName>style.visibility</p:attrName>
                                        </p:attrNameLst>
                                      </p:cBhvr>
                                      <p:to>
                                        <p:strVal val="visible"/>
                                      </p:to>
                                    </p:set>
                                    <p:anim calcmode="lin" valueType="num">
                                      <p:cBhvr additive="base">
                                        <p:cTn id="67" dur="1000"/>
                                        <p:tgtEl>
                                          <p:spTgt spid="17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9"/>
        <p:cNvGrpSpPr/>
        <p:nvPr/>
      </p:nvGrpSpPr>
      <p:grpSpPr>
        <a:xfrm>
          <a:off x="0" y="0"/>
          <a:ext cx="0" cy="0"/>
          <a:chOff x="0" y="0"/>
          <a:chExt cx="0" cy="0"/>
        </a:xfrm>
      </p:grpSpPr>
      <p:sp>
        <p:nvSpPr>
          <p:cNvPr id="1800" name="Google Shape;1800;p7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Guiding principles</a:t>
            </a:r>
            <a:endParaRPr/>
          </a:p>
        </p:txBody>
      </p:sp>
      <p:sp>
        <p:nvSpPr>
          <p:cNvPr id="1801" name="Google Shape;1801;p78"/>
          <p:cNvSpPr txBox="1">
            <a:spLocks noGrp="1"/>
          </p:cNvSpPr>
          <p:nvPr>
            <p:ph type="title" idx="2"/>
          </p:nvPr>
        </p:nvSpPr>
        <p:spPr>
          <a:xfrm>
            <a:off x="1348960" y="1834425"/>
            <a:ext cx="16296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802" name="Google Shape;1802;p78"/>
          <p:cNvSpPr txBox="1">
            <a:spLocks noGrp="1"/>
          </p:cNvSpPr>
          <p:nvPr>
            <p:ph type="subTitle" idx="1"/>
          </p:nvPr>
        </p:nvSpPr>
        <p:spPr>
          <a:xfrm>
            <a:off x="1348924" y="2145200"/>
            <a:ext cx="1815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a:p>
            <a:pPr marL="0" lvl="0" indent="0" algn="l" rtl="0">
              <a:spcBef>
                <a:spcPts val="0"/>
              </a:spcBef>
              <a:spcAft>
                <a:spcPts val="0"/>
              </a:spcAft>
              <a:buNone/>
            </a:pPr>
            <a:endParaRPr/>
          </a:p>
        </p:txBody>
      </p:sp>
      <p:sp>
        <p:nvSpPr>
          <p:cNvPr id="1803" name="Google Shape;1803;p78"/>
          <p:cNvSpPr txBox="1">
            <a:spLocks noGrp="1"/>
          </p:cNvSpPr>
          <p:nvPr>
            <p:ph type="title" idx="3"/>
          </p:nvPr>
        </p:nvSpPr>
        <p:spPr>
          <a:xfrm>
            <a:off x="3933488" y="1834425"/>
            <a:ext cx="16296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804" name="Google Shape;1804;p78"/>
          <p:cNvSpPr txBox="1">
            <a:spLocks noGrp="1"/>
          </p:cNvSpPr>
          <p:nvPr>
            <p:ph type="subTitle" idx="4"/>
          </p:nvPr>
        </p:nvSpPr>
        <p:spPr>
          <a:xfrm>
            <a:off x="3933473" y="2145200"/>
            <a:ext cx="1815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 </a:t>
            </a:r>
            <a:endParaRPr/>
          </a:p>
        </p:txBody>
      </p:sp>
      <p:sp>
        <p:nvSpPr>
          <p:cNvPr id="1805" name="Google Shape;1805;p78"/>
          <p:cNvSpPr txBox="1">
            <a:spLocks noGrp="1"/>
          </p:cNvSpPr>
          <p:nvPr>
            <p:ph type="title" idx="5"/>
          </p:nvPr>
        </p:nvSpPr>
        <p:spPr>
          <a:xfrm>
            <a:off x="6518035" y="1834425"/>
            <a:ext cx="16296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806" name="Google Shape;1806;p78"/>
          <p:cNvSpPr txBox="1">
            <a:spLocks noGrp="1"/>
          </p:cNvSpPr>
          <p:nvPr>
            <p:ph type="subTitle" idx="6"/>
          </p:nvPr>
        </p:nvSpPr>
        <p:spPr>
          <a:xfrm>
            <a:off x="6517999" y="2145200"/>
            <a:ext cx="1815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red but actually a very cold place</a:t>
            </a:r>
            <a:endParaRPr/>
          </a:p>
        </p:txBody>
      </p:sp>
      <p:sp>
        <p:nvSpPr>
          <p:cNvPr id="1807" name="Google Shape;1807;p78"/>
          <p:cNvSpPr txBox="1">
            <a:spLocks noGrp="1"/>
          </p:cNvSpPr>
          <p:nvPr>
            <p:ph type="title" idx="7"/>
          </p:nvPr>
        </p:nvSpPr>
        <p:spPr>
          <a:xfrm>
            <a:off x="2717385" y="3222650"/>
            <a:ext cx="16296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808" name="Google Shape;1808;p78"/>
          <p:cNvSpPr txBox="1">
            <a:spLocks noGrp="1"/>
          </p:cNvSpPr>
          <p:nvPr>
            <p:ph type="subTitle" idx="8"/>
          </p:nvPr>
        </p:nvSpPr>
        <p:spPr>
          <a:xfrm>
            <a:off x="2717349" y="3533425"/>
            <a:ext cx="1815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809" name="Google Shape;1809;p78"/>
          <p:cNvSpPr txBox="1">
            <a:spLocks noGrp="1"/>
          </p:cNvSpPr>
          <p:nvPr>
            <p:ph type="title" idx="9"/>
          </p:nvPr>
        </p:nvSpPr>
        <p:spPr>
          <a:xfrm>
            <a:off x="5301910" y="3222650"/>
            <a:ext cx="16296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810" name="Google Shape;1810;p78"/>
          <p:cNvSpPr txBox="1">
            <a:spLocks noGrp="1"/>
          </p:cNvSpPr>
          <p:nvPr>
            <p:ph type="subTitle" idx="13"/>
          </p:nvPr>
        </p:nvSpPr>
        <p:spPr>
          <a:xfrm>
            <a:off x="5301874" y="3533425"/>
            <a:ext cx="1815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 hydrogen and helium</a:t>
            </a:r>
            <a:endParaRPr/>
          </a:p>
        </p:txBody>
      </p:sp>
      <p:grpSp>
        <p:nvGrpSpPr>
          <p:cNvPr id="1811" name="Google Shape;1811;p78"/>
          <p:cNvGrpSpPr/>
          <p:nvPr/>
        </p:nvGrpSpPr>
        <p:grpSpPr>
          <a:xfrm>
            <a:off x="810401" y="1887269"/>
            <a:ext cx="457299" cy="456158"/>
            <a:chOff x="1184100" y="238125"/>
            <a:chExt cx="5232250" cy="5219200"/>
          </a:xfrm>
        </p:grpSpPr>
        <p:sp>
          <p:nvSpPr>
            <p:cNvPr id="1812" name="Google Shape;1812;p78"/>
            <p:cNvSpPr/>
            <p:nvPr/>
          </p:nvSpPr>
          <p:spPr>
            <a:xfrm>
              <a:off x="1184100" y="3022225"/>
              <a:ext cx="1657100" cy="2435100"/>
            </a:xfrm>
            <a:custGeom>
              <a:avLst/>
              <a:gdLst/>
              <a:ahLst/>
              <a:cxnLst/>
              <a:rect l="l" t="t" r="r" b="b"/>
              <a:pathLst>
                <a:path w="66284" h="97404" extrusionOk="0">
                  <a:moveTo>
                    <a:pt x="55519" y="0"/>
                  </a:moveTo>
                  <a:cubicBezTo>
                    <a:pt x="53334" y="0"/>
                    <a:pt x="51311" y="1175"/>
                    <a:pt x="50202" y="3066"/>
                  </a:cubicBezTo>
                  <a:lnTo>
                    <a:pt x="1076" y="88237"/>
                  </a:lnTo>
                  <a:cubicBezTo>
                    <a:pt x="0" y="90129"/>
                    <a:pt x="0" y="92445"/>
                    <a:pt x="1076" y="94337"/>
                  </a:cubicBezTo>
                  <a:cubicBezTo>
                    <a:pt x="2186" y="96229"/>
                    <a:pt x="4208" y="97403"/>
                    <a:pt x="6394" y="97403"/>
                  </a:cubicBezTo>
                  <a:lnTo>
                    <a:pt x="21627" y="97403"/>
                  </a:lnTo>
                  <a:lnTo>
                    <a:pt x="66284" y="12559"/>
                  </a:lnTo>
                  <a:lnTo>
                    <a:pt x="60803" y="3066"/>
                  </a:lnTo>
                  <a:cubicBezTo>
                    <a:pt x="59727" y="1175"/>
                    <a:pt x="57705" y="0"/>
                    <a:pt x="55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8"/>
            <p:cNvSpPr/>
            <p:nvPr/>
          </p:nvSpPr>
          <p:spPr>
            <a:xfrm>
              <a:off x="4759225" y="3022225"/>
              <a:ext cx="1657125" cy="2435100"/>
            </a:xfrm>
            <a:custGeom>
              <a:avLst/>
              <a:gdLst/>
              <a:ahLst/>
              <a:cxnLst/>
              <a:rect l="l" t="t" r="r" b="b"/>
              <a:pathLst>
                <a:path w="66285" h="97404" extrusionOk="0">
                  <a:moveTo>
                    <a:pt x="10765" y="0"/>
                  </a:moveTo>
                  <a:cubicBezTo>
                    <a:pt x="8580" y="0"/>
                    <a:pt x="6557" y="1175"/>
                    <a:pt x="5481" y="3066"/>
                  </a:cubicBezTo>
                  <a:lnTo>
                    <a:pt x="1" y="12559"/>
                  </a:lnTo>
                  <a:lnTo>
                    <a:pt x="44657" y="97403"/>
                  </a:lnTo>
                  <a:lnTo>
                    <a:pt x="59923" y="97403"/>
                  </a:lnTo>
                  <a:cubicBezTo>
                    <a:pt x="62076" y="97403"/>
                    <a:pt x="64099" y="96229"/>
                    <a:pt x="65208" y="94337"/>
                  </a:cubicBezTo>
                  <a:cubicBezTo>
                    <a:pt x="66284" y="92445"/>
                    <a:pt x="66284" y="90129"/>
                    <a:pt x="65208" y="88237"/>
                  </a:cubicBezTo>
                  <a:lnTo>
                    <a:pt x="16082" y="3066"/>
                  </a:lnTo>
                  <a:cubicBezTo>
                    <a:pt x="14973" y="1175"/>
                    <a:pt x="12951" y="0"/>
                    <a:pt x="10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8"/>
            <p:cNvSpPr/>
            <p:nvPr/>
          </p:nvSpPr>
          <p:spPr>
            <a:xfrm>
              <a:off x="2069725" y="3983700"/>
              <a:ext cx="3460975" cy="1473625"/>
            </a:xfrm>
            <a:custGeom>
              <a:avLst/>
              <a:gdLst/>
              <a:ahLst/>
              <a:cxnLst/>
              <a:rect l="l" t="t" r="r" b="b"/>
              <a:pathLst>
                <a:path w="138439" h="58945" extrusionOk="0">
                  <a:moveTo>
                    <a:pt x="31054" y="0"/>
                  </a:moveTo>
                  <a:lnTo>
                    <a:pt x="0" y="58944"/>
                  </a:lnTo>
                  <a:lnTo>
                    <a:pt x="138439" y="58944"/>
                  </a:lnTo>
                  <a:lnTo>
                    <a:pt x="107385" y="0"/>
                  </a:lnTo>
                  <a:lnTo>
                    <a:pt x="84844" y="0"/>
                  </a:lnTo>
                  <a:lnTo>
                    <a:pt x="73558" y="11287"/>
                  </a:lnTo>
                  <a:cubicBezTo>
                    <a:pt x="72351" y="12493"/>
                    <a:pt x="70785" y="13081"/>
                    <a:pt x="69220" y="13081"/>
                  </a:cubicBezTo>
                  <a:cubicBezTo>
                    <a:pt x="67654" y="13081"/>
                    <a:pt x="66088" y="12493"/>
                    <a:pt x="64881" y="11287"/>
                  </a:cubicBezTo>
                  <a:lnTo>
                    <a:pt x="53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8"/>
            <p:cNvSpPr/>
            <p:nvPr/>
          </p:nvSpPr>
          <p:spPr>
            <a:xfrm>
              <a:off x="3006725" y="238125"/>
              <a:ext cx="2101550" cy="3704000"/>
            </a:xfrm>
            <a:custGeom>
              <a:avLst/>
              <a:gdLst/>
              <a:ahLst/>
              <a:cxnLst/>
              <a:rect l="l" t="t" r="r" b="b"/>
              <a:pathLst>
                <a:path w="84062" h="148160" extrusionOk="0">
                  <a:moveTo>
                    <a:pt x="31740" y="0"/>
                  </a:moveTo>
                  <a:cubicBezTo>
                    <a:pt x="28347" y="0"/>
                    <a:pt x="25640" y="2740"/>
                    <a:pt x="25640" y="6100"/>
                  </a:cubicBezTo>
                  <a:lnTo>
                    <a:pt x="25640" y="88889"/>
                  </a:lnTo>
                  <a:lnTo>
                    <a:pt x="0" y="137591"/>
                  </a:lnTo>
                  <a:lnTo>
                    <a:pt x="18626" y="137591"/>
                  </a:lnTo>
                  <a:cubicBezTo>
                    <a:pt x="20257" y="137591"/>
                    <a:pt x="21823" y="138210"/>
                    <a:pt x="22965" y="139352"/>
                  </a:cubicBezTo>
                  <a:lnTo>
                    <a:pt x="31740" y="148159"/>
                  </a:lnTo>
                  <a:lnTo>
                    <a:pt x="40514" y="139352"/>
                  </a:lnTo>
                  <a:cubicBezTo>
                    <a:pt x="41656" y="138210"/>
                    <a:pt x="43222" y="137591"/>
                    <a:pt x="44853" y="137591"/>
                  </a:cubicBezTo>
                  <a:lnTo>
                    <a:pt x="63479" y="137591"/>
                  </a:lnTo>
                  <a:lnTo>
                    <a:pt x="37872" y="88889"/>
                  </a:lnTo>
                  <a:lnTo>
                    <a:pt x="37872" y="64196"/>
                  </a:lnTo>
                  <a:lnTo>
                    <a:pt x="77603" y="64196"/>
                  </a:lnTo>
                  <a:cubicBezTo>
                    <a:pt x="79854" y="64196"/>
                    <a:pt x="81942" y="62956"/>
                    <a:pt x="82985" y="60967"/>
                  </a:cubicBezTo>
                  <a:cubicBezTo>
                    <a:pt x="84062" y="58977"/>
                    <a:pt x="83931" y="56563"/>
                    <a:pt x="82692" y="54704"/>
                  </a:cubicBezTo>
                  <a:lnTo>
                    <a:pt x="71862" y="38426"/>
                  </a:lnTo>
                  <a:lnTo>
                    <a:pt x="82692" y="22182"/>
                  </a:lnTo>
                  <a:cubicBezTo>
                    <a:pt x="83931" y="20290"/>
                    <a:pt x="84062" y="17876"/>
                    <a:pt x="82985" y="15886"/>
                  </a:cubicBezTo>
                  <a:cubicBezTo>
                    <a:pt x="81942" y="13896"/>
                    <a:pt x="79854" y="12657"/>
                    <a:pt x="77603" y="12657"/>
                  </a:cubicBezTo>
                  <a:lnTo>
                    <a:pt x="37872" y="12657"/>
                  </a:lnTo>
                  <a:lnTo>
                    <a:pt x="37872" y="6100"/>
                  </a:lnTo>
                  <a:cubicBezTo>
                    <a:pt x="37872" y="2740"/>
                    <a:pt x="35132" y="0"/>
                    <a:pt x="3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78"/>
          <p:cNvGrpSpPr/>
          <p:nvPr/>
        </p:nvGrpSpPr>
        <p:grpSpPr>
          <a:xfrm>
            <a:off x="4774150" y="3270925"/>
            <a:ext cx="441544" cy="441544"/>
            <a:chOff x="1190625" y="238125"/>
            <a:chExt cx="5219200" cy="5219200"/>
          </a:xfrm>
        </p:grpSpPr>
        <p:sp>
          <p:nvSpPr>
            <p:cNvPr id="1817" name="Google Shape;1817;p78"/>
            <p:cNvSpPr/>
            <p:nvPr/>
          </p:nvSpPr>
          <p:spPr>
            <a:xfrm>
              <a:off x="4772275" y="2825675"/>
              <a:ext cx="349050" cy="676900"/>
            </a:xfrm>
            <a:custGeom>
              <a:avLst/>
              <a:gdLst/>
              <a:ahLst/>
              <a:cxnLst/>
              <a:rect l="l" t="t" r="r" b="b"/>
              <a:pathLst>
                <a:path w="13962" h="27076" extrusionOk="0">
                  <a:moveTo>
                    <a:pt x="0" y="1"/>
                  </a:moveTo>
                  <a:lnTo>
                    <a:pt x="0" y="27075"/>
                  </a:lnTo>
                  <a:lnTo>
                    <a:pt x="13962" y="27075"/>
                  </a:lnTo>
                  <a:lnTo>
                    <a:pt x="13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8"/>
            <p:cNvSpPr/>
            <p:nvPr/>
          </p:nvSpPr>
          <p:spPr>
            <a:xfrm>
              <a:off x="4116625" y="2498675"/>
              <a:ext cx="349850" cy="1003900"/>
            </a:xfrm>
            <a:custGeom>
              <a:avLst/>
              <a:gdLst/>
              <a:ahLst/>
              <a:cxnLst/>
              <a:rect l="l" t="t" r="r" b="b"/>
              <a:pathLst>
                <a:path w="13994" h="40156" extrusionOk="0">
                  <a:moveTo>
                    <a:pt x="0" y="0"/>
                  </a:moveTo>
                  <a:lnTo>
                    <a:pt x="0" y="40155"/>
                  </a:lnTo>
                  <a:lnTo>
                    <a:pt x="13994" y="40155"/>
                  </a:lnTo>
                  <a:lnTo>
                    <a:pt x="13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8"/>
            <p:cNvSpPr/>
            <p:nvPr/>
          </p:nvSpPr>
          <p:spPr>
            <a:xfrm>
              <a:off x="3461775" y="3153525"/>
              <a:ext cx="349050" cy="349050"/>
            </a:xfrm>
            <a:custGeom>
              <a:avLst/>
              <a:gdLst/>
              <a:ahLst/>
              <a:cxnLst/>
              <a:rect l="l" t="t" r="r" b="b"/>
              <a:pathLst>
                <a:path w="13962" h="13962" extrusionOk="0">
                  <a:moveTo>
                    <a:pt x="0" y="0"/>
                  </a:moveTo>
                  <a:lnTo>
                    <a:pt x="0" y="13961"/>
                  </a:lnTo>
                  <a:lnTo>
                    <a:pt x="13962" y="13961"/>
                  </a:lnTo>
                  <a:lnTo>
                    <a:pt x="13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8"/>
            <p:cNvSpPr/>
            <p:nvPr/>
          </p:nvSpPr>
          <p:spPr>
            <a:xfrm>
              <a:off x="1518450" y="1198775"/>
              <a:ext cx="4563525" cy="4258550"/>
            </a:xfrm>
            <a:custGeom>
              <a:avLst/>
              <a:gdLst/>
              <a:ahLst/>
              <a:cxnLst/>
              <a:rect l="l" t="t" r="r" b="b"/>
              <a:pathLst>
                <a:path w="182541" h="170342" extrusionOk="0">
                  <a:moveTo>
                    <a:pt x="78157" y="20094"/>
                  </a:moveTo>
                  <a:cubicBezTo>
                    <a:pt x="81550" y="20094"/>
                    <a:pt x="84290" y="22834"/>
                    <a:pt x="84290" y="26227"/>
                  </a:cubicBezTo>
                  <a:cubicBezTo>
                    <a:pt x="84290" y="29586"/>
                    <a:pt x="81550" y="32326"/>
                    <a:pt x="78157" y="32326"/>
                  </a:cubicBezTo>
                  <a:lnTo>
                    <a:pt x="32326" y="32326"/>
                  </a:lnTo>
                  <a:cubicBezTo>
                    <a:pt x="28934" y="32326"/>
                    <a:pt x="26194" y="29586"/>
                    <a:pt x="26194" y="26227"/>
                  </a:cubicBezTo>
                  <a:cubicBezTo>
                    <a:pt x="26194" y="22834"/>
                    <a:pt x="28934" y="20094"/>
                    <a:pt x="32326" y="20094"/>
                  </a:cubicBezTo>
                  <a:close/>
                  <a:moveTo>
                    <a:pt x="51964" y="46320"/>
                  </a:moveTo>
                  <a:cubicBezTo>
                    <a:pt x="55356" y="46320"/>
                    <a:pt x="58096" y="49028"/>
                    <a:pt x="58096" y="52420"/>
                  </a:cubicBezTo>
                  <a:cubicBezTo>
                    <a:pt x="58096" y="55813"/>
                    <a:pt x="55356" y="58553"/>
                    <a:pt x="51964" y="58553"/>
                  </a:cubicBezTo>
                  <a:lnTo>
                    <a:pt x="32326" y="58553"/>
                  </a:lnTo>
                  <a:cubicBezTo>
                    <a:pt x="28934" y="58553"/>
                    <a:pt x="26194" y="55813"/>
                    <a:pt x="26194" y="52420"/>
                  </a:cubicBezTo>
                  <a:cubicBezTo>
                    <a:pt x="26194" y="49028"/>
                    <a:pt x="28934" y="46320"/>
                    <a:pt x="32326" y="46320"/>
                  </a:cubicBezTo>
                  <a:close/>
                  <a:moveTo>
                    <a:pt x="124021" y="39764"/>
                  </a:moveTo>
                  <a:cubicBezTo>
                    <a:pt x="127413" y="39764"/>
                    <a:pt x="130153" y="42504"/>
                    <a:pt x="130153" y="45864"/>
                  </a:cubicBezTo>
                  <a:lnTo>
                    <a:pt x="130153" y="52844"/>
                  </a:lnTo>
                  <a:lnTo>
                    <a:pt x="150247" y="52844"/>
                  </a:lnTo>
                  <a:cubicBezTo>
                    <a:pt x="153607" y="52844"/>
                    <a:pt x="156347" y="55584"/>
                    <a:pt x="156347" y="58977"/>
                  </a:cubicBezTo>
                  <a:lnTo>
                    <a:pt x="156347" y="98284"/>
                  </a:lnTo>
                  <a:cubicBezTo>
                    <a:pt x="156347" y="101644"/>
                    <a:pt x="153607" y="104384"/>
                    <a:pt x="150247" y="104384"/>
                  </a:cubicBezTo>
                  <a:lnTo>
                    <a:pt x="71633" y="104384"/>
                  </a:lnTo>
                  <a:cubicBezTo>
                    <a:pt x="68241" y="104384"/>
                    <a:pt x="65501" y="101644"/>
                    <a:pt x="65501" y="98284"/>
                  </a:cubicBezTo>
                  <a:lnTo>
                    <a:pt x="65501" y="72090"/>
                  </a:lnTo>
                  <a:cubicBezTo>
                    <a:pt x="65501" y="68698"/>
                    <a:pt x="68241" y="65958"/>
                    <a:pt x="71633" y="65958"/>
                  </a:cubicBezTo>
                  <a:lnTo>
                    <a:pt x="91695" y="65958"/>
                  </a:lnTo>
                  <a:lnTo>
                    <a:pt x="91695" y="45864"/>
                  </a:lnTo>
                  <a:cubicBezTo>
                    <a:pt x="91695" y="42504"/>
                    <a:pt x="94435" y="39764"/>
                    <a:pt x="97827" y="39764"/>
                  </a:cubicBezTo>
                  <a:close/>
                  <a:moveTo>
                    <a:pt x="91271" y="144147"/>
                  </a:moveTo>
                  <a:cubicBezTo>
                    <a:pt x="95120" y="144147"/>
                    <a:pt x="98251" y="147279"/>
                    <a:pt x="98251" y="151128"/>
                  </a:cubicBezTo>
                  <a:cubicBezTo>
                    <a:pt x="98251" y="154977"/>
                    <a:pt x="95120" y="158109"/>
                    <a:pt x="91271" y="158109"/>
                  </a:cubicBezTo>
                  <a:cubicBezTo>
                    <a:pt x="87421" y="158109"/>
                    <a:pt x="84290" y="154977"/>
                    <a:pt x="84290" y="151128"/>
                  </a:cubicBezTo>
                  <a:cubicBezTo>
                    <a:pt x="84290" y="147279"/>
                    <a:pt x="87421" y="144147"/>
                    <a:pt x="91271" y="144147"/>
                  </a:cubicBezTo>
                  <a:close/>
                  <a:moveTo>
                    <a:pt x="0" y="0"/>
                  </a:moveTo>
                  <a:lnTo>
                    <a:pt x="0" y="118378"/>
                  </a:lnTo>
                  <a:cubicBezTo>
                    <a:pt x="0" y="121738"/>
                    <a:pt x="2740" y="124478"/>
                    <a:pt x="6100" y="124478"/>
                  </a:cubicBezTo>
                  <a:lnTo>
                    <a:pt x="85171" y="124478"/>
                  </a:lnTo>
                  <a:lnTo>
                    <a:pt x="85171" y="132894"/>
                  </a:lnTo>
                  <a:cubicBezTo>
                    <a:pt x="77538" y="135470"/>
                    <a:pt x="72057" y="142679"/>
                    <a:pt x="72057" y="151128"/>
                  </a:cubicBezTo>
                  <a:cubicBezTo>
                    <a:pt x="72057" y="161729"/>
                    <a:pt x="80669" y="170341"/>
                    <a:pt x="91271" y="170341"/>
                  </a:cubicBezTo>
                  <a:cubicBezTo>
                    <a:pt x="101872" y="170341"/>
                    <a:pt x="110484" y="161729"/>
                    <a:pt x="110484" y="151128"/>
                  </a:cubicBezTo>
                  <a:cubicBezTo>
                    <a:pt x="110484" y="142679"/>
                    <a:pt x="105004" y="135470"/>
                    <a:pt x="97403" y="132894"/>
                  </a:cubicBezTo>
                  <a:lnTo>
                    <a:pt x="97403" y="124478"/>
                  </a:lnTo>
                  <a:lnTo>
                    <a:pt x="176441" y="124478"/>
                  </a:lnTo>
                  <a:cubicBezTo>
                    <a:pt x="179801" y="124478"/>
                    <a:pt x="182541" y="121738"/>
                    <a:pt x="182541" y="118378"/>
                  </a:cubicBezTo>
                  <a:lnTo>
                    <a:pt x="1825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8"/>
            <p:cNvSpPr/>
            <p:nvPr/>
          </p:nvSpPr>
          <p:spPr>
            <a:xfrm>
              <a:off x="1190625" y="238125"/>
              <a:ext cx="5219200" cy="654850"/>
            </a:xfrm>
            <a:custGeom>
              <a:avLst/>
              <a:gdLst/>
              <a:ahLst/>
              <a:cxnLst/>
              <a:rect l="l" t="t" r="r" b="b"/>
              <a:pathLst>
                <a:path w="208768" h="26194" extrusionOk="0">
                  <a:moveTo>
                    <a:pt x="6133" y="0"/>
                  </a:moveTo>
                  <a:cubicBezTo>
                    <a:pt x="2740" y="0"/>
                    <a:pt x="0" y="2740"/>
                    <a:pt x="0" y="6133"/>
                  </a:cubicBezTo>
                  <a:lnTo>
                    <a:pt x="0" y="20094"/>
                  </a:lnTo>
                  <a:cubicBezTo>
                    <a:pt x="0" y="23454"/>
                    <a:pt x="2740" y="26194"/>
                    <a:pt x="6133" y="26194"/>
                  </a:cubicBezTo>
                  <a:lnTo>
                    <a:pt x="202667" y="26194"/>
                  </a:lnTo>
                  <a:cubicBezTo>
                    <a:pt x="206027" y="26194"/>
                    <a:pt x="208767" y="23454"/>
                    <a:pt x="208767" y="20094"/>
                  </a:cubicBezTo>
                  <a:lnTo>
                    <a:pt x="208767" y="6100"/>
                  </a:lnTo>
                  <a:cubicBezTo>
                    <a:pt x="208767" y="2740"/>
                    <a:pt x="206027" y="0"/>
                    <a:pt x="202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78"/>
          <p:cNvGrpSpPr/>
          <p:nvPr/>
        </p:nvGrpSpPr>
        <p:grpSpPr>
          <a:xfrm>
            <a:off x="3487849" y="1887272"/>
            <a:ext cx="370342" cy="456158"/>
            <a:chOff x="1681550" y="238125"/>
            <a:chExt cx="4237325" cy="5219200"/>
          </a:xfrm>
        </p:grpSpPr>
        <p:sp>
          <p:nvSpPr>
            <p:cNvPr id="1823" name="Google Shape;1823;p78"/>
            <p:cNvSpPr/>
            <p:nvPr/>
          </p:nvSpPr>
          <p:spPr>
            <a:xfrm>
              <a:off x="3953525" y="3491950"/>
              <a:ext cx="349050" cy="1004700"/>
            </a:xfrm>
            <a:custGeom>
              <a:avLst/>
              <a:gdLst/>
              <a:ahLst/>
              <a:cxnLst/>
              <a:rect l="l" t="t" r="r" b="b"/>
              <a:pathLst>
                <a:path w="13962" h="40188" extrusionOk="0">
                  <a:moveTo>
                    <a:pt x="0" y="0"/>
                  </a:moveTo>
                  <a:lnTo>
                    <a:pt x="0" y="40188"/>
                  </a:lnTo>
                  <a:lnTo>
                    <a:pt x="13961" y="40188"/>
                  </a:lnTo>
                  <a:lnTo>
                    <a:pt x="1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8"/>
            <p:cNvSpPr/>
            <p:nvPr/>
          </p:nvSpPr>
          <p:spPr>
            <a:xfrm>
              <a:off x="4608350" y="3819775"/>
              <a:ext cx="349075" cy="676875"/>
            </a:xfrm>
            <a:custGeom>
              <a:avLst/>
              <a:gdLst/>
              <a:ahLst/>
              <a:cxnLst/>
              <a:rect l="l" t="t" r="r" b="b"/>
              <a:pathLst>
                <a:path w="13963" h="27075" extrusionOk="0">
                  <a:moveTo>
                    <a:pt x="1" y="0"/>
                  </a:moveTo>
                  <a:lnTo>
                    <a:pt x="1" y="27075"/>
                  </a:lnTo>
                  <a:lnTo>
                    <a:pt x="13962" y="27075"/>
                  </a:lnTo>
                  <a:lnTo>
                    <a:pt x="13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8"/>
            <p:cNvSpPr/>
            <p:nvPr/>
          </p:nvSpPr>
          <p:spPr>
            <a:xfrm>
              <a:off x="3297850" y="4146800"/>
              <a:ext cx="349875" cy="349850"/>
            </a:xfrm>
            <a:custGeom>
              <a:avLst/>
              <a:gdLst/>
              <a:ahLst/>
              <a:cxnLst/>
              <a:rect l="l" t="t" r="r" b="b"/>
              <a:pathLst>
                <a:path w="13995" h="13994" extrusionOk="0">
                  <a:moveTo>
                    <a:pt x="1" y="0"/>
                  </a:moveTo>
                  <a:lnTo>
                    <a:pt x="1" y="13994"/>
                  </a:lnTo>
                  <a:lnTo>
                    <a:pt x="13995" y="13994"/>
                  </a:lnTo>
                  <a:lnTo>
                    <a:pt x="13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8"/>
            <p:cNvSpPr/>
            <p:nvPr/>
          </p:nvSpPr>
          <p:spPr>
            <a:xfrm>
              <a:off x="3461775" y="1216700"/>
              <a:ext cx="495025" cy="495850"/>
            </a:xfrm>
            <a:custGeom>
              <a:avLst/>
              <a:gdLst/>
              <a:ahLst/>
              <a:cxnLst/>
              <a:rect l="l" t="t" r="r" b="b"/>
              <a:pathLst>
                <a:path w="19801" h="19834" extrusionOk="0">
                  <a:moveTo>
                    <a:pt x="0" y="1"/>
                  </a:moveTo>
                  <a:lnTo>
                    <a:pt x="0" y="19834"/>
                  </a:lnTo>
                  <a:lnTo>
                    <a:pt x="19801" y="19834"/>
                  </a:lnTo>
                  <a:cubicBezTo>
                    <a:pt x="17485" y="10048"/>
                    <a:pt x="9786" y="231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8"/>
            <p:cNvSpPr/>
            <p:nvPr/>
          </p:nvSpPr>
          <p:spPr>
            <a:xfrm>
              <a:off x="2643000" y="1216700"/>
              <a:ext cx="1313800" cy="1314625"/>
            </a:xfrm>
            <a:custGeom>
              <a:avLst/>
              <a:gdLst/>
              <a:ahLst/>
              <a:cxnLst/>
              <a:rect l="l" t="t" r="r" b="b"/>
              <a:pathLst>
                <a:path w="52552" h="52585" extrusionOk="0">
                  <a:moveTo>
                    <a:pt x="20519" y="1"/>
                  </a:moveTo>
                  <a:cubicBezTo>
                    <a:pt x="8776" y="2774"/>
                    <a:pt x="1" y="13342"/>
                    <a:pt x="1" y="25934"/>
                  </a:cubicBezTo>
                  <a:cubicBezTo>
                    <a:pt x="1" y="40613"/>
                    <a:pt x="11940" y="52584"/>
                    <a:pt x="26651" y="52584"/>
                  </a:cubicBezTo>
                  <a:cubicBezTo>
                    <a:pt x="39210" y="52584"/>
                    <a:pt x="49779" y="43809"/>
                    <a:pt x="52552" y="32066"/>
                  </a:cubicBezTo>
                  <a:lnTo>
                    <a:pt x="26651" y="32066"/>
                  </a:lnTo>
                  <a:cubicBezTo>
                    <a:pt x="23259" y="32066"/>
                    <a:pt x="20519" y="29326"/>
                    <a:pt x="20519" y="25934"/>
                  </a:cubicBezTo>
                  <a:lnTo>
                    <a:pt x="205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8"/>
            <p:cNvSpPr/>
            <p:nvPr/>
          </p:nvSpPr>
          <p:spPr>
            <a:xfrm>
              <a:off x="1681550" y="238125"/>
              <a:ext cx="4237325" cy="5219200"/>
            </a:xfrm>
            <a:custGeom>
              <a:avLst/>
              <a:gdLst/>
              <a:ahLst/>
              <a:cxnLst/>
              <a:rect l="l" t="t" r="r" b="b"/>
              <a:pathLst>
                <a:path w="169493" h="208768" extrusionOk="0">
                  <a:moveTo>
                    <a:pt x="137167" y="32750"/>
                  </a:moveTo>
                  <a:cubicBezTo>
                    <a:pt x="140527" y="32750"/>
                    <a:pt x="143267" y="35490"/>
                    <a:pt x="143267" y="38883"/>
                  </a:cubicBezTo>
                  <a:cubicBezTo>
                    <a:pt x="143267" y="42243"/>
                    <a:pt x="140527" y="44983"/>
                    <a:pt x="137167" y="44983"/>
                  </a:cubicBezTo>
                  <a:lnTo>
                    <a:pt x="117497" y="44983"/>
                  </a:lnTo>
                  <a:cubicBezTo>
                    <a:pt x="114137" y="44983"/>
                    <a:pt x="111397" y="42243"/>
                    <a:pt x="111397" y="38883"/>
                  </a:cubicBezTo>
                  <a:cubicBezTo>
                    <a:pt x="111397" y="35490"/>
                    <a:pt x="114137" y="32750"/>
                    <a:pt x="117497" y="32750"/>
                  </a:cubicBezTo>
                  <a:close/>
                  <a:moveTo>
                    <a:pt x="65109" y="26194"/>
                  </a:moveTo>
                  <a:cubicBezTo>
                    <a:pt x="86541" y="26194"/>
                    <a:pt x="103960" y="43645"/>
                    <a:pt x="103960" y="65077"/>
                  </a:cubicBezTo>
                  <a:cubicBezTo>
                    <a:pt x="103960" y="86508"/>
                    <a:pt x="86541" y="103960"/>
                    <a:pt x="65109" y="103960"/>
                  </a:cubicBezTo>
                  <a:cubicBezTo>
                    <a:pt x="43646" y="103960"/>
                    <a:pt x="26227" y="86508"/>
                    <a:pt x="26227" y="65077"/>
                  </a:cubicBezTo>
                  <a:cubicBezTo>
                    <a:pt x="26227" y="43645"/>
                    <a:pt x="43646" y="26194"/>
                    <a:pt x="65109" y="26194"/>
                  </a:cubicBezTo>
                  <a:close/>
                  <a:moveTo>
                    <a:pt x="51996" y="117921"/>
                  </a:moveTo>
                  <a:cubicBezTo>
                    <a:pt x="55356" y="117921"/>
                    <a:pt x="58096" y="120661"/>
                    <a:pt x="58096" y="124053"/>
                  </a:cubicBezTo>
                  <a:cubicBezTo>
                    <a:pt x="58096" y="127413"/>
                    <a:pt x="55356" y="130153"/>
                    <a:pt x="51996" y="130153"/>
                  </a:cubicBezTo>
                  <a:lnTo>
                    <a:pt x="32326" y="130153"/>
                  </a:lnTo>
                  <a:cubicBezTo>
                    <a:pt x="28967" y="130153"/>
                    <a:pt x="26227" y="127413"/>
                    <a:pt x="26227" y="124053"/>
                  </a:cubicBezTo>
                  <a:cubicBezTo>
                    <a:pt x="26227" y="120661"/>
                    <a:pt x="28967" y="117921"/>
                    <a:pt x="32326" y="117921"/>
                  </a:cubicBezTo>
                  <a:close/>
                  <a:moveTo>
                    <a:pt x="110940" y="117921"/>
                  </a:moveTo>
                  <a:cubicBezTo>
                    <a:pt x="114333" y="117921"/>
                    <a:pt x="117073" y="120661"/>
                    <a:pt x="117073" y="124053"/>
                  </a:cubicBezTo>
                  <a:lnTo>
                    <a:pt x="117073" y="131034"/>
                  </a:lnTo>
                  <a:lnTo>
                    <a:pt x="137167" y="131034"/>
                  </a:lnTo>
                  <a:cubicBezTo>
                    <a:pt x="140527" y="131034"/>
                    <a:pt x="143267" y="133774"/>
                    <a:pt x="143267" y="137134"/>
                  </a:cubicBezTo>
                  <a:lnTo>
                    <a:pt x="143267" y="176441"/>
                  </a:lnTo>
                  <a:cubicBezTo>
                    <a:pt x="143267" y="179833"/>
                    <a:pt x="140527" y="182573"/>
                    <a:pt x="137167" y="182573"/>
                  </a:cubicBezTo>
                  <a:lnTo>
                    <a:pt x="58553" y="182573"/>
                  </a:lnTo>
                  <a:cubicBezTo>
                    <a:pt x="55160" y="182573"/>
                    <a:pt x="52420" y="179833"/>
                    <a:pt x="52420" y="176441"/>
                  </a:cubicBezTo>
                  <a:lnTo>
                    <a:pt x="52420" y="150247"/>
                  </a:lnTo>
                  <a:cubicBezTo>
                    <a:pt x="52420" y="146855"/>
                    <a:pt x="55160" y="144115"/>
                    <a:pt x="58553" y="144115"/>
                  </a:cubicBezTo>
                  <a:lnTo>
                    <a:pt x="78647" y="144115"/>
                  </a:lnTo>
                  <a:lnTo>
                    <a:pt x="78647" y="124053"/>
                  </a:lnTo>
                  <a:cubicBezTo>
                    <a:pt x="78647" y="120661"/>
                    <a:pt x="81354" y="117921"/>
                    <a:pt x="84747" y="117921"/>
                  </a:cubicBezTo>
                  <a:close/>
                  <a:moveTo>
                    <a:pt x="6133" y="0"/>
                  </a:moveTo>
                  <a:cubicBezTo>
                    <a:pt x="2740" y="0"/>
                    <a:pt x="0" y="2740"/>
                    <a:pt x="0" y="6133"/>
                  </a:cubicBezTo>
                  <a:lnTo>
                    <a:pt x="0" y="202667"/>
                  </a:lnTo>
                  <a:cubicBezTo>
                    <a:pt x="0" y="206027"/>
                    <a:pt x="2740" y="208767"/>
                    <a:pt x="6133" y="208767"/>
                  </a:cubicBezTo>
                  <a:lnTo>
                    <a:pt x="163360" y="208767"/>
                  </a:lnTo>
                  <a:cubicBezTo>
                    <a:pt x="166753" y="208767"/>
                    <a:pt x="169493" y="206027"/>
                    <a:pt x="169493" y="202667"/>
                  </a:cubicBezTo>
                  <a:lnTo>
                    <a:pt x="169493" y="6133"/>
                  </a:lnTo>
                  <a:cubicBezTo>
                    <a:pt x="169493" y="2740"/>
                    <a:pt x="166753" y="0"/>
                    <a:pt x="163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8"/>
          <p:cNvGrpSpPr/>
          <p:nvPr/>
        </p:nvGrpSpPr>
        <p:grpSpPr>
          <a:xfrm>
            <a:off x="5991716" y="1887272"/>
            <a:ext cx="441544" cy="441544"/>
            <a:chOff x="1190625" y="238125"/>
            <a:chExt cx="5219200" cy="5219200"/>
          </a:xfrm>
        </p:grpSpPr>
        <p:sp>
          <p:nvSpPr>
            <p:cNvPr id="1830" name="Google Shape;1830;p78"/>
            <p:cNvSpPr/>
            <p:nvPr/>
          </p:nvSpPr>
          <p:spPr>
            <a:xfrm>
              <a:off x="4586350" y="729850"/>
              <a:ext cx="1823475" cy="305850"/>
            </a:xfrm>
            <a:custGeom>
              <a:avLst/>
              <a:gdLst/>
              <a:ahLst/>
              <a:cxnLst/>
              <a:rect l="l" t="t" r="r" b="b"/>
              <a:pathLst>
                <a:path w="72939" h="12234" extrusionOk="0">
                  <a:moveTo>
                    <a:pt x="0" y="1"/>
                  </a:moveTo>
                  <a:lnTo>
                    <a:pt x="0" y="12233"/>
                  </a:lnTo>
                  <a:lnTo>
                    <a:pt x="66838" y="12233"/>
                  </a:lnTo>
                  <a:cubicBezTo>
                    <a:pt x="70198" y="12233"/>
                    <a:pt x="72938" y="9493"/>
                    <a:pt x="72938" y="6101"/>
                  </a:cubicBezTo>
                  <a:cubicBezTo>
                    <a:pt x="72938" y="2708"/>
                    <a:pt x="70198" y="1"/>
                    <a:pt x="66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8"/>
            <p:cNvSpPr/>
            <p:nvPr/>
          </p:nvSpPr>
          <p:spPr>
            <a:xfrm>
              <a:off x="3319875" y="238125"/>
              <a:ext cx="960675" cy="1288500"/>
            </a:xfrm>
            <a:custGeom>
              <a:avLst/>
              <a:gdLst/>
              <a:ahLst/>
              <a:cxnLst/>
              <a:rect l="l" t="t" r="r" b="b"/>
              <a:pathLst>
                <a:path w="38427" h="51540" extrusionOk="0">
                  <a:moveTo>
                    <a:pt x="19214" y="0"/>
                  </a:moveTo>
                  <a:cubicBezTo>
                    <a:pt x="8482" y="0"/>
                    <a:pt x="0" y="8710"/>
                    <a:pt x="0" y="19213"/>
                  </a:cubicBezTo>
                  <a:lnTo>
                    <a:pt x="0" y="32326"/>
                  </a:lnTo>
                  <a:cubicBezTo>
                    <a:pt x="0" y="43058"/>
                    <a:pt x="8710" y="51539"/>
                    <a:pt x="19214" y="51539"/>
                  </a:cubicBezTo>
                  <a:cubicBezTo>
                    <a:pt x="29913" y="51539"/>
                    <a:pt x="38427" y="42863"/>
                    <a:pt x="38427" y="32326"/>
                  </a:cubicBezTo>
                  <a:lnTo>
                    <a:pt x="38427" y="19213"/>
                  </a:lnTo>
                  <a:cubicBezTo>
                    <a:pt x="38427" y="8612"/>
                    <a:pt x="29815" y="0"/>
                    <a:pt x="19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8"/>
            <p:cNvSpPr/>
            <p:nvPr/>
          </p:nvSpPr>
          <p:spPr>
            <a:xfrm>
              <a:off x="3101325" y="2039550"/>
              <a:ext cx="3308500" cy="305825"/>
            </a:xfrm>
            <a:custGeom>
              <a:avLst/>
              <a:gdLst/>
              <a:ahLst/>
              <a:cxnLst/>
              <a:rect l="l" t="t" r="r" b="b"/>
              <a:pathLst>
                <a:path w="132340" h="12233" extrusionOk="0">
                  <a:moveTo>
                    <a:pt x="0" y="0"/>
                  </a:moveTo>
                  <a:lnTo>
                    <a:pt x="0" y="12233"/>
                  </a:lnTo>
                  <a:lnTo>
                    <a:pt x="126239" y="12233"/>
                  </a:lnTo>
                  <a:cubicBezTo>
                    <a:pt x="129599" y="12233"/>
                    <a:pt x="132339" y="9493"/>
                    <a:pt x="132339" y="6133"/>
                  </a:cubicBezTo>
                  <a:cubicBezTo>
                    <a:pt x="132339" y="2740"/>
                    <a:pt x="129599" y="0"/>
                    <a:pt x="126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8"/>
            <p:cNvSpPr/>
            <p:nvPr/>
          </p:nvSpPr>
          <p:spPr>
            <a:xfrm>
              <a:off x="1834850" y="1548625"/>
              <a:ext cx="960675" cy="1288500"/>
            </a:xfrm>
            <a:custGeom>
              <a:avLst/>
              <a:gdLst/>
              <a:ahLst/>
              <a:cxnLst/>
              <a:rect l="l" t="t" r="r" b="b"/>
              <a:pathLst>
                <a:path w="38427" h="51540" extrusionOk="0">
                  <a:moveTo>
                    <a:pt x="19214" y="0"/>
                  </a:moveTo>
                  <a:cubicBezTo>
                    <a:pt x="8482" y="0"/>
                    <a:pt x="1" y="8710"/>
                    <a:pt x="1" y="19213"/>
                  </a:cubicBezTo>
                  <a:lnTo>
                    <a:pt x="1" y="32326"/>
                  </a:lnTo>
                  <a:cubicBezTo>
                    <a:pt x="1" y="43058"/>
                    <a:pt x="8710" y="51540"/>
                    <a:pt x="19214" y="51540"/>
                  </a:cubicBezTo>
                  <a:cubicBezTo>
                    <a:pt x="29913" y="51540"/>
                    <a:pt x="38427" y="42830"/>
                    <a:pt x="38427" y="32326"/>
                  </a:cubicBezTo>
                  <a:lnTo>
                    <a:pt x="38427" y="19213"/>
                  </a:lnTo>
                  <a:cubicBezTo>
                    <a:pt x="38427" y="8612"/>
                    <a:pt x="29815" y="0"/>
                    <a:pt x="19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8"/>
            <p:cNvSpPr/>
            <p:nvPr/>
          </p:nvSpPr>
          <p:spPr>
            <a:xfrm>
              <a:off x="1190625" y="2039550"/>
              <a:ext cx="338450" cy="305825"/>
            </a:xfrm>
            <a:custGeom>
              <a:avLst/>
              <a:gdLst/>
              <a:ahLst/>
              <a:cxnLst/>
              <a:rect l="l" t="t" r="r" b="b"/>
              <a:pathLst>
                <a:path w="13538" h="12233" extrusionOk="0">
                  <a:moveTo>
                    <a:pt x="6133" y="0"/>
                  </a:moveTo>
                  <a:cubicBezTo>
                    <a:pt x="2740" y="0"/>
                    <a:pt x="0" y="2740"/>
                    <a:pt x="0" y="6133"/>
                  </a:cubicBezTo>
                  <a:cubicBezTo>
                    <a:pt x="0" y="9493"/>
                    <a:pt x="2740" y="12233"/>
                    <a:pt x="6133" y="12233"/>
                  </a:cubicBezTo>
                  <a:lnTo>
                    <a:pt x="13537" y="12233"/>
                  </a:lnTo>
                  <a:lnTo>
                    <a:pt x="1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8"/>
            <p:cNvSpPr/>
            <p:nvPr/>
          </p:nvSpPr>
          <p:spPr>
            <a:xfrm>
              <a:off x="1190625" y="3350050"/>
              <a:ext cx="3308475" cy="305825"/>
            </a:xfrm>
            <a:custGeom>
              <a:avLst/>
              <a:gdLst/>
              <a:ahLst/>
              <a:cxnLst/>
              <a:rect l="l" t="t" r="r" b="b"/>
              <a:pathLst>
                <a:path w="132339" h="12233" extrusionOk="0">
                  <a:moveTo>
                    <a:pt x="6133" y="0"/>
                  </a:moveTo>
                  <a:cubicBezTo>
                    <a:pt x="2740" y="0"/>
                    <a:pt x="0" y="2740"/>
                    <a:pt x="0" y="6100"/>
                  </a:cubicBezTo>
                  <a:cubicBezTo>
                    <a:pt x="0" y="9493"/>
                    <a:pt x="2740" y="12233"/>
                    <a:pt x="6133" y="12233"/>
                  </a:cubicBezTo>
                  <a:lnTo>
                    <a:pt x="132339" y="12233"/>
                  </a:lnTo>
                  <a:lnTo>
                    <a:pt x="132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8"/>
            <p:cNvSpPr/>
            <p:nvPr/>
          </p:nvSpPr>
          <p:spPr>
            <a:xfrm>
              <a:off x="4804900" y="2858300"/>
              <a:ext cx="960675" cy="1288500"/>
            </a:xfrm>
            <a:custGeom>
              <a:avLst/>
              <a:gdLst/>
              <a:ahLst/>
              <a:cxnLst/>
              <a:rect l="l" t="t" r="r" b="b"/>
              <a:pathLst>
                <a:path w="38427" h="51540" extrusionOk="0">
                  <a:moveTo>
                    <a:pt x="19213" y="1"/>
                  </a:moveTo>
                  <a:cubicBezTo>
                    <a:pt x="8612" y="1"/>
                    <a:pt x="0" y="8645"/>
                    <a:pt x="0" y="19214"/>
                  </a:cubicBezTo>
                  <a:lnTo>
                    <a:pt x="0" y="32327"/>
                  </a:lnTo>
                  <a:cubicBezTo>
                    <a:pt x="0" y="42863"/>
                    <a:pt x="8514" y="51540"/>
                    <a:pt x="19213" y="51540"/>
                  </a:cubicBezTo>
                  <a:cubicBezTo>
                    <a:pt x="29717" y="51540"/>
                    <a:pt x="38426" y="43059"/>
                    <a:pt x="38426" y="32327"/>
                  </a:cubicBezTo>
                  <a:lnTo>
                    <a:pt x="38426" y="19246"/>
                  </a:lnTo>
                  <a:cubicBezTo>
                    <a:pt x="38426" y="8743"/>
                    <a:pt x="29945" y="1"/>
                    <a:pt x="19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8"/>
            <p:cNvSpPr/>
            <p:nvPr/>
          </p:nvSpPr>
          <p:spPr>
            <a:xfrm>
              <a:off x="6071350" y="3350050"/>
              <a:ext cx="338475" cy="305825"/>
            </a:xfrm>
            <a:custGeom>
              <a:avLst/>
              <a:gdLst/>
              <a:ahLst/>
              <a:cxnLst/>
              <a:rect l="l" t="t" r="r" b="b"/>
              <a:pathLst>
                <a:path w="13539" h="12233" extrusionOk="0">
                  <a:moveTo>
                    <a:pt x="1" y="0"/>
                  </a:moveTo>
                  <a:lnTo>
                    <a:pt x="1" y="12233"/>
                  </a:lnTo>
                  <a:lnTo>
                    <a:pt x="7438" y="12233"/>
                  </a:lnTo>
                  <a:cubicBezTo>
                    <a:pt x="10798" y="12233"/>
                    <a:pt x="13538" y="9493"/>
                    <a:pt x="13538" y="6100"/>
                  </a:cubicBezTo>
                  <a:cubicBezTo>
                    <a:pt x="13538" y="2740"/>
                    <a:pt x="10798" y="0"/>
                    <a:pt x="7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8"/>
            <p:cNvSpPr/>
            <p:nvPr/>
          </p:nvSpPr>
          <p:spPr>
            <a:xfrm>
              <a:off x="1190625" y="729850"/>
              <a:ext cx="1823475" cy="305850"/>
            </a:xfrm>
            <a:custGeom>
              <a:avLst/>
              <a:gdLst/>
              <a:ahLst/>
              <a:cxnLst/>
              <a:rect l="l" t="t" r="r" b="b"/>
              <a:pathLst>
                <a:path w="72939" h="12234" extrusionOk="0">
                  <a:moveTo>
                    <a:pt x="6133" y="1"/>
                  </a:moveTo>
                  <a:cubicBezTo>
                    <a:pt x="2740" y="1"/>
                    <a:pt x="0" y="2708"/>
                    <a:pt x="0" y="6101"/>
                  </a:cubicBezTo>
                  <a:cubicBezTo>
                    <a:pt x="0" y="9493"/>
                    <a:pt x="2740" y="12233"/>
                    <a:pt x="6133" y="12233"/>
                  </a:cubicBezTo>
                  <a:lnTo>
                    <a:pt x="72938" y="12233"/>
                  </a:lnTo>
                  <a:lnTo>
                    <a:pt x="72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8"/>
            <p:cNvSpPr/>
            <p:nvPr/>
          </p:nvSpPr>
          <p:spPr>
            <a:xfrm>
              <a:off x="4586350" y="4660550"/>
              <a:ext cx="1823475" cy="305825"/>
            </a:xfrm>
            <a:custGeom>
              <a:avLst/>
              <a:gdLst/>
              <a:ahLst/>
              <a:cxnLst/>
              <a:rect l="l" t="t" r="r" b="b"/>
              <a:pathLst>
                <a:path w="72939" h="12233" extrusionOk="0">
                  <a:moveTo>
                    <a:pt x="0" y="1"/>
                  </a:moveTo>
                  <a:lnTo>
                    <a:pt x="0" y="12233"/>
                  </a:lnTo>
                  <a:lnTo>
                    <a:pt x="66838" y="12233"/>
                  </a:lnTo>
                  <a:cubicBezTo>
                    <a:pt x="70198" y="12233"/>
                    <a:pt x="72938" y="9493"/>
                    <a:pt x="72938" y="6100"/>
                  </a:cubicBezTo>
                  <a:cubicBezTo>
                    <a:pt x="72938" y="2708"/>
                    <a:pt x="70198" y="1"/>
                    <a:pt x="66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8"/>
            <p:cNvSpPr/>
            <p:nvPr/>
          </p:nvSpPr>
          <p:spPr>
            <a:xfrm>
              <a:off x="3319875" y="4168800"/>
              <a:ext cx="960675" cy="1288525"/>
            </a:xfrm>
            <a:custGeom>
              <a:avLst/>
              <a:gdLst/>
              <a:ahLst/>
              <a:cxnLst/>
              <a:rect l="l" t="t" r="r" b="b"/>
              <a:pathLst>
                <a:path w="38427" h="51541" extrusionOk="0">
                  <a:moveTo>
                    <a:pt x="19214" y="1"/>
                  </a:moveTo>
                  <a:cubicBezTo>
                    <a:pt x="8482" y="1"/>
                    <a:pt x="0" y="8710"/>
                    <a:pt x="0" y="19214"/>
                  </a:cubicBezTo>
                  <a:lnTo>
                    <a:pt x="0" y="32327"/>
                  </a:lnTo>
                  <a:cubicBezTo>
                    <a:pt x="0" y="43059"/>
                    <a:pt x="8710" y="51540"/>
                    <a:pt x="19214" y="51540"/>
                  </a:cubicBezTo>
                  <a:cubicBezTo>
                    <a:pt x="29913" y="51540"/>
                    <a:pt x="38427" y="42863"/>
                    <a:pt x="38427" y="32327"/>
                  </a:cubicBezTo>
                  <a:lnTo>
                    <a:pt x="38427" y="19214"/>
                  </a:lnTo>
                  <a:cubicBezTo>
                    <a:pt x="38427" y="8612"/>
                    <a:pt x="29815" y="1"/>
                    <a:pt x="19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8"/>
            <p:cNvSpPr/>
            <p:nvPr/>
          </p:nvSpPr>
          <p:spPr>
            <a:xfrm>
              <a:off x="1190625" y="4660550"/>
              <a:ext cx="1823475" cy="305825"/>
            </a:xfrm>
            <a:custGeom>
              <a:avLst/>
              <a:gdLst/>
              <a:ahLst/>
              <a:cxnLst/>
              <a:rect l="l" t="t" r="r" b="b"/>
              <a:pathLst>
                <a:path w="72939" h="12233" extrusionOk="0">
                  <a:moveTo>
                    <a:pt x="6133" y="1"/>
                  </a:moveTo>
                  <a:cubicBezTo>
                    <a:pt x="2740" y="1"/>
                    <a:pt x="0" y="2708"/>
                    <a:pt x="0" y="6100"/>
                  </a:cubicBezTo>
                  <a:cubicBezTo>
                    <a:pt x="0" y="9493"/>
                    <a:pt x="2740" y="12233"/>
                    <a:pt x="6133" y="12233"/>
                  </a:cubicBezTo>
                  <a:lnTo>
                    <a:pt x="72938" y="12233"/>
                  </a:lnTo>
                  <a:lnTo>
                    <a:pt x="72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78"/>
          <p:cNvGrpSpPr/>
          <p:nvPr/>
        </p:nvGrpSpPr>
        <p:grpSpPr>
          <a:xfrm>
            <a:off x="2212732" y="3270929"/>
            <a:ext cx="441544" cy="441544"/>
            <a:chOff x="1190625" y="238125"/>
            <a:chExt cx="5219200" cy="5219200"/>
          </a:xfrm>
        </p:grpSpPr>
        <p:sp>
          <p:nvSpPr>
            <p:cNvPr id="1843" name="Google Shape;1843;p78"/>
            <p:cNvSpPr/>
            <p:nvPr/>
          </p:nvSpPr>
          <p:spPr>
            <a:xfrm>
              <a:off x="4720900" y="3768400"/>
              <a:ext cx="1688925" cy="1688925"/>
            </a:xfrm>
            <a:custGeom>
              <a:avLst/>
              <a:gdLst/>
              <a:ahLst/>
              <a:cxnLst/>
              <a:rect l="l" t="t" r="r" b="b"/>
              <a:pathLst>
                <a:path w="67557" h="67557" extrusionOk="0">
                  <a:moveTo>
                    <a:pt x="8645" y="0"/>
                  </a:moveTo>
                  <a:cubicBezTo>
                    <a:pt x="6068" y="3165"/>
                    <a:pt x="3165" y="6068"/>
                    <a:pt x="0" y="8645"/>
                  </a:cubicBezTo>
                  <a:lnTo>
                    <a:pt x="25444" y="34088"/>
                  </a:lnTo>
                  <a:cubicBezTo>
                    <a:pt x="23617" y="37350"/>
                    <a:pt x="22573" y="41069"/>
                    <a:pt x="22573" y="45048"/>
                  </a:cubicBezTo>
                  <a:cubicBezTo>
                    <a:pt x="22573" y="57477"/>
                    <a:pt x="32653" y="67556"/>
                    <a:pt x="45048" y="67556"/>
                  </a:cubicBezTo>
                  <a:cubicBezTo>
                    <a:pt x="57477" y="67556"/>
                    <a:pt x="67556" y="57477"/>
                    <a:pt x="67556" y="45048"/>
                  </a:cubicBezTo>
                  <a:cubicBezTo>
                    <a:pt x="67556" y="32653"/>
                    <a:pt x="57477" y="22573"/>
                    <a:pt x="45048" y="22573"/>
                  </a:cubicBezTo>
                  <a:cubicBezTo>
                    <a:pt x="41069" y="22573"/>
                    <a:pt x="37350" y="23617"/>
                    <a:pt x="34088" y="25444"/>
                  </a:cubicBezTo>
                  <a:lnTo>
                    <a:pt x="8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8"/>
            <p:cNvSpPr/>
            <p:nvPr/>
          </p:nvSpPr>
          <p:spPr>
            <a:xfrm>
              <a:off x="1190625" y="238125"/>
              <a:ext cx="1688900" cy="1688900"/>
            </a:xfrm>
            <a:custGeom>
              <a:avLst/>
              <a:gdLst/>
              <a:ahLst/>
              <a:cxnLst/>
              <a:rect l="l" t="t" r="r" b="b"/>
              <a:pathLst>
                <a:path w="67556" h="67556" extrusionOk="0">
                  <a:moveTo>
                    <a:pt x="22508" y="0"/>
                  </a:moveTo>
                  <a:cubicBezTo>
                    <a:pt x="10080" y="0"/>
                    <a:pt x="0" y="10080"/>
                    <a:pt x="0" y="22508"/>
                  </a:cubicBezTo>
                  <a:cubicBezTo>
                    <a:pt x="0" y="34903"/>
                    <a:pt x="10080" y="44983"/>
                    <a:pt x="22508" y="44983"/>
                  </a:cubicBezTo>
                  <a:cubicBezTo>
                    <a:pt x="26487" y="44983"/>
                    <a:pt x="30206" y="43939"/>
                    <a:pt x="33468" y="42112"/>
                  </a:cubicBezTo>
                  <a:lnTo>
                    <a:pt x="58911" y="67556"/>
                  </a:lnTo>
                  <a:cubicBezTo>
                    <a:pt x="61488" y="64392"/>
                    <a:pt x="64392" y="61488"/>
                    <a:pt x="67556" y="58911"/>
                  </a:cubicBezTo>
                  <a:lnTo>
                    <a:pt x="42112" y="33468"/>
                  </a:lnTo>
                  <a:cubicBezTo>
                    <a:pt x="43939" y="30206"/>
                    <a:pt x="44983" y="26487"/>
                    <a:pt x="44983" y="22508"/>
                  </a:cubicBezTo>
                  <a:cubicBezTo>
                    <a:pt x="44983" y="10080"/>
                    <a:pt x="34903" y="0"/>
                    <a:pt x="22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8"/>
            <p:cNvSpPr/>
            <p:nvPr/>
          </p:nvSpPr>
          <p:spPr>
            <a:xfrm>
              <a:off x="4720900" y="238125"/>
              <a:ext cx="1688925" cy="1688900"/>
            </a:xfrm>
            <a:custGeom>
              <a:avLst/>
              <a:gdLst/>
              <a:ahLst/>
              <a:cxnLst/>
              <a:rect l="l" t="t" r="r" b="b"/>
              <a:pathLst>
                <a:path w="67557" h="67556" extrusionOk="0">
                  <a:moveTo>
                    <a:pt x="38524" y="0"/>
                  </a:moveTo>
                  <a:cubicBezTo>
                    <a:pt x="22508" y="0"/>
                    <a:pt x="9460" y="13015"/>
                    <a:pt x="9460" y="29032"/>
                  </a:cubicBezTo>
                  <a:cubicBezTo>
                    <a:pt x="9460" y="34838"/>
                    <a:pt x="11189" y="40253"/>
                    <a:pt x="14125" y="44787"/>
                  </a:cubicBezTo>
                  <a:lnTo>
                    <a:pt x="0" y="58911"/>
                  </a:lnTo>
                  <a:cubicBezTo>
                    <a:pt x="3165" y="61488"/>
                    <a:pt x="6068" y="64392"/>
                    <a:pt x="8645" y="67556"/>
                  </a:cubicBezTo>
                  <a:lnTo>
                    <a:pt x="22769" y="53431"/>
                  </a:lnTo>
                  <a:cubicBezTo>
                    <a:pt x="27303" y="56367"/>
                    <a:pt x="32718" y="58096"/>
                    <a:pt x="38524" y="58096"/>
                  </a:cubicBezTo>
                  <a:cubicBezTo>
                    <a:pt x="54541" y="58096"/>
                    <a:pt x="67556" y="45048"/>
                    <a:pt x="67556" y="29032"/>
                  </a:cubicBezTo>
                  <a:cubicBezTo>
                    <a:pt x="67556" y="13015"/>
                    <a:pt x="54541" y="0"/>
                    <a:pt x="38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8"/>
            <p:cNvSpPr/>
            <p:nvPr/>
          </p:nvSpPr>
          <p:spPr>
            <a:xfrm>
              <a:off x="3461775" y="2345350"/>
              <a:ext cx="676875" cy="676900"/>
            </a:xfrm>
            <a:custGeom>
              <a:avLst/>
              <a:gdLst/>
              <a:ahLst/>
              <a:cxnLst/>
              <a:rect l="l" t="t" r="r" b="b"/>
              <a:pathLst>
                <a:path w="27075" h="27076" extrusionOk="0">
                  <a:moveTo>
                    <a:pt x="13538" y="1"/>
                  </a:moveTo>
                  <a:cubicBezTo>
                    <a:pt x="6068" y="1"/>
                    <a:pt x="0" y="6068"/>
                    <a:pt x="0" y="13538"/>
                  </a:cubicBezTo>
                  <a:cubicBezTo>
                    <a:pt x="0" y="21008"/>
                    <a:pt x="6068" y="27075"/>
                    <a:pt x="13538" y="27075"/>
                  </a:cubicBezTo>
                  <a:cubicBezTo>
                    <a:pt x="21008" y="27075"/>
                    <a:pt x="27075" y="21008"/>
                    <a:pt x="27075" y="13538"/>
                  </a:cubicBezTo>
                  <a:cubicBezTo>
                    <a:pt x="27075" y="6068"/>
                    <a:pt x="21008" y="1"/>
                    <a:pt x="13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8"/>
            <p:cNvSpPr/>
            <p:nvPr/>
          </p:nvSpPr>
          <p:spPr>
            <a:xfrm>
              <a:off x="3160025" y="3328025"/>
              <a:ext cx="1280375" cy="676900"/>
            </a:xfrm>
            <a:custGeom>
              <a:avLst/>
              <a:gdLst/>
              <a:ahLst/>
              <a:cxnLst/>
              <a:rect l="l" t="t" r="r" b="b"/>
              <a:pathLst>
                <a:path w="51215" h="27076" extrusionOk="0">
                  <a:moveTo>
                    <a:pt x="25608" y="1"/>
                  </a:moveTo>
                  <a:cubicBezTo>
                    <a:pt x="9004" y="1"/>
                    <a:pt x="1795" y="13114"/>
                    <a:pt x="1" y="19344"/>
                  </a:cubicBezTo>
                  <a:cubicBezTo>
                    <a:pt x="7340" y="24237"/>
                    <a:pt x="16148" y="27075"/>
                    <a:pt x="25608" y="27075"/>
                  </a:cubicBezTo>
                  <a:cubicBezTo>
                    <a:pt x="35067" y="27075"/>
                    <a:pt x="43875" y="24237"/>
                    <a:pt x="51214" y="19344"/>
                  </a:cubicBezTo>
                  <a:cubicBezTo>
                    <a:pt x="49453" y="13179"/>
                    <a:pt x="42276" y="1"/>
                    <a:pt x="2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p:nvPr/>
          </p:nvSpPr>
          <p:spPr>
            <a:xfrm>
              <a:off x="2643000" y="1690500"/>
              <a:ext cx="2314425" cy="1902600"/>
            </a:xfrm>
            <a:custGeom>
              <a:avLst/>
              <a:gdLst/>
              <a:ahLst/>
              <a:cxnLst/>
              <a:rect l="l" t="t" r="r" b="b"/>
              <a:pathLst>
                <a:path w="92577" h="76104" extrusionOk="0">
                  <a:moveTo>
                    <a:pt x="46289" y="1"/>
                  </a:moveTo>
                  <a:cubicBezTo>
                    <a:pt x="20747" y="1"/>
                    <a:pt x="1" y="20747"/>
                    <a:pt x="1" y="46289"/>
                  </a:cubicBezTo>
                  <a:cubicBezTo>
                    <a:pt x="1" y="57640"/>
                    <a:pt x="4111" y="68046"/>
                    <a:pt x="10896" y="76103"/>
                  </a:cubicBezTo>
                  <a:cubicBezTo>
                    <a:pt x="12560" y="72417"/>
                    <a:pt x="17257" y="63577"/>
                    <a:pt x="27956" y="57836"/>
                  </a:cubicBezTo>
                  <a:cubicBezTo>
                    <a:pt x="23357" y="53171"/>
                    <a:pt x="20519" y="46778"/>
                    <a:pt x="20519" y="39732"/>
                  </a:cubicBezTo>
                  <a:cubicBezTo>
                    <a:pt x="20519" y="25542"/>
                    <a:pt x="32066" y="13962"/>
                    <a:pt x="46289" y="13962"/>
                  </a:cubicBezTo>
                  <a:cubicBezTo>
                    <a:pt x="60511" y="13962"/>
                    <a:pt x="72058" y="25542"/>
                    <a:pt x="72058" y="39732"/>
                  </a:cubicBezTo>
                  <a:cubicBezTo>
                    <a:pt x="72058" y="46778"/>
                    <a:pt x="69220" y="53171"/>
                    <a:pt x="64621" y="57836"/>
                  </a:cubicBezTo>
                  <a:cubicBezTo>
                    <a:pt x="75320" y="63577"/>
                    <a:pt x="80018" y="72417"/>
                    <a:pt x="81681" y="76103"/>
                  </a:cubicBezTo>
                  <a:cubicBezTo>
                    <a:pt x="88466" y="68046"/>
                    <a:pt x="92576" y="57640"/>
                    <a:pt x="92576" y="46289"/>
                  </a:cubicBezTo>
                  <a:cubicBezTo>
                    <a:pt x="92576" y="20747"/>
                    <a:pt x="71830" y="1"/>
                    <a:pt x="46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1190625" y="3768400"/>
              <a:ext cx="1688900" cy="1688925"/>
            </a:xfrm>
            <a:custGeom>
              <a:avLst/>
              <a:gdLst/>
              <a:ahLst/>
              <a:cxnLst/>
              <a:rect l="l" t="t" r="r" b="b"/>
              <a:pathLst>
                <a:path w="67556" h="67557" extrusionOk="0">
                  <a:moveTo>
                    <a:pt x="58911" y="0"/>
                  </a:moveTo>
                  <a:lnTo>
                    <a:pt x="44787" y="14125"/>
                  </a:lnTo>
                  <a:cubicBezTo>
                    <a:pt x="40253" y="11189"/>
                    <a:pt x="34838" y="9460"/>
                    <a:pt x="29032" y="9460"/>
                  </a:cubicBezTo>
                  <a:cubicBezTo>
                    <a:pt x="13015" y="9460"/>
                    <a:pt x="0" y="22508"/>
                    <a:pt x="0" y="38524"/>
                  </a:cubicBezTo>
                  <a:cubicBezTo>
                    <a:pt x="0" y="54541"/>
                    <a:pt x="13015" y="67556"/>
                    <a:pt x="29032" y="67556"/>
                  </a:cubicBezTo>
                  <a:cubicBezTo>
                    <a:pt x="45048" y="67556"/>
                    <a:pt x="58096" y="54541"/>
                    <a:pt x="58096" y="38524"/>
                  </a:cubicBezTo>
                  <a:cubicBezTo>
                    <a:pt x="58096" y="32718"/>
                    <a:pt x="56367" y="27303"/>
                    <a:pt x="53431" y="22769"/>
                  </a:cubicBezTo>
                  <a:lnTo>
                    <a:pt x="67556" y="8645"/>
                  </a:lnTo>
                  <a:cubicBezTo>
                    <a:pt x="64392" y="6068"/>
                    <a:pt x="61488" y="3165"/>
                    <a:pt x="58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11"/>
                                        </p:tgtEl>
                                        <p:attrNameLst>
                                          <p:attrName>style.visibility</p:attrName>
                                        </p:attrNameLst>
                                      </p:cBhvr>
                                      <p:to>
                                        <p:strVal val="visible"/>
                                      </p:to>
                                    </p:set>
                                    <p:anim calcmode="lin" valueType="num">
                                      <p:cBhvr additive="base">
                                        <p:cTn id="7" dur="1000"/>
                                        <p:tgtEl>
                                          <p:spTgt spid="1811"/>
                                        </p:tgtEl>
                                        <p:attrNameLst>
                                          <p:attrName>ppt_w</p:attrName>
                                        </p:attrNameLst>
                                      </p:cBhvr>
                                      <p:tavLst>
                                        <p:tav tm="0">
                                          <p:val>
                                            <p:strVal val="0"/>
                                          </p:val>
                                        </p:tav>
                                        <p:tav tm="100000">
                                          <p:val>
                                            <p:strVal val="#ppt_w"/>
                                          </p:val>
                                        </p:tav>
                                      </p:tavLst>
                                    </p:anim>
                                    <p:anim calcmode="lin" valueType="num">
                                      <p:cBhvr additive="base">
                                        <p:cTn id="8" dur="1000"/>
                                        <p:tgtEl>
                                          <p:spTgt spid="181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16"/>
                                        </p:tgtEl>
                                        <p:attrNameLst>
                                          <p:attrName>style.visibility</p:attrName>
                                        </p:attrNameLst>
                                      </p:cBhvr>
                                      <p:to>
                                        <p:strVal val="visible"/>
                                      </p:to>
                                    </p:set>
                                    <p:anim calcmode="lin" valueType="num">
                                      <p:cBhvr additive="base">
                                        <p:cTn id="11" dur="1000"/>
                                        <p:tgtEl>
                                          <p:spTgt spid="1816"/>
                                        </p:tgtEl>
                                        <p:attrNameLst>
                                          <p:attrName>ppt_w</p:attrName>
                                        </p:attrNameLst>
                                      </p:cBhvr>
                                      <p:tavLst>
                                        <p:tav tm="0">
                                          <p:val>
                                            <p:strVal val="0"/>
                                          </p:val>
                                        </p:tav>
                                        <p:tav tm="100000">
                                          <p:val>
                                            <p:strVal val="#ppt_w"/>
                                          </p:val>
                                        </p:tav>
                                      </p:tavLst>
                                    </p:anim>
                                    <p:anim calcmode="lin" valueType="num">
                                      <p:cBhvr additive="base">
                                        <p:cTn id="12" dur="1000"/>
                                        <p:tgtEl>
                                          <p:spTgt spid="181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 calcmode="lin" valueType="num">
                                      <p:cBhvr additive="base">
                                        <p:cTn id="15" dur="1000"/>
                                        <p:tgtEl>
                                          <p:spTgt spid="1822"/>
                                        </p:tgtEl>
                                        <p:attrNameLst>
                                          <p:attrName>ppt_w</p:attrName>
                                        </p:attrNameLst>
                                      </p:cBhvr>
                                      <p:tavLst>
                                        <p:tav tm="0">
                                          <p:val>
                                            <p:strVal val="0"/>
                                          </p:val>
                                        </p:tav>
                                        <p:tav tm="100000">
                                          <p:val>
                                            <p:strVal val="#ppt_w"/>
                                          </p:val>
                                        </p:tav>
                                      </p:tavLst>
                                    </p:anim>
                                    <p:anim calcmode="lin" valueType="num">
                                      <p:cBhvr additive="base">
                                        <p:cTn id="16" dur="1000"/>
                                        <p:tgtEl>
                                          <p:spTgt spid="1822"/>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842"/>
                                        </p:tgtEl>
                                        <p:attrNameLst>
                                          <p:attrName>style.visibility</p:attrName>
                                        </p:attrNameLst>
                                      </p:cBhvr>
                                      <p:to>
                                        <p:strVal val="visible"/>
                                      </p:to>
                                    </p:set>
                                    <p:anim calcmode="lin" valueType="num">
                                      <p:cBhvr additive="base">
                                        <p:cTn id="19" dur="1000"/>
                                        <p:tgtEl>
                                          <p:spTgt spid="1842"/>
                                        </p:tgtEl>
                                        <p:attrNameLst>
                                          <p:attrName>ppt_w</p:attrName>
                                        </p:attrNameLst>
                                      </p:cBhvr>
                                      <p:tavLst>
                                        <p:tav tm="0">
                                          <p:val>
                                            <p:strVal val="0"/>
                                          </p:val>
                                        </p:tav>
                                        <p:tav tm="100000">
                                          <p:val>
                                            <p:strVal val="#ppt_w"/>
                                          </p:val>
                                        </p:tav>
                                      </p:tavLst>
                                    </p:anim>
                                    <p:anim calcmode="lin" valueType="num">
                                      <p:cBhvr additive="base">
                                        <p:cTn id="20" dur="1000"/>
                                        <p:tgtEl>
                                          <p:spTgt spid="184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829"/>
                                        </p:tgtEl>
                                        <p:attrNameLst>
                                          <p:attrName>style.visibility</p:attrName>
                                        </p:attrNameLst>
                                      </p:cBhvr>
                                      <p:to>
                                        <p:strVal val="visible"/>
                                      </p:to>
                                    </p:set>
                                    <p:anim calcmode="lin" valueType="num">
                                      <p:cBhvr additive="base">
                                        <p:cTn id="23" dur="1000"/>
                                        <p:tgtEl>
                                          <p:spTgt spid="1829"/>
                                        </p:tgtEl>
                                        <p:attrNameLst>
                                          <p:attrName>ppt_w</p:attrName>
                                        </p:attrNameLst>
                                      </p:cBhvr>
                                      <p:tavLst>
                                        <p:tav tm="0">
                                          <p:val>
                                            <p:strVal val="0"/>
                                          </p:val>
                                        </p:tav>
                                        <p:tav tm="100000">
                                          <p:val>
                                            <p:strVal val="#ppt_w"/>
                                          </p:val>
                                        </p:tav>
                                      </p:tavLst>
                                    </p:anim>
                                    <p:anim calcmode="lin" valueType="num">
                                      <p:cBhvr additive="base">
                                        <p:cTn id="24" dur="1000"/>
                                        <p:tgtEl>
                                          <p:spTgt spid="1829"/>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1801"/>
                                        </p:tgtEl>
                                        <p:attrNameLst>
                                          <p:attrName>style.visibility</p:attrName>
                                        </p:attrNameLst>
                                      </p:cBhvr>
                                      <p:to>
                                        <p:strVal val="visible"/>
                                      </p:to>
                                    </p:set>
                                    <p:animEffect transition="in" filter="fade">
                                      <p:cBhvr>
                                        <p:cTn id="27" dur="1000"/>
                                        <p:tgtEl>
                                          <p:spTgt spid="1801"/>
                                        </p:tgtEl>
                                      </p:cBhvr>
                                    </p:animEffect>
                                  </p:childTnLst>
                                </p:cTn>
                              </p:par>
                              <p:par>
                                <p:cTn id="28" presetID="10" presetClass="entr" presetSubtype="0" fill="hold" nodeType="withEffect">
                                  <p:stCondLst>
                                    <p:cond delay="0"/>
                                  </p:stCondLst>
                                  <p:childTnLst>
                                    <p:set>
                                      <p:cBhvr>
                                        <p:cTn id="29" dur="1" fill="hold">
                                          <p:stCondLst>
                                            <p:cond delay="0"/>
                                          </p:stCondLst>
                                        </p:cTn>
                                        <p:tgtEl>
                                          <p:spTgt spid="1802"/>
                                        </p:tgtEl>
                                        <p:attrNameLst>
                                          <p:attrName>style.visibility</p:attrName>
                                        </p:attrNameLst>
                                      </p:cBhvr>
                                      <p:to>
                                        <p:strVal val="visible"/>
                                      </p:to>
                                    </p:set>
                                    <p:animEffect transition="in" filter="fade">
                                      <p:cBhvr>
                                        <p:cTn id="30" dur="1000"/>
                                        <p:tgtEl>
                                          <p:spTgt spid="1802"/>
                                        </p:tgtEl>
                                      </p:cBhvr>
                                    </p:animEffect>
                                  </p:childTnLst>
                                </p:cTn>
                              </p:par>
                              <p:par>
                                <p:cTn id="31" presetID="10" presetClass="entr" presetSubtype="0" fill="hold" nodeType="withEffect">
                                  <p:stCondLst>
                                    <p:cond delay="0"/>
                                  </p:stCondLst>
                                  <p:childTnLst>
                                    <p:set>
                                      <p:cBhvr>
                                        <p:cTn id="32" dur="1" fill="hold">
                                          <p:stCondLst>
                                            <p:cond delay="0"/>
                                          </p:stCondLst>
                                        </p:cTn>
                                        <p:tgtEl>
                                          <p:spTgt spid="1803"/>
                                        </p:tgtEl>
                                        <p:attrNameLst>
                                          <p:attrName>style.visibility</p:attrName>
                                        </p:attrNameLst>
                                      </p:cBhvr>
                                      <p:to>
                                        <p:strVal val="visible"/>
                                      </p:to>
                                    </p:set>
                                    <p:animEffect transition="in" filter="fade">
                                      <p:cBhvr>
                                        <p:cTn id="33" dur="1000"/>
                                        <p:tgtEl>
                                          <p:spTgt spid="1803"/>
                                        </p:tgtEl>
                                      </p:cBhvr>
                                    </p:animEffect>
                                  </p:childTnLst>
                                </p:cTn>
                              </p:par>
                              <p:par>
                                <p:cTn id="34" presetID="10" presetClass="entr" presetSubtype="0" fill="hold" nodeType="withEffect">
                                  <p:stCondLst>
                                    <p:cond delay="0"/>
                                  </p:stCondLst>
                                  <p:childTnLst>
                                    <p:set>
                                      <p:cBhvr>
                                        <p:cTn id="35" dur="1" fill="hold">
                                          <p:stCondLst>
                                            <p:cond delay="0"/>
                                          </p:stCondLst>
                                        </p:cTn>
                                        <p:tgtEl>
                                          <p:spTgt spid="1804"/>
                                        </p:tgtEl>
                                        <p:attrNameLst>
                                          <p:attrName>style.visibility</p:attrName>
                                        </p:attrNameLst>
                                      </p:cBhvr>
                                      <p:to>
                                        <p:strVal val="visible"/>
                                      </p:to>
                                    </p:set>
                                    <p:animEffect transition="in" filter="fade">
                                      <p:cBhvr>
                                        <p:cTn id="36" dur="1000"/>
                                        <p:tgtEl>
                                          <p:spTgt spid="1804"/>
                                        </p:tgtEl>
                                      </p:cBhvr>
                                    </p:animEffect>
                                  </p:childTnLst>
                                </p:cTn>
                              </p:par>
                              <p:par>
                                <p:cTn id="37" presetID="10" presetClass="entr" presetSubtype="0"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p:cTn id="39" dur="1000"/>
                                        <p:tgtEl>
                                          <p:spTgt spid="1806"/>
                                        </p:tgtEl>
                                      </p:cBhvr>
                                    </p:animEffect>
                                  </p:childTnLst>
                                </p:cTn>
                              </p:par>
                              <p:par>
                                <p:cTn id="40" presetID="10" presetClass="entr" presetSubtype="0" fill="hold" nodeType="withEffect">
                                  <p:stCondLst>
                                    <p:cond delay="0"/>
                                  </p:stCondLst>
                                  <p:childTnLst>
                                    <p:set>
                                      <p:cBhvr>
                                        <p:cTn id="41" dur="1" fill="hold">
                                          <p:stCondLst>
                                            <p:cond delay="0"/>
                                          </p:stCondLst>
                                        </p:cTn>
                                        <p:tgtEl>
                                          <p:spTgt spid="1807"/>
                                        </p:tgtEl>
                                        <p:attrNameLst>
                                          <p:attrName>style.visibility</p:attrName>
                                        </p:attrNameLst>
                                      </p:cBhvr>
                                      <p:to>
                                        <p:strVal val="visible"/>
                                      </p:to>
                                    </p:set>
                                    <p:animEffect transition="in" filter="fade">
                                      <p:cBhvr>
                                        <p:cTn id="42" dur="1000"/>
                                        <p:tgtEl>
                                          <p:spTgt spid="1807"/>
                                        </p:tgtEl>
                                      </p:cBhvr>
                                    </p:animEffect>
                                  </p:childTnLst>
                                </p:cTn>
                              </p:par>
                              <p:par>
                                <p:cTn id="43" presetID="10" presetClass="entr" presetSubtype="0" fill="hold" nodeType="withEffect">
                                  <p:stCondLst>
                                    <p:cond delay="0"/>
                                  </p:stCondLst>
                                  <p:childTnLst>
                                    <p:set>
                                      <p:cBhvr>
                                        <p:cTn id="44" dur="1" fill="hold">
                                          <p:stCondLst>
                                            <p:cond delay="0"/>
                                          </p:stCondLst>
                                        </p:cTn>
                                        <p:tgtEl>
                                          <p:spTgt spid="1808"/>
                                        </p:tgtEl>
                                        <p:attrNameLst>
                                          <p:attrName>style.visibility</p:attrName>
                                        </p:attrNameLst>
                                      </p:cBhvr>
                                      <p:to>
                                        <p:strVal val="visible"/>
                                      </p:to>
                                    </p:set>
                                    <p:animEffect transition="in" filter="fade">
                                      <p:cBhvr>
                                        <p:cTn id="45" dur="1000"/>
                                        <p:tgtEl>
                                          <p:spTgt spid="1808"/>
                                        </p:tgtEl>
                                      </p:cBhvr>
                                    </p:animEffect>
                                  </p:childTnLst>
                                </p:cTn>
                              </p:par>
                              <p:par>
                                <p:cTn id="46" presetID="10" presetClass="entr" presetSubtype="0" fill="hold" nodeType="withEffect">
                                  <p:stCondLst>
                                    <p:cond delay="0"/>
                                  </p:stCondLst>
                                  <p:childTnLst>
                                    <p:set>
                                      <p:cBhvr>
                                        <p:cTn id="47" dur="1" fill="hold">
                                          <p:stCondLst>
                                            <p:cond delay="0"/>
                                          </p:stCondLst>
                                        </p:cTn>
                                        <p:tgtEl>
                                          <p:spTgt spid="1809"/>
                                        </p:tgtEl>
                                        <p:attrNameLst>
                                          <p:attrName>style.visibility</p:attrName>
                                        </p:attrNameLst>
                                      </p:cBhvr>
                                      <p:to>
                                        <p:strVal val="visible"/>
                                      </p:to>
                                    </p:set>
                                    <p:animEffect transition="in" filter="fade">
                                      <p:cBhvr>
                                        <p:cTn id="48" dur="1000"/>
                                        <p:tgtEl>
                                          <p:spTgt spid="1809"/>
                                        </p:tgtEl>
                                      </p:cBhvr>
                                    </p:animEffect>
                                  </p:childTnLst>
                                </p:cTn>
                              </p:par>
                              <p:par>
                                <p:cTn id="49" presetID="10" presetClass="entr" presetSubtype="0" fill="hold" nodeType="withEffect">
                                  <p:stCondLst>
                                    <p:cond delay="0"/>
                                  </p:stCondLst>
                                  <p:childTnLst>
                                    <p:set>
                                      <p:cBhvr>
                                        <p:cTn id="50" dur="1" fill="hold">
                                          <p:stCondLst>
                                            <p:cond delay="0"/>
                                          </p:stCondLst>
                                        </p:cTn>
                                        <p:tgtEl>
                                          <p:spTgt spid="1810"/>
                                        </p:tgtEl>
                                        <p:attrNameLst>
                                          <p:attrName>style.visibility</p:attrName>
                                        </p:attrNameLst>
                                      </p:cBhvr>
                                      <p:to>
                                        <p:strVal val="visible"/>
                                      </p:to>
                                    </p:set>
                                    <p:animEffect transition="in" filter="fade">
                                      <p:cBhvr>
                                        <p:cTn id="51" dur="1000"/>
                                        <p:tgtEl>
                                          <p:spTgt spid="1810"/>
                                        </p:tgtEl>
                                      </p:cBhvr>
                                    </p:animEffect>
                                  </p:childTnLst>
                                </p:cTn>
                              </p:par>
                              <p:par>
                                <p:cTn id="52" presetID="10" presetClass="entr" presetSubtype="0" fill="hold" nodeType="withEffect">
                                  <p:stCondLst>
                                    <p:cond delay="0"/>
                                  </p:stCondLst>
                                  <p:childTnLst>
                                    <p:set>
                                      <p:cBhvr>
                                        <p:cTn id="53" dur="1" fill="hold">
                                          <p:stCondLst>
                                            <p:cond delay="0"/>
                                          </p:stCondLst>
                                        </p:cTn>
                                        <p:tgtEl>
                                          <p:spTgt spid="1805"/>
                                        </p:tgtEl>
                                        <p:attrNameLst>
                                          <p:attrName>style.visibility</p:attrName>
                                        </p:attrNameLst>
                                      </p:cBhvr>
                                      <p:to>
                                        <p:strVal val="visible"/>
                                      </p:to>
                                    </p:set>
                                    <p:animEffect transition="in" filter="fade">
                                      <p:cBhvr>
                                        <p:cTn id="54" dur="1000"/>
                                        <p:tgtEl>
                                          <p:spTgt spid="1805"/>
                                        </p:tgtEl>
                                      </p:cBhvr>
                                    </p:animEffect>
                                  </p:childTnLst>
                                </p:cTn>
                              </p:par>
                              <p:par>
                                <p:cTn id="55" presetID="2" presetClass="entr" presetSubtype="1" fill="hold" nodeType="withEffect">
                                  <p:stCondLst>
                                    <p:cond delay="0"/>
                                  </p:stCondLst>
                                  <p:childTnLst>
                                    <p:set>
                                      <p:cBhvr>
                                        <p:cTn id="56" dur="1" fill="hold">
                                          <p:stCondLst>
                                            <p:cond delay="0"/>
                                          </p:stCondLst>
                                        </p:cTn>
                                        <p:tgtEl>
                                          <p:spTgt spid="1800"/>
                                        </p:tgtEl>
                                        <p:attrNameLst>
                                          <p:attrName>style.visibility</p:attrName>
                                        </p:attrNameLst>
                                      </p:cBhvr>
                                      <p:to>
                                        <p:strVal val="visible"/>
                                      </p:to>
                                    </p:set>
                                    <p:anim calcmode="lin" valueType="num">
                                      <p:cBhvr additive="base">
                                        <p:cTn id="57" dur="1000"/>
                                        <p:tgtEl>
                                          <p:spTgt spid="18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3"/>
        <p:cNvGrpSpPr/>
        <p:nvPr/>
      </p:nvGrpSpPr>
      <p:grpSpPr>
        <a:xfrm>
          <a:off x="0" y="0"/>
          <a:ext cx="0" cy="0"/>
          <a:chOff x="0" y="0"/>
          <a:chExt cx="0" cy="0"/>
        </a:xfrm>
      </p:grpSpPr>
      <p:pic>
        <p:nvPicPr>
          <p:cNvPr id="1854" name="Google Shape;1854;p79"/>
          <p:cNvPicPr preferRelativeResize="0"/>
          <p:nvPr/>
        </p:nvPicPr>
        <p:blipFill rotWithShape="1">
          <a:blip r:embed="rId3">
            <a:alphaModFix/>
          </a:blip>
          <a:srcRect l="19635" r="10736"/>
          <a:stretch/>
        </p:blipFill>
        <p:spPr>
          <a:xfrm>
            <a:off x="5562675" y="0"/>
            <a:ext cx="3581325" cy="5143500"/>
          </a:xfrm>
          <a:prstGeom prst="rect">
            <a:avLst/>
          </a:prstGeom>
          <a:noFill/>
          <a:ln>
            <a:noFill/>
          </a:ln>
        </p:spPr>
      </p:pic>
      <p:sp>
        <p:nvSpPr>
          <p:cNvPr id="1855" name="Google Shape;1855;p79"/>
          <p:cNvSpPr txBox="1">
            <a:spLocks noGrp="1"/>
          </p:cNvSpPr>
          <p:nvPr>
            <p:ph type="title"/>
          </p:nvPr>
        </p:nvSpPr>
        <p:spPr>
          <a:xfrm>
            <a:off x="725525" y="2908833"/>
            <a:ext cx="4591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1856" name="Google Shape;1856;p79"/>
          <p:cNvSpPr txBox="1">
            <a:spLocks noGrp="1"/>
          </p:cNvSpPr>
          <p:nvPr>
            <p:ph type="subTitle" idx="1"/>
          </p:nvPr>
        </p:nvSpPr>
        <p:spPr>
          <a:xfrm>
            <a:off x="725525" y="2028638"/>
            <a:ext cx="4591500" cy="88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1857" name="Google Shape;1857;p79"/>
          <p:cNvSpPr/>
          <p:nvPr/>
        </p:nvSpPr>
        <p:spPr>
          <a:xfrm rot="-8999832">
            <a:off x="3962354" y="-447514"/>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rot="-4592402">
            <a:off x="5065270" y="4418783"/>
            <a:ext cx="828956" cy="628813"/>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54"/>
                                        </p:tgtEl>
                                        <p:attrNameLst>
                                          <p:attrName>style.visibility</p:attrName>
                                        </p:attrNameLst>
                                      </p:cBhvr>
                                      <p:to>
                                        <p:strVal val="visible"/>
                                      </p:to>
                                    </p:set>
                                    <p:anim calcmode="lin" valueType="num">
                                      <p:cBhvr additive="base">
                                        <p:cTn id="7" dur="1000"/>
                                        <p:tgtEl>
                                          <p:spTgt spid="185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856"/>
                                        </p:tgtEl>
                                        <p:attrNameLst>
                                          <p:attrName>style.visibility</p:attrName>
                                        </p:attrNameLst>
                                      </p:cBhvr>
                                      <p:to>
                                        <p:strVal val="visible"/>
                                      </p:to>
                                    </p:set>
                                    <p:anim calcmode="lin" valueType="num">
                                      <p:cBhvr additive="base">
                                        <p:cTn id="10" dur="1000"/>
                                        <p:tgtEl>
                                          <p:spTgt spid="1856"/>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855"/>
                                        </p:tgtEl>
                                        <p:attrNameLst>
                                          <p:attrName>style.visibility</p:attrName>
                                        </p:attrNameLst>
                                      </p:cBhvr>
                                      <p:to>
                                        <p:strVal val="visible"/>
                                      </p:to>
                                    </p:set>
                                    <p:anim calcmode="lin" valueType="num">
                                      <p:cBhvr additive="base">
                                        <p:cTn id="13" dur="1000"/>
                                        <p:tgtEl>
                                          <p:spTgt spid="18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62"/>
        <p:cNvGrpSpPr/>
        <p:nvPr/>
      </p:nvGrpSpPr>
      <p:grpSpPr>
        <a:xfrm>
          <a:off x="0" y="0"/>
          <a:ext cx="0" cy="0"/>
          <a:chOff x="0" y="0"/>
          <a:chExt cx="0" cy="0"/>
        </a:xfrm>
      </p:grpSpPr>
      <p:pic>
        <p:nvPicPr>
          <p:cNvPr id="1863" name="Google Shape;1863;p80"/>
          <p:cNvPicPr preferRelativeResize="0"/>
          <p:nvPr/>
        </p:nvPicPr>
        <p:blipFill rotWithShape="1">
          <a:blip r:embed="rId3">
            <a:alphaModFix/>
          </a:blip>
          <a:srcRect l="28166" t="1073" r="16397" b="15746"/>
          <a:stretch/>
        </p:blipFill>
        <p:spPr>
          <a:xfrm>
            <a:off x="821120" y="793600"/>
            <a:ext cx="3448500" cy="3448500"/>
          </a:xfrm>
          <a:prstGeom prst="ellipse">
            <a:avLst/>
          </a:prstGeom>
          <a:noFill/>
          <a:ln>
            <a:noFill/>
          </a:ln>
        </p:spPr>
      </p:pic>
      <p:sp>
        <p:nvSpPr>
          <p:cNvPr id="1864" name="Google Shape;1864;p80"/>
          <p:cNvSpPr txBox="1">
            <a:spLocks noGrp="1"/>
          </p:cNvSpPr>
          <p:nvPr>
            <p:ph type="title"/>
          </p:nvPr>
        </p:nvSpPr>
        <p:spPr>
          <a:xfrm>
            <a:off x="4795425" y="3861450"/>
            <a:ext cx="3625200" cy="33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1865" name="Google Shape;1865;p80"/>
          <p:cNvSpPr txBox="1">
            <a:spLocks noGrp="1"/>
          </p:cNvSpPr>
          <p:nvPr>
            <p:ph type="subTitle" idx="1"/>
          </p:nvPr>
        </p:nvSpPr>
        <p:spPr>
          <a:xfrm>
            <a:off x="4436900" y="2316500"/>
            <a:ext cx="3983700" cy="154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1866" name="Google Shape;1866;p80"/>
          <p:cNvGrpSpPr/>
          <p:nvPr/>
        </p:nvGrpSpPr>
        <p:grpSpPr>
          <a:xfrm rot="10800000" flipH="1">
            <a:off x="1260697" y="208886"/>
            <a:ext cx="476715" cy="257298"/>
            <a:chOff x="1981023" y="437427"/>
            <a:chExt cx="267442" cy="144339"/>
          </a:xfrm>
        </p:grpSpPr>
        <p:sp>
          <p:nvSpPr>
            <p:cNvPr id="1867" name="Google Shape;1867;p80"/>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0"/>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0"/>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0"/>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0"/>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0"/>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80"/>
          <p:cNvSpPr/>
          <p:nvPr/>
        </p:nvSpPr>
        <p:spPr>
          <a:xfrm rot="-7646965" flipH="1">
            <a:off x="-183584" y="2926846"/>
            <a:ext cx="885720" cy="103647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0"/>
          <p:cNvSpPr/>
          <p:nvPr/>
        </p:nvSpPr>
        <p:spPr>
          <a:xfrm rot="-7646965" flipH="1">
            <a:off x="-707637" y="2064149"/>
            <a:ext cx="2270633" cy="757504"/>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0"/>
          <p:cNvSpPr/>
          <p:nvPr/>
        </p:nvSpPr>
        <p:spPr>
          <a:xfrm rot="-900146" flipH="1">
            <a:off x="3781295" y="1107119"/>
            <a:ext cx="1360166" cy="963619"/>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63"/>
                                        </p:tgtEl>
                                        <p:attrNameLst>
                                          <p:attrName>style.visibility</p:attrName>
                                        </p:attrNameLst>
                                      </p:cBhvr>
                                      <p:to>
                                        <p:strVal val="visible"/>
                                      </p:to>
                                    </p:set>
                                    <p:anim calcmode="lin" valueType="num">
                                      <p:cBhvr additive="base">
                                        <p:cTn id="7" dur="1000"/>
                                        <p:tgtEl>
                                          <p:spTgt spid="1863"/>
                                        </p:tgtEl>
                                        <p:attrNameLst>
                                          <p:attrName>ppt_w</p:attrName>
                                        </p:attrNameLst>
                                      </p:cBhvr>
                                      <p:tavLst>
                                        <p:tav tm="0">
                                          <p:val>
                                            <p:strVal val="0"/>
                                          </p:val>
                                        </p:tav>
                                        <p:tav tm="100000">
                                          <p:val>
                                            <p:strVal val="#ppt_w"/>
                                          </p:val>
                                        </p:tav>
                                      </p:tavLst>
                                    </p:anim>
                                    <p:anim calcmode="lin" valueType="num">
                                      <p:cBhvr additive="base">
                                        <p:cTn id="8" dur="1000"/>
                                        <p:tgtEl>
                                          <p:spTgt spid="1863"/>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865"/>
                                        </p:tgtEl>
                                        <p:attrNameLst>
                                          <p:attrName>style.visibility</p:attrName>
                                        </p:attrNameLst>
                                      </p:cBhvr>
                                      <p:to>
                                        <p:strVal val="visible"/>
                                      </p:to>
                                    </p:set>
                                    <p:anim calcmode="lin" valueType="num">
                                      <p:cBhvr additive="base">
                                        <p:cTn id="11" dur="1000"/>
                                        <p:tgtEl>
                                          <p:spTgt spid="1865"/>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864"/>
                                        </p:tgtEl>
                                        <p:attrNameLst>
                                          <p:attrName>style.visibility</p:attrName>
                                        </p:attrNameLst>
                                      </p:cBhvr>
                                      <p:to>
                                        <p:strVal val="visible"/>
                                      </p:to>
                                    </p:set>
                                    <p:anim calcmode="lin" valueType="num">
                                      <p:cBhvr additive="base">
                                        <p:cTn id="14" dur="1000"/>
                                        <p:tgtEl>
                                          <p:spTgt spid="1864"/>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875"/>
                                        </p:tgtEl>
                                        <p:attrNameLst>
                                          <p:attrName>style.visibility</p:attrName>
                                        </p:attrNameLst>
                                      </p:cBhvr>
                                      <p:to>
                                        <p:strVal val="visible"/>
                                      </p:to>
                                    </p:set>
                                    <p:animEffect transition="in" filter="fade">
                                      <p:cBhvr>
                                        <p:cTn id="17" dur="1000"/>
                                        <p:tgtEl>
                                          <p:spTgt spid="1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9"/>
        <p:cNvGrpSpPr/>
        <p:nvPr/>
      </p:nvGrpSpPr>
      <p:grpSpPr>
        <a:xfrm>
          <a:off x="0" y="0"/>
          <a:ext cx="0" cy="0"/>
          <a:chOff x="0" y="0"/>
          <a:chExt cx="0" cy="0"/>
        </a:xfrm>
      </p:grpSpPr>
      <p:sp>
        <p:nvSpPr>
          <p:cNvPr id="1880" name="Google Shape;1880;p81"/>
          <p:cNvSpPr/>
          <p:nvPr/>
        </p:nvSpPr>
        <p:spPr>
          <a:xfrm>
            <a:off x="6835813" y="1328224"/>
            <a:ext cx="2247424" cy="170476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txBox="1">
            <a:spLocks noGrp="1"/>
          </p:cNvSpPr>
          <p:nvPr>
            <p:ph type="title"/>
          </p:nvPr>
        </p:nvSpPr>
        <p:spPr>
          <a:xfrm>
            <a:off x="4097325" y="3007500"/>
            <a:ext cx="4323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GOALS &amp; STRATEGY </a:t>
            </a:r>
            <a:endParaRPr/>
          </a:p>
        </p:txBody>
      </p:sp>
      <p:sp>
        <p:nvSpPr>
          <p:cNvPr id="1882" name="Google Shape;1882;p81"/>
          <p:cNvSpPr txBox="1">
            <a:spLocks noGrp="1"/>
          </p:cNvSpPr>
          <p:nvPr>
            <p:ph type="title" idx="2"/>
          </p:nvPr>
        </p:nvSpPr>
        <p:spPr>
          <a:xfrm>
            <a:off x="7194975" y="1744175"/>
            <a:ext cx="1049100" cy="101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883" name="Google Shape;1883;p81"/>
          <p:cNvSpPr txBox="1">
            <a:spLocks noGrp="1"/>
          </p:cNvSpPr>
          <p:nvPr>
            <p:ph type="subTitle" idx="1"/>
          </p:nvPr>
        </p:nvSpPr>
        <p:spPr>
          <a:xfrm>
            <a:off x="5501625" y="3849300"/>
            <a:ext cx="2919000" cy="64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Insert a subtitle here in case you need 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80"/>
                                        </p:tgtEl>
                                        <p:attrNameLst>
                                          <p:attrName>style.visibility</p:attrName>
                                        </p:attrNameLst>
                                      </p:cBhvr>
                                      <p:to>
                                        <p:strVal val="visible"/>
                                      </p:to>
                                    </p:set>
                                    <p:anim calcmode="lin" valueType="num">
                                      <p:cBhvr additive="base">
                                        <p:cTn id="7" dur="1000"/>
                                        <p:tgtEl>
                                          <p:spTgt spid="1880"/>
                                        </p:tgtEl>
                                        <p:attrNameLst>
                                          <p:attrName>ppt_w</p:attrName>
                                        </p:attrNameLst>
                                      </p:cBhvr>
                                      <p:tavLst>
                                        <p:tav tm="0">
                                          <p:val>
                                            <p:strVal val="0"/>
                                          </p:val>
                                        </p:tav>
                                        <p:tav tm="100000">
                                          <p:val>
                                            <p:strVal val="#ppt_w"/>
                                          </p:val>
                                        </p:tav>
                                      </p:tavLst>
                                    </p:anim>
                                    <p:anim calcmode="lin" valueType="num">
                                      <p:cBhvr additive="base">
                                        <p:cTn id="8" dur="1000"/>
                                        <p:tgtEl>
                                          <p:spTgt spid="1880"/>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882"/>
                                        </p:tgtEl>
                                        <p:attrNameLst>
                                          <p:attrName>style.visibility</p:attrName>
                                        </p:attrNameLst>
                                      </p:cBhvr>
                                      <p:to>
                                        <p:strVal val="visible"/>
                                      </p:to>
                                    </p:set>
                                    <p:animEffect transition="in" filter="fade">
                                      <p:cBhvr>
                                        <p:cTn id="12" dur="1000"/>
                                        <p:tgtEl>
                                          <p:spTgt spid="1882"/>
                                        </p:tgtEl>
                                      </p:cBhvr>
                                    </p:animEffect>
                                  </p:childTnLst>
                                </p:cTn>
                              </p:par>
                              <p:par>
                                <p:cTn id="13" presetID="2" presetClass="entr" presetSubtype="2" fill="hold" nodeType="withEffect">
                                  <p:stCondLst>
                                    <p:cond delay="0"/>
                                  </p:stCondLst>
                                  <p:childTnLst>
                                    <p:set>
                                      <p:cBhvr>
                                        <p:cTn id="14" dur="1" fill="hold">
                                          <p:stCondLst>
                                            <p:cond delay="0"/>
                                          </p:stCondLst>
                                        </p:cTn>
                                        <p:tgtEl>
                                          <p:spTgt spid="1881"/>
                                        </p:tgtEl>
                                        <p:attrNameLst>
                                          <p:attrName>style.visibility</p:attrName>
                                        </p:attrNameLst>
                                      </p:cBhvr>
                                      <p:to>
                                        <p:strVal val="visible"/>
                                      </p:to>
                                    </p:set>
                                    <p:anim calcmode="lin" valueType="num">
                                      <p:cBhvr additive="base">
                                        <p:cTn id="15" dur="1000"/>
                                        <p:tgtEl>
                                          <p:spTgt spid="1881"/>
                                        </p:tgtEl>
                                        <p:attrNameLst>
                                          <p:attrName>ppt_x</p:attrName>
                                        </p:attrNameLst>
                                      </p:cBhvr>
                                      <p:tavLst>
                                        <p:tav tm="0">
                                          <p:val>
                                            <p:strVal val="#ppt_x+1"/>
                                          </p:val>
                                        </p:tav>
                                        <p:tav tm="100000">
                                          <p:val>
                                            <p:strVal val="#ppt_x"/>
                                          </p:val>
                                        </p:tav>
                                      </p:tavLst>
                                    </p:anim>
                                  </p:childTnLst>
                                </p:cTn>
                              </p:par>
                              <p:par>
                                <p:cTn id="16" presetID="2" presetClass="entr" presetSubtype="4" fill="hold" nodeType="withEffect">
                                  <p:stCondLst>
                                    <p:cond delay="0"/>
                                  </p:stCondLst>
                                  <p:childTnLst>
                                    <p:set>
                                      <p:cBhvr>
                                        <p:cTn id="17" dur="1" fill="hold">
                                          <p:stCondLst>
                                            <p:cond delay="0"/>
                                          </p:stCondLst>
                                        </p:cTn>
                                        <p:tgtEl>
                                          <p:spTgt spid="1883"/>
                                        </p:tgtEl>
                                        <p:attrNameLst>
                                          <p:attrName>style.visibility</p:attrName>
                                        </p:attrNameLst>
                                      </p:cBhvr>
                                      <p:to>
                                        <p:strVal val="visible"/>
                                      </p:to>
                                    </p:set>
                                    <p:anim calcmode="lin" valueType="num">
                                      <p:cBhvr additive="base">
                                        <p:cTn id="18" dur="1000"/>
                                        <p:tgtEl>
                                          <p:spTgt spid="18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4"/>
        <p:cNvGrpSpPr/>
        <p:nvPr/>
      </p:nvGrpSpPr>
      <p:grpSpPr>
        <a:xfrm>
          <a:off x="0" y="0"/>
          <a:ext cx="0" cy="0"/>
          <a:chOff x="0" y="0"/>
          <a:chExt cx="0" cy="0"/>
        </a:xfrm>
      </p:grpSpPr>
      <p:sp>
        <p:nvSpPr>
          <p:cNvPr id="1475" name="Google Shape;1475;p64"/>
          <p:cNvSpPr/>
          <p:nvPr/>
        </p:nvSpPr>
        <p:spPr>
          <a:xfrm>
            <a:off x="1539810" y="1130189"/>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76" name="Google Shape;1476;p64"/>
          <p:cNvSpPr/>
          <p:nvPr/>
        </p:nvSpPr>
        <p:spPr>
          <a:xfrm>
            <a:off x="4121177" y="1002361"/>
            <a:ext cx="988810" cy="75006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77" name="Google Shape;1477;p64"/>
          <p:cNvSpPr/>
          <p:nvPr/>
        </p:nvSpPr>
        <p:spPr>
          <a:xfrm rot="-1203773" flipH="1">
            <a:off x="6596220" y="1073816"/>
            <a:ext cx="988822" cy="750067"/>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78" name="Google Shape;1478;p64"/>
          <p:cNvSpPr/>
          <p:nvPr/>
        </p:nvSpPr>
        <p:spPr>
          <a:xfrm>
            <a:off x="4136960" y="2916559"/>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79" name="Google Shape;1479;p64"/>
          <p:cNvSpPr/>
          <p:nvPr/>
        </p:nvSpPr>
        <p:spPr>
          <a:xfrm rot="-1203773" flipH="1">
            <a:off x="1378838" y="2756313"/>
            <a:ext cx="988822" cy="750067"/>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80" name="Google Shape;1480;p64"/>
          <p:cNvSpPr/>
          <p:nvPr/>
        </p:nvSpPr>
        <p:spPr>
          <a:xfrm>
            <a:off x="6733939" y="2786956"/>
            <a:ext cx="988810" cy="75006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81" name="Google Shape;1481;p6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Table of contents</a:t>
            </a:r>
            <a:endParaRPr>
              <a:solidFill>
                <a:schemeClr val="tx1"/>
              </a:solidFill>
            </a:endParaRPr>
          </a:p>
        </p:txBody>
      </p:sp>
      <p:sp>
        <p:nvSpPr>
          <p:cNvPr id="1482" name="Google Shape;1482;p64"/>
          <p:cNvSpPr txBox="1">
            <a:spLocks noGrp="1"/>
          </p:cNvSpPr>
          <p:nvPr>
            <p:ph type="title" idx="2"/>
          </p:nvPr>
        </p:nvSpPr>
        <p:spPr>
          <a:xfrm flipH="1">
            <a:off x="1627063" y="1224155"/>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sp>
        <p:nvSpPr>
          <p:cNvPr id="1483" name="Google Shape;1483;p64"/>
          <p:cNvSpPr txBox="1">
            <a:spLocks noGrp="1"/>
          </p:cNvSpPr>
          <p:nvPr>
            <p:ph type="title" idx="4"/>
          </p:nvPr>
        </p:nvSpPr>
        <p:spPr>
          <a:xfrm flipH="1">
            <a:off x="4224238" y="1224155"/>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02</a:t>
            </a:r>
            <a:endParaRPr>
              <a:solidFill>
                <a:schemeClr val="bg1"/>
              </a:solidFill>
            </a:endParaRPr>
          </a:p>
        </p:txBody>
      </p:sp>
      <p:sp>
        <p:nvSpPr>
          <p:cNvPr id="1484" name="Google Shape;1484;p64"/>
          <p:cNvSpPr txBox="1">
            <a:spLocks noGrp="1"/>
          </p:cNvSpPr>
          <p:nvPr>
            <p:ph type="title" idx="7"/>
          </p:nvPr>
        </p:nvSpPr>
        <p:spPr>
          <a:xfrm flipH="1">
            <a:off x="6821375" y="1224155"/>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03</a:t>
            </a:r>
            <a:endParaRPr>
              <a:solidFill>
                <a:schemeClr val="bg1"/>
              </a:solidFill>
            </a:endParaRPr>
          </a:p>
        </p:txBody>
      </p:sp>
      <p:sp>
        <p:nvSpPr>
          <p:cNvPr id="1485" name="Google Shape;1485;p64"/>
          <p:cNvSpPr txBox="1">
            <a:spLocks noGrp="1"/>
          </p:cNvSpPr>
          <p:nvPr>
            <p:ph type="title" idx="13"/>
          </p:nvPr>
        </p:nvSpPr>
        <p:spPr>
          <a:xfrm flipH="1">
            <a:off x="1627100" y="3009253"/>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04</a:t>
            </a:r>
            <a:endParaRPr>
              <a:solidFill>
                <a:schemeClr val="bg1"/>
              </a:solidFill>
            </a:endParaRPr>
          </a:p>
        </p:txBody>
      </p:sp>
      <p:sp>
        <p:nvSpPr>
          <p:cNvPr id="1486" name="Google Shape;1486;p64"/>
          <p:cNvSpPr txBox="1">
            <a:spLocks noGrp="1"/>
          </p:cNvSpPr>
          <p:nvPr>
            <p:ph type="title" idx="16"/>
          </p:nvPr>
        </p:nvSpPr>
        <p:spPr>
          <a:xfrm flipH="1">
            <a:off x="4224275" y="3009253"/>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05</a:t>
            </a:r>
            <a:endParaRPr>
              <a:solidFill>
                <a:schemeClr val="bg1"/>
              </a:solidFill>
            </a:endParaRPr>
          </a:p>
        </p:txBody>
      </p:sp>
      <p:sp>
        <p:nvSpPr>
          <p:cNvPr id="1487" name="Google Shape;1487;p64"/>
          <p:cNvSpPr txBox="1">
            <a:spLocks noGrp="1"/>
          </p:cNvSpPr>
          <p:nvPr>
            <p:ph type="title" idx="19"/>
          </p:nvPr>
        </p:nvSpPr>
        <p:spPr>
          <a:xfrm flipH="1">
            <a:off x="6821375" y="3009253"/>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06</a:t>
            </a:r>
            <a:endParaRPr dirty="0">
              <a:solidFill>
                <a:schemeClr val="bg1"/>
              </a:solidFill>
            </a:endParaRPr>
          </a:p>
        </p:txBody>
      </p:sp>
      <p:sp>
        <p:nvSpPr>
          <p:cNvPr id="1488" name="Google Shape;1488;p64"/>
          <p:cNvSpPr txBox="1">
            <a:spLocks noGrp="1"/>
          </p:cNvSpPr>
          <p:nvPr>
            <p:ph type="subTitle" idx="15"/>
          </p:nvPr>
        </p:nvSpPr>
        <p:spPr>
          <a:xfrm>
            <a:off x="723300" y="3822246"/>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lumMod val="10000"/>
                  </a:schemeClr>
                </a:solidFill>
              </a:rPr>
              <a:t>Describe the topic of the section here</a:t>
            </a:r>
            <a:endParaRPr>
              <a:solidFill>
                <a:schemeClr val="accent6">
                  <a:lumMod val="10000"/>
                </a:schemeClr>
              </a:solidFill>
            </a:endParaRPr>
          </a:p>
        </p:txBody>
      </p:sp>
      <p:sp>
        <p:nvSpPr>
          <p:cNvPr id="1489" name="Google Shape;1489;p64"/>
          <p:cNvSpPr txBox="1">
            <a:spLocks noGrp="1"/>
          </p:cNvSpPr>
          <p:nvPr>
            <p:ph type="title" idx="3"/>
          </p:nvPr>
        </p:nvSpPr>
        <p:spPr>
          <a:xfrm>
            <a:off x="964425" y="1852718"/>
            <a:ext cx="20208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ABOUT US</a:t>
            </a:r>
            <a:endParaRPr>
              <a:solidFill>
                <a:schemeClr val="tx1"/>
              </a:solidFill>
            </a:endParaRPr>
          </a:p>
        </p:txBody>
      </p:sp>
      <p:sp>
        <p:nvSpPr>
          <p:cNvPr id="1490" name="Google Shape;1490;p64"/>
          <p:cNvSpPr txBox="1">
            <a:spLocks noGrp="1"/>
          </p:cNvSpPr>
          <p:nvPr>
            <p:ph type="subTitle" idx="1"/>
          </p:nvPr>
        </p:nvSpPr>
        <p:spPr>
          <a:xfrm>
            <a:off x="723300" y="2037149"/>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lumMod val="10000"/>
                  </a:schemeClr>
                </a:solidFill>
              </a:rPr>
              <a:t>Describe the topic of the section here</a:t>
            </a:r>
            <a:endParaRPr>
              <a:solidFill>
                <a:schemeClr val="accent6">
                  <a:lumMod val="10000"/>
                </a:schemeClr>
              </a:solidFill>
            </a:endParaRPr>
          </a:p>
        </p:txBody>
      </p:sp>
      <p:sp>
        <p:nvSpPr>
          <p:cNvPr id="1491" name="Google Shape;1491;p64"/>
          <p:cNvSpPr txBox="1">
            <a:spLocks noGrp="1"/>
          </p:cNvSpPr>
          <p:nvPr>
            <p:ph type="title" idx="5"/>
          </p:nvPr>
        </p:nvSpPr>
        <p:spPr>
          <a:xfrm>
            <a:off x="3561598" y="1852718"/>
            <a:ext cx="20208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MARKET ANALYSIS</a:t>
            </a:r>
            <a:endParaRPr>
              <a:solidFill>
                <a:schemeClr val="tx1"/>
              </a:solidFill>
            </a:endParaRPr>
          </a:p>
        </p:txBody>
      </p:sp>
      <p:sp>
        <p:nvSpPr>
          <p:cNvPr id="1492" name="Google Shape;1492;p64"/>
          <p:cNvSpPr txBox="1">
            <a:spLocks noGrp="1"/>
          </p:cNvSpPr>
          <p:nvPr>
            <p:ph type="subTitle" idx="6"/>
          </p:nvPr>
        </p:nvSpPr>
        <p:spPr>
          <a:xfrm>
            <a:off x="3320479" y="2037149"/>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lumMod val="10000"/>
                  </a:schemeClr>
                </a:solidFill>
              </a:rPr>
              <a:t>Describe the topic of the section here</a:t>
            </a:r>
            <a:endParaRPr>
              <a:solidFill>
                <a:schemeClr val="accent6">
                  <a:lumMod val="10000"/>
                </a:schemeClr>
              </a:solidFill>
            </a:endParaRPr>
          </a:p>
        </p:txBody>
      </p:sp>
      <p:sp>
        <p:nvSpPr>
          <p:cNvPr id="1493" name="Google Shape;1493;p64"/>
          <p:cNvSpPr txBox="1">
            <a:spLocks noGrp="1"/>
          </p:cNvSpPr>
          <p:nvPr>
            <p:ph type="title" idx="8"/>
          </p:nvPr>
        </p:nvSpPr>
        <p:spPr>
          <a:xfrm>
            <a:off x="6070350" y="1852713"/>
            <a:ext cx="21975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GOALS &amp; STRATEGY</a:t>
            </a:r>
            <a:endParaRPr>
              <a:solidFill>
                <a:schemeClr val="tx1"/>
              </a:solidFill>
            </a:endParaRPr>
          </a:p>
        </p:txBody>
      </p:sp>
      <p:sp>
        <p:nvSpPr>
          <p:cNvPr id="1494" name="Google Shape;1494;p64"/>
          <p:cNvSpPr txBox="1">
            <a:spLocks noGrp="1"/>
          </p:cNvSpPr>
          <p:nvPr>
            <p:ph type="subTitle" idx="9"/>
          </p:nvPr>
        </p:nvSpPr>
        <p:spPr>
          <a:xfrm>
            <a:off x="5917683" y="2037144"/>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lumMod val="10000"/>
                  </a:schemeClr>
                </a:solidFill>
              </a:rPr>
              <a:t>Describe the topic of the section here</a:t>
            </a:r>
            <a:endParaRPr>
              <a:solidFill>
                <a:schemeClr val="accent6">
                  <a:lumMod val="10000"/>
                </a:schemeClr>
              </a:solidFill>
            </a:endParaRPr>
          </a:p>
        </p:txBody>
      </p:sp>
      <p:sp>
        <p:nvSpPr>
          <p:cNvPr id="1495" name="Google Shape;1495;p64"/>
          <p:cNvSpPr txBox="1">
            <a:spLocks noGrp="1"/>
          </p:cNvSpPr>
          <p:nvPr>
            <p:ph type="title" idx="14"/>
          </p:nvPr>
        </p:nvSpPr>
        <p:spPr>
          <a:xfrm>
            <a:off x="964425" y="3637756"/>
            <a:ext cx="20208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CONTENT PLAN</a:t>
            </a:r>
            <a:endParaRPr>
              <a:solidFill>
                <a:schemeClr val="tx1"/>
              </a:solidFill>
            </a:endParaRPr>
          </a:p>
        </p:txBody>
      </p:sp>
      <p:sp>
        <p:nvSpPr>
          <p:cNvPr id="1496" name="Google Shape;1496;p64"/>
          <p:cNvSpPr txBox="1">
            <a:spLocks noGrp="1"/>
          </p:cNvSpPr>
          <p:nvPr>
            <p:ph type="title" idx="17"/>
          </p:nvPr>
        </p:nvSpPr>
        <p:spPr>
          <a:xfrm>
            <a:off x="3561598" y="3637756"/>
            <a:ext cx="20208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BUDGET</a:t>
            </a:r>
            <a:endParaRPr>
              <a:solidFill>
                <a:schemeClr val="tx1"/>
              </a:solidFill>
            </a:endParaRPr>
          </a:p>
        </p:txBody>
      </p:sp>
      <p:sp>
        <p:nvSpPr>
          <p:cNvPr id="1497" name="Google Shape;1497;p64"/>
          <p:cNvSpPr txBox="1">
            <a:spLocks noGrp="1"/>
          </p:cNvSpPr>
          <p:nvPr>
            <p:ph type="subTitle" idx="18"/>
          </p:nvPr>
        </p:nvSpPr>
        <p:spPr>
          <a:xfrm>
            <a:off x="3320479" y="3822246"/>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lumMod val="10000"/>
                  </a:schemeClr>
                </a:solidFill>
              </a:rPr>
              <a:t>Describe the topic of the section here</a:t>
            </a:r>
            <a:endParaRPr>
              <a:solidFill>
                <a:schemeClr val="accent6">
                  <a:lumMod val="10000"/>
                </a:schemeClr>
              </a:solidFill>
            </a:endParaRPr>
          </a:p>
        </p:txBody>
      </p:sp>
      <p:sp>
        <p:nvSpPr>
          <p:cNvPr id="1498" name="Google Shape;1498;p64"/>
          <p:cNvSpPr txBox="1">
            <a:spLocks noGrp="1"/>
          </p:cNvSpPr>
          <p:nvPr>
            <p:ph type="title" idx="20"/>
          </p:nvPr>
        </p:nvSpPr>
        <p:spPr>
          <a:xfrm>
            <a:off x="6070350" y="3637752"/>
            <a:ext cx="2197500" cy="1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KPI OVERVIEW</a:t>
            </a:r>
            <a:endParaRPr>
              <a:solidFill>
                <a:schemeClr val="tx1"/>
              </a:solidFill>
            </a:endParaRPr>
          </a:p>
        </p:txBody>
      </p:sp>
      <p:sp>
        <p:nvSpPr>
          <p:cNvPr id="1499" name="Google Shape;1499;p64"/>
          <p:cNvSpPr txBox="1">
            <a:spLocks noGrp="1"/>
          </p:cNvSpPr>
          <p:nvPr>
            <p:ph type="subTitle" idx="21"/>
          </p:nvPr>
        </p:nvSpPr>
        <p:spPr>
          <a:xfrm>
            <a:off x="5917683" y="3822244"/>
            <a:ext cx="25029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Describe the topic of the section here</a:t>
            </a:r>
            <a:endParaRPr dirty="0">
              <a:solidFill>
                <a:schemeClr val="accent6">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81"/>
                                        </p:tgtEl>
                                        <p:attrNameLst>
                                          <p:attrName>style.visibility</p:attrName>
                                        </p:attrNameLst>
                                      </p:cBhvr>
                                      <p:to>
                                        <p:strVal val="visible"/>
                                      </p:to>
                                    </p:set>
                                    <p:anim calcmode="lin" valueType="num">
                                      <p:cBhvr additive="base">
                                        <p:cTn id="7" dur="1000"/>
                                        <p:tgtEl>
                                          <p:spTgt spid="1481"/>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475"/>
                                        </p:tgtEl>
                                        <p:attrNameLst>
                                          <p:attrName>style.visibility</p:attrName>
                                        </p:attrNameLst>
                                      </p:cBhvr>
                                      <p:to>
                                        <p:strVal val="visible"/>
                                      </p:to>
                                    </p:set>
                                    <p:anim calcmode="lin" valueType="num">
                                      <p:cBhvr additive="base">
                                        <p:cTn id="10" dur="1000"/>
                                        <p:tgtEl>
                                          <p:spTgt spid="1475"/>
                                        </p:tgtEl>
                                        <p:attrNameLst>
                                          <p:attrName>ppt_w</p:attrName>
                                        </p:attrNameLst>
                                      </p:cBhvr>
                                      <p:tavLst>
                                        <p:tav tm="0">
                                          <p:val>
                                            <p:strVal val="0"/>
                                          </p:val>
                                        </p:tav>
                                        <p:tav tm="100000">
                                          <p:val>
                                            <p:strVal val="#ppt_w"/>
                                          </p:val>
                                        </p:tav>
                                      </p:tavLst>
                                    </p:anim>
                                    <p:anim calcmode="lin" valueType="num">
                                      <p:cBhvr additive="base">
                                        <p:cTn id="11" dur="1000"/>
                                        <p:tgtEl>
                                          <p:spTgt spid="1475"/>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1476"/>
                                        </p:tgtEl>
                                        <p:attrNameLst>
                                          <p:attrName>style.visibility</p:attrName>
                                        </p:attrNameLst>
                                      </p:cBhvr>
                                      <p:to>
                                        <p:strVal val="visible"/>
                                      </p:to>
                                    </p:set>
                                    <p:anim calcmode="lin" valueType="num">
                                      <p:cBhvr additive="base">
                                        <p:cTn id="14" dur="1000"/>
                                        <p:tgtEl>
                                          <p:spTgt spid="1476"/>
                                        </p:tgtEl>
                                        <p:attrNameLst>
                                          <p:attrName>ppt_w</p:attrName>
                                        </p:attrNameLst>
                                      </p:cBhvr>
                                      <p:tavLst>
                                        <p:tav tm="0">
                                          <p:val>
                                            <p:strVal val="0"/>
                                          </p:val>
                                        </p:tav>
                                        <p:tav tm="100000">
                                          <p:val>
                                            <p:strVal val="#ppt_w"/>
                                          </p:val>
                                        </p:tav>
                                      </p:tavLst>
                                    </p:anim>
                                    <p:anim calcmode="lin" valueType="num">
                                      <p:cBhvr additive="base">
                                        <p:cTn id="15" dur="1000"/>
                                        <p:tgtEl>
                                          <p:spTgt spid="1476"/>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1477"/>
                                        </p:tgtEl>
                                        <p:attrNameLst>
                                          <p:attrName>style.visibility</p:attrName>
                                        </p:attrNameLst>
                                      </p:cBhvr>
                                      <p:to>
                                        <p:strVal val="visible"/>
                                      </p:to>
                                    </p:set>
                                    <p:anim calcmode="lin" valueType="num">
                                      <p:cBhvr additive="base">
                                        <p:cTn id="18" dur="1000"/>
                                        <p:tgtEl>
                                          <p:spTgt spid="1477"/>
                                        </p:tgtEl>
                                        <p:attrNameLst>
                                          <p:attrName>ppt_w</p:attrName>
                                        </p:attrNameLst>
                                      </p:cBhvr>
                                      <p:tavLst>
                                        <p:tav tm="0">
                                          <p:val>
                                            <p:strVal val="0"/>
                                          </p:val>
                                        </p:tav>
                                        <p:tav tm="100000">
                                          <p:val>
                                            <p:strVal val="#ppt_w"/>
                                          </p:val>
                                        </p:tav>
                                      </p:tavLst>
                                    </p:anim>
                                    <p:anim calcmode="lin" valueType="num">
                                      <p:cBhvr additive="base">
                                        <p:cTn id="19" dur="1000"/>
                                        <p:tgtEl>
                                          <p:spTgt spid="1477"/>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1478"/>
                                        </p:tgtEl>
                                        <p:attrNameLst>
                                          <p:attrName>style.visibility</p:attrName>
                                        </p:attrNameLst>
                                      </p:cBhvr>
                                      <p:to>
                                        <p:strVal val="visible"/>
                                      </p:to>
                                    </p:set>
                                    <p:anim calcmode="lin" valueType="num">
                                      <p:cBhvr additive="base">
                                        <p:cTn id="22" dur="1000"/>
                                        <p:tgtEl>
                                          <p:spTgt spid="1478"/>
                                        </p:tgtEl>
                                        <p:attrNameLst>
                                          <p:attrName>ppt_w</p:attrName>
                                        </p:attrNameLst>
                                      </p:cBhvr>
                                      <p:tavLst>
                                        <p:tav tm="0">
                                          <p:val>
                                            <p:strVal val="0"/>
                                          </p:val>
                                        </p:tav>
                                        <p:tav tm="100000">
                                          <p:val>
                                            <p:strVal val="#ppt_w"/>
                                          </p:val>
                                        </p:tav>
                                      </p:tavLst>
                                    </p:anim>
                                    <p:anim calcmode="lin" valueType="num">
                                      <p:cBhvr additive="base">
                                        <p:cTn id="23" dur="1000"/>
                                        <p:tgtEl>
                                          <p:spTgt spid="1478"/>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1479"/>
                                        </p:tgtEl>
                                        <p:attrNameLst>
                                          <p:attrName>style.visibility</p:attrName>
                                        </p:attrNameLst>
                                      </p:cBhvr>
                                      <p:to>
                                        <p:strVal val="visible"/>
                                      </p:to>
                                    </p:set>
                                    <p:anim calcmode="lin" valueType="num">
                                      <p:cBhvr additive="base">
                                        <p:cTn id="26" dur="1000"/>
                                        <p:tgtEl>
                                          <p:spTgt spid="1479"/>
                                        </p:tgtEl>
                                        <p:attrNameLst>
                                          <p:attrName>ppt_w</p:attrName>
                                        </p:attrNameLst>
                                      </p:cBhvr>
                                      <p:tavLst>
                                        <p:tav tm="0">
                                          <p:val>
                                            <p:strVal val="0"/>
                                          </p:val>
                                        </p:tav>
                                        <p:tav tm="100000">
                                          <p:val>
                                            <p:strVal val="#ppt_w"/>
                                          </p:val>
                                        </p:tav>
                                      </p:tavLst>
                                    </p:anim>
                                    <p:anim calcmode="lin" valueType="num">
                                      <p:cBhvr additive="base">
                                        <p:cTn id="27" dur="1000"/>
                                        <p:tgtEl>
                                          <p:spTgt spid="1479"/>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1480"/>
                                        </p:tgtEl>
                                        <p:attrNameLst>
                                          <p:attrName>style.visibility</p:attrName>
                                        </p:attrNameLst>
                                      </p:cBhvr>
                                      <p:to>
                                        <p:strVal val="visible"/>
                                      </p:to>
                                    </p:set>
                                    <p:anim calcmode="lin" valueType="num">
                                      <p:cBhvr additive="base">
                                        <p:cTn id="30" dur="1000"/>
                                        <p:tgtEl>
                                          <p:spTgt spid="1480"/>
                                        </p:tgtEl>
                                        <p:attrNameLst>
                                          <p:attrName>ppt_w</p:attrName>
                                        </p:attrNameLst>
                                      </p:cBhvr>
                                      <p:tavLst>
                                        <p:tav tm="0">
                                          <p:val>
                                            <p:strVal val="0"/>
                                          </p:val>
                                        </p:tav>
                                        <p:tav tm="100000">
                                          <p:val>
                                            <p:strVal val="#ppt_w"/>
                                          </p:val>
                                        </p:tav>
                                      </p:tavLst>
                                    </p:anim>
                                    <p:anim calcmode="lin" valueType="num">
                                      <p:cBhvr additive="base">
                                        <p:cTn id="31" dur="1000"/>
                                        <p:tgtEl>
                                          <p:spTgt spid="1480"/>
                                        </p:tgtEl>
                                        <p:attrNameLst>
                                          <p:attrName>ppt_h</p:attrName>
                                        </p:attrNameLst>
                                      </p:cBhvr>
                                      <p:tavLst>
                                        <p:tav tm="0">
                                          <p:val>
                                            <p:strVal val="0"/>
                                          </p:val>
                                        </p:tav>
                                        <p:tav tm="100000">
                                          <p:val>
                                            <p:strVal val="#ppt_h"/>
                                          </p:val>
                                        </p:tav>
                                      </p:tavLst>
                                    </p:anim>
                                  </p:childTnLst>
                                </p:cTn>
                              </p:par>
                              <p:par>
                                <p:cTn id="32" presetID="10" presetClass="entr" presetSubtype="0" fill="hold" nodeType="withEffect">
                                  <p:stCondLst>
                                    <p:cond delay="0"/>
                                  </p:stCondLst>
                                  <p:childTnLst>
                                    <p:set>
                                      <p:cBhvr>
                                        <p:cTn id="33" dur="1" fill="hold">
                                          <p:stCondLst>
                                            <p:cond delay="0"/>
                                          </p:stCondLst>
                                        </p:cTn>
                                        <p:tgtEl>
                                          <p:spTgt spid="1482"/>
                                        </p:tgtEl>
                                        <p:attrNameLst>
                                          <p:attrName>style.visibility</p:attrName>
                                        </p:attrNameLst>
                                      </p:cBhvr>
                                      <p:to>
                                        <p:strVal val="visible"/>
                                      </p:to>
                                    </p:set>
                                    <p:animEffect transition="in" filter="fade">
                                      <p:cBhvr>
                                        <p:cTn id="34" dur="1000"/>
                                        <p:tgtEl>
                                          <p:spTgt spid="1482"/>
                                        </p:tgtEl>
                                      </p:cBhvr>
                                    </p:animEffect>
                                  </p:childTnLst>
                                </p:cTn>
                              </p:par>
                              <p:par>
                                <p:cTn id="35" presetID="10" presetClass="entr" presetSubtype="0" fill="hold" nodeType="withEffect">
                                  <p:stCondLst>
                                    <p:cond delay="0"/>
                                  </p:stCondLst>
                                  <p:childTnLst>
                                    <p:set>
                                      <p:cBhvr>
                                        <p:cTn id="36" dur="1" fill="hold">
                                          <p:stCondLst>
                                            <p:cond delay="0"/>
                                          </p:stCondLst>
                                        </p:cTn>
                                        <p:tgtEl>
                                          <p:spTgt spid="1483"/>
                                        </p:tgtEl>
                                        <p:attrNameLst>
                                          <p:attrName>style.visibility</p:attrName>
                                        </p:attrNameLst>
                                      </p:cBhvr>
                                      <p:to>
                                        <p:strVal val="visible"/>
                                      </p:to>
                                    </p:set>
                                    <p:animEffect transition="in" filter="fade">
                                      <p:cBhvr>
                                        <p:cTn id="37" dur="1000"/>
                                        <p:tgtEl>
                                          <p:spTgt spid="1483"/>
                                        </p:tgtEl>
                                      </p:cBhvr>
                                    </p:animEffect>
                                  </p:childTnLst>
                                </p:cTn>
                              </p:par>
                              <p:par>
                                <p:cTn id="38" presetID="10" presetClass="entr" presetSubtype="0" fill="hold" nodeType="withEffect">
                                  <p:stCondLst>
                                    <p:cond delay="0"/>
                                  </p:stCondLst>
                                  <p:childTnLst>
                                    <p:set>
                                      <p:cBhvr>
                                        <p:cTn id="39" dur="1" fill="hold">
                                          <p:stCondLst>
                                            <p:cond delay="0"/>
                                          </p:stCondLst>
                                        </p:cTn>
                                        <p:tgtEl>
                                          <p:spTgt spid="1484"/>
                                        </p:tgtEl>
                                        <p:attrNameLst>
                                          <p:attrName>style.visibility</p:attrName>
                                        </p:attrNameLst>
                                      </p:cBhvr>
                                      <p:to>
                                        <p:strVal val="visible"/>
                                      </p:to>
                                    </p:set>
                                    <p:animEffect transition="in" filter="fade">
                                      <p:cBhvr>
                                        <p:cTn id="40" dur="1000"/>
                                        <p:tgtEl>
                                          <p:spTgt spid="1484"/>
                                        </p:tgtEl>
                                      </p:cBhvr>
                                    </p:animEffect>
                                  </p:childTnLst>
                                </p:cTn>
                              </p:par>
                              <p:par>
                                <p:cTn id="41" presetID="10" presetClass="entr" presetSubtype="0" fill="hold" nodeType="withEffect">
                                  <p:stCondLst>
                                    <p:cond delay="0"/>
                                  </p:stCondLst>
                                  <p:childTnLst>
                                    <p:set>
                                      <p:cBhvr>
                                        <p:cTn id="42" dur="1" fill="hold">
                                          <p:stCondLst>
                                            <p:cond delay="0"/>
                                          </p:stCondLst>
                                        </p:cTn>
                                        <p:tgtEl>
                                          <p:spTgt spid="1486"/>
                                        </p:tgtEl>
                                        <p:attrNameLst>
                                          <p:attrName>style.visibility</p:attrName>
                                        </p:attrNameLst>
                                      </p:cBhvr>
                                      <p:to>
                                        <p:strVal val="visible"/>
                                      </p:to>
                                    </p:set>
                                    <p:animEffect transition="in" filter="fade">
                                      <p:cBhvr>
                                        <p:cTn id="43" dur="1000"/>
                                        <p:tgtEl>
                                          <p:spTgt spid="1486"/>
                                        </p:tgtEl>
                                      </p:cBhvr>
                                    </p:animEffect>
                                  </p:childTnLst>
                                </p:cTn>
                              </p:par>
                              <p:par>
                                <p:cTn id="44" presetID="10" presetClass="entr" presetSubtype="0" fill="hold" nodeType="withEffect">
                                  <p:stCondLst>
                                    <p:cond delay="0"/>
                                  </p:stCondLst>
                                  <p:childTnLst>
                                    <p:set>
                                      <p:cBhvr>
                                        <p:cTn id="45" dur="1" fill="hold">
                                          <p:stCondLst>
                                            <p:cond delay="0"/>
                                          </p:stCondLst>
                                        </p:cTn>
                                        <p:tgtEl>
                                          <p:spTgt spid="1487"/>
                                        </p:tgtEl>
                                        <p:attrNameLst>
                                          <p:attrName>style.visibility</p:attrName>
                                        </p:attrNameLst>
                                      </p:cBhvr>
                                      <p:to>
                                        <p:strVal val="visible"/>
                                      </p:to>
                                    </p:set>
                                    <p:animEffect transition="in" filter="fade">
                                      <p:cBhvr>
                                        <p:cTn id="46" dur="1000"/>
                                        <p:tgtEl>
                                          <p:spTgt spid="1487"/>
                                        </p:tgtEl>
                                      </p:cBhvr>
                                    </p:animEffect>
                                  </p:childTnLst>
                                </p:cTn>
                              </p:par>
                              <p:par>
                                <p:cTn id="47" presetID="10" presetClass="entr" presetSubtype="0" fill="hold" nodeType="withEffect">
                                  <p:stCondLst>
                                    <p:cond delay="0"/>
                                  </p:stCondLst>
                                  <p:childTnLst>
                                    <p:set>
                                      <p:cBhvr>
                                        <p:cTn id="48" dur="1" fill="hold">
                                          <p:stCondLst>
                                            <p:cond delay="0"/>
                                          </p:stCondLst>
                                        </p:cTn>
                                        <p:tgtEl>
                                          <p:spTgt spid="1488"/>
                                        </p:tgtEl>
                                        <p:attrNameLst>
                                          <p:attrName>style.visibility</p:attrName>
                                        </p:attrNameLst>
                                      </p:cBhvr>
                                      <p:to>
                                        <p:strVal val="visible"/>
                                      </p:to>
                                    </p:set>
                                    <p:animEffect transition="in" filter="fade">
                                      <p:cBhvr>
                                        <p:cTn id="49" dur="1000"/>
                                        <p:tgtEl>
                                          <p:spTgt spid="1488"/>
                                        </p:tgtEl>
                                      </p:cBhvr>
                                    </p:animEffect>
                                  </p:childTnLst>
                                </p:cTn>
                              </p:par>
                              <p:par>
                                <p:cTn id="50" presetID="10" presetClass="entr" presetSubtype="0" fill="hold" nodeType="withEffect">
                                  <p:stCondLst>
                                    <p:cond delay="0"/>
                                  </p:stCondLst>
                                  <p:childTnLst>
                                    <p:set>
                                      <p:cBhvr>
                                        <p:cTn id="51" dur="1" fill="hold">
                                          <p:stCondLst>
                                            <p:cond delay="0"/>
                                          </p:stCondLst>
                                        </p:cTn>
                                        <p:tgtEl>
                                          <p:spTgt spid="1489"/>
                                        </p:tgtEl>
                                        <p:attrNameLst>
                                          <p:attrName>style.visibility</p:attrName>
                                        </p:attrNameLst>
                                      </p:cBhvr>
                                      <p:to>
                                        <p:strVal val="visible"/>
                                      </p:to>
                                    </p:set>
                                    <p:animEffect transition="in" filter="fade">
                                      <p:cBhvr>
                                        <p:cTn id="52" dur="1000"/>
                                        <p:tgtEl>
                                          <p:spTgt spid="1489"/>
                                        </p:tgtEl>
                                      </p:cBhvr>
                                    </p:animEffect>
                                  </p:childTnLst>
                                </p:cTn>
                              </p:par>
                              <p:par>
                                <p:cTn id="53" presetID="10" presetClass="entr" presetSubtype="0" fill="hold" nodeType="withEffect">
                                  <p:stCondLst>
                                    <p:cond delay="0"/>
                                  </p:stCondLst>
                                  <p:childTnLst>
                                    <p:set>
                                      <p:cBhvr>
                                        <p:cTn id="54" dur="1" fill="hold">
                                          <p:stCondLst>
                                            <p:cond delay="0"/>
                                          </p:stCondLst>
                                        </p:cTn>
                                        <p:tgtEl>
                                          <p:spTgt spid="1490"/>
                                        </p:tgtEl>
                                        <p:attrNameLst>
                                          <p:attrName>style.visibility</p:attrName>
                                        </p:attrNameLst>
                                      </p:cBhvr>
                                      <p:to>
                                        <p:strVal val="visible"/>
                                      </p:to>
                                    </p:set>
                                    <p:animEffect transition="in" filter="fade">
                                      <p:cBhvr>
                                        <p:cTn id="55" dur="1000"/>
                                        <p:tgtEl>
                                          <p:spTgt spid="1490"/>
                                        </p:tgtEl>
                                      </p:cBhvr>
                                    </p:animEffect>
                                  </p:childTnLst>
                                </p:cTn>
                              </p:par>
                              <p:par>
                                <p:cTn id="56" presetID="10" presetClass="entr" presetSubtype="0" fill="hold" nodeType="withEffect">
                                  <p:stCondLst>
                                    <p:cond delay="0"/>
                                  </p:stCondLst>
                                  <p:childTnLst>
                                    <p:set>
                                      <p:cBhvr>
                                        <p:cTn id="57" dur="1" fill="hold">
                                          <p:stCondLst>
                                            <p:cond delay="0"/>
                                          </p:stCondLst>
                                        </p:cTn>
                                        <p:tgtEl>
                                          <p:spTgt spid="1491"/>
                                        </p:tgtEl>
                                        <p:attrNameLst>
                                          <p:attrName>style.visibility</p:attrName>
                                        </p:attrNameLst>
                                      </p:cBhvr>
                                      <p:to>
                                        <p:strVal val="visible"/>
                                      </p:to>
                                    </p:set>
                                    <p:animEffect transition="in" filter="fade">
                                      <p:cBhvr>
                                        <p:cTn id="58" dur="1000"/>
                                        <p:tgtEl>
                                          <p:spTgt spid="1491"/>
                                        </p:tgtEl>
                                      </p:cBhvr>
                                    </p:animEffect>
                                  </p:childTnLst>
                                </p:cTn>
                              </p:par>
                              <p:par>
                                <p:cTn id="59" presetID="10" presetClass="entr" presetSubtype="0" fill="hold" nodeType="withEffect">
                                  <p:stCondLst>
                                    <p:cond delay="0"/>
                                  </p:stCondLst>
                                  <p:childTnLst>
                                    <p:set>
                                      <p:cBhvr>
                                        <p:cTn id="60" dur="1" fill="hold">
                                          <p:stCondLst>
                                            <p:cond delay="0"/>
                                          </p:stCondLst>
                                        </p:cTn>
                                        <p:tgtEl>
                                          <p:spTgt spid="1492"/>
                                        </p:tgtEl>
                                        <p:attrNameLst>
                                          <p:attrName>style.visibility</p:attrName>
                                        </p:attrNameLst>
                                      </p:cBhvr>
                                      <p:to>
                                        <p:strVal val="visible"/>
                                      </p:to>
                                    </p:set>
                                    <p:animEffect transition="in" filter="fade">
                                      <p:cBhvr>
                                        <p:cTn id="61" dur="1000"/>
                                        <p:tgtEl>
                                          <p:spTgt spid="1492"/>
                                        </p:tgtEl>
                                      </p:cBhvr>
                                    </p:animEffect>
                                  </p:childTnLst>
                                </p:cTn>
                              </p:par>
                              <p:par>
                                <p:cTn id="62" presetID="10" presetClass="entr" presetSubtype="0" fill="hold" nodeType="withEffect">
                                  <p:stCondLst>
                                    <p:cond delay="0"/>
                                  </p:stCondLst>
                                  <p:childTnLst>
                                    <p:set>
                                      <p:cBhvr>
                                        <p:cTn id="63" dur="1" fill="hold">
                                          <p:stCondLst>
                                            <p:cond delay="0"/>
                                          </p:stCondLst>
                                        </p:cTn>
                                        <p:tgtEl>
                                          <p:spTgt spid="1493"/>
                                        </p:tgtEl>
                                        <p:attrNameLst>
                                          <p:attrName>style.visibility</p:attrName>
                                        </p:attrNameLst>
                                      </p:cBhvr>
                                      <p:to>
                                        <p:strVal val="visible"/>
                                      </p:to>
                                    </p:set>
                                    <p:animEffect transition="in" filter="fade">
                                      <p:cBhvr>
                                        <p:cTn id="64" dur="1000"/>
                                        <p:tgtEl>
                                          <p:spTgt spid="1493"/>
                                        </p:tgtEl>
                                      </p:cBhvr>
                                    </p:animEffect>
                                  </p:childTnLst>
                                </p:cTn>
                              </p:par>
                              <p:par>
                                <p:cTn id="65" presetID="10" presetClass="entr" presetSubtype="0" fill="hold" nodeType="withEffect">
                                  <p:stCondLst>
                                    <p:cond delay="0"/>
                                  </p:stCondLst>
                                  <p:childTnLst>
                                    <p:set>
                                      <p:cBhvr>
                                        <p:cTn id="66" dur="1" fill="hold">
                                          <p:stCondLst>
                                            <p:cond delay="0"/>
                                          </p:stCondLst>
                                        </p:cTn>
                                        <p:tgtEl>
                                          <p:spTgt spid="1494"/>
                                        </p:tgtEl>
                                        <p:attrNameLst>
                                          <p:attrName>style.visibility</p:attrName>
                                        </p:attrNameLst>
                                      </p:cBhvr>
                                      <p:to>
                                        <p:strVal val="visible"/>
                                      </p:to>
                                    </p:set>
                                    <p:animEffect transition="in" filter="fade">
                                      <p:cBhvr>
                                        <p:cTn id="67" dur="1000"/>
                                        <p:tgtEl>
                                          <p:spTgt spid="1494"/>
                                        </p:tgtEl>
                                      </p:cBhvr>
                                    </p:animEffect>
                                  </p:childTnLst>
                                </p:cTn>
                              </p:par>
                              <p:par>
                                <p:cTn id="68" presetID="10" presetClass="entr" presetSubtype="0" fill="hold" nodeType="withEffect">
                                  <p:stCondLst>
                                    <p:cond delay="0"/>
                                  </p:stCondLst>
                                  <p:childTnLst>
                                    <p:set>
                                      <p:cBhvr>
                                        <p:cTn id="69" dur="1" fill="hold">
                                          <p:stCondLst>
                                            <p:cond delay="0"/>
                                          </p:stCondLst>
                                        </p:cTn>
                                        <p:tgtEl>
                                          <p:spTgt spid="1495"/>
                                        </p:tgtEl>
                                        <p:attrNameLst>
                                          <p:attrName>style.visibility</p:attrName>
                                        </p:attrNameLst>
                                      </p:cBhvr>
                                      <p:to>
                                        <p:strVal val="visible"/>
                                      </p:to>
                                    </p:set>
                                    <p:animEffect transition="in" filter="fade">
                                      <p:cBhvr>
                                        <p:cTn id="70" dur="1000"/>
                                        <p:tgtEl>
                                          <p:spTgt spid="1495"/>
                                        </p:tgtEl>
                                      </p:cBhvr>
                                    </p:animEffect>
                                  </p:childTnLst>
                                </p:cTn>
                              </p:par>
                              <p:par>
                                <p:cTn id="71" presetID="10" presetClass="entr" presetSubtype="0" fill="hold" nodeType="withEffect">
                                  <p:stCondLst>
                                    <p:cond delay="0"/>
                                  </p:stCondLst>
                                  <p:childTnLst>
                                    <p:set>
                                      <p:cBhvr>
                                        <p:cTn id="72" dur="1" fill="hold">
                                          <p:stCondLst>
                                            <p:cond delay="0"/>
                                          </p:stCondLst>
                                        </p:cTn>
                                        <p:tgtEl>
                                          <p:spTgt spid="1496"/>
                                        </p:tgtEl>
                                        <p:attrNameLst>
                                          <p:attrName>style.visibility</p:attrName>
                                        </p:attrNameLst>
                                      </p:cBhvr>
                                      <p:to>
                                        <p:strVal val="visible"/>
                                      </p:to>
                                    </p:set>
                                    <p:animEffect transition="in" filter="fade">
                                      <p:cBhvr>
                                        <p:cTn id="73" dur="1000"/>
                                        <p:tgtEl>
                                          <p:spTgt spid="1496"/>
                                        </p:tgtEl>
                                      </p:cBhvr>
                                    </p:animEffect>
                                  </p:childTnLst>
                                </p:cTn>
                              </p:par>
                              <p:par>
                                <p:cTn id="74" presetID="10" presetClass="entr" presetSubtype="0" fill="hold" nodeType="withEffect">
                                  <p:stCondLst>
                                    <p:cond delay="0"/>
                                  </p:stCondLst>
                                  <p:childTnLst>
                                    <p:set>
                                      <p:cBhvr>
                                        <p:cTn id="75" dur="1" fill="hold">
                                          <p:stCondLst>
                                            <p:cond delay="0"/>
                                          </p:stCondLst>
                                        </p:cTn>
                                        <p:tgtEl>
                                          <p:spTgt spid="1497"/>
                                        </p:tgtEl>
                                        <p:attrNameLst>
                                          <p:attrName>style.visibility</p:attrName>
                                        </p:attrNameLst>
                                      </p:cBhvr>
                                      <p:to>
                                        <p:strVal val="visible"/>
                                      </p:to>
                                    </p:set>
                                    <p:animEffect transition="in" filter="fade">
                                      <p:cBhvr>
                                        <p:cTn id="76" dur="1000"/>
                                        <p:tgtEl>
                                          <p:spTgt spid="1497"/>
                                        </p:tgtEl>
                                      </p:cBhvr>
                                    </p:animEffect>
                                  </p:childTnLst>
                                </p:cTn>
                              </p:par>
                              <p:par>
                                <p:cTn id="77" presetID="10" presetClass="entr" presetSubtype="0" fill="hold" nodeType="withEffect">
                                  <p:stCondLst>
                                    <p:cond delay="0"/>
                                  </p:stCondLst>
                                  <p:childTnLst>
                                    <p:set>
                                      <p:cBhvr>
                                        <p:cTn id="78" dur="1" fill="hold">
                                          <p:stCondLst>
                                            <p:cond delay="0"/>
                                          </p:stCondLst>
                                        </p:cTn>
                                        <p:tgtEl>
                                          <p:spTgt spid="1498"/>
                                        </p:tgtEl>
                                        <p:attrNameLst>
                                          <p:attrName>style.visibility</p:attrName>
                                        </p:attrNameLst>
                                      </p:cBhvr>
                                      <p:to>
                                        <p:strVal val="visible"/>
                                      </p:to>
                                    </p:set>
                                    <p:animEffect transition="in" filter="fade">
                                      <p:cBhvr>
                                        <p:cTn id="79" dur="1000"/>
                                        <p:tgtEl>
                                          <p:spTgt spid="1498"/>
                                        </p:tgtEl>
                                      </p:cBhvr>
                                    </p:animEffect>
                                  </p:childTnLst>
                                </p:cTn>
                              </p:par>
                              <p:par>
                                <p:cTn id="80" presetID="10" presetClass="entr" presetSubtype="0" fill="hold" nodeType="withEffect">
                                  <p:stCondLst>
                                    <p:cond delay="0"/>
                                  </p:stCondLst>
                                  <p:childTnLst>
                                    <p:set>
                                      <p:cBhvr>
                                        <p:cTn id="81" dur="1" fill="hold">
                                          <p:stCondLst>
                                            <p:cond delay="0"/>
                                          </p:stCondLst>
                                        </p:cTn>
                                        <p:tgtEl>
                                          <p:spTgt spid="1499"/>
                                        </p:tgtEl>
                                        <p:attrNameLst>
                                          <p:attrName>style.visibility</p:attrName>
                                        </p:attrNameLst>
                                      </p:cBhvr>
                                      <p:to>
                                        <p:strVal val="visible"/>
                                      </p:to>
                                    </p:set>
                                    <p:animEffect transition="in" filter="fade">
                                      <p:cBhvr>
                                        <p:cTn id="82" dur="1000"/>
                                        <p:tgtEl>
                                          <p:spTgt spid="1499"/>
                                        </p:tgtEl>
                                      </p:cBhvr>
                                    </p:animEffect>
                                  </p:childTnLst>
                                </p:cTn>
                              </p:par>
                              <p:par>
                                <p:cTn id="83" presetID="10" presetClass="entr" presetSubtype="0" fill="hold" nodeType="withEffect">
                                  <p:stCondLst>
                                    <p:cond delay="0"/>
                                  </p:stCondLst>
                                  <p:childTnLst>
                                    <p:set>
                                      <p:cBhvr>
                                        <p:cTn id="84" dur="1" fill="hold">
                                          <p:stCondLst>
                                            <p:cond delay="0"/>
                                          </p:stCondLst>
                                        </p:cTn>
                                        <p:tgtEl>
                                          <p:spTgt spid="1485"/>
                                        </p:tgtEl>
                                        <p:attrNameLst>
                                          <p:attrName>style.visibility</p:attrName>
                                        </p:attrNameLst>
                                      </p:cBhvr>
                                      <p:to>
                                        <p:strVal val="visible"/>
                                      </p:to>
                                    </p:set>
                                    <p:animEffect transition="in" filter="fade">
                                      <p:cBhvr>
                                        <p:cTn id="85" dur="1000"/>
                                        <p:tgtEl>
                                          <p:spTgt spid="1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7"/>
        <p:cNvGrpSpPr/>
        <p:nvPr/>
      </p:nvGrpSpPr>
      <p:grpSpPr>
        <a:xfrm>
          <a:off x="0" y="0"/>
          <a:ext cx="0" cy="0"/>
          <a:chOff x="0" y="0"/>
          <a:chExt cx="0" cy="0"/>
        </a:xfrm>
      </p:grpSpPr>
      <p:sp>
        <p:nvSpPr>
          <p:cNvPr id="1888" name="Google Shape;1888;p82"/>
          <p:cNvSpPr txBox="1">
            <a:spLocks noGrp="1"/>
          </p:cNvSpPr>
          <p:nvPr>
            <p:ph type="title"/>
          </p:nvPr>
        </p:nvSpPr>
        <p:spPr>
          <a:xfrm>
            <a:off x="713225" y="1552350"/>
            <a:ext cx="3270900" cy="178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
        <p:nvSpPr>
          <p:cNvPr id="1889" name="Google Shape;1889;p82"/>
          <p:cNvSpPr txBox="1">
            <a:spLocks noGrp="1"/>
          </p:cNvSpPr>
          <p:nvPr>
            <p:ph type="body" idx="1"/>
          </p:nvPr>
        </p:nvSpPr>
        <p:spPr>
          <a:xfrm>
            <a:off x="713225" y="3880400"/>
            <a:ext cx="3003000" cy="5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1100"/>
              <a:buFont typeface="Arial"/>
              <a:buNone/>
            </a:pPr>
            <a:r>
              <a:rPr lang="en"/>
              <a:t>Key words are great for catching your</a:t>
            </a:r>
            <a:endParaRPr/>
          </a:p>
          <a:p>
            <a:pPr marL="0" lvl="0" indent="0" algn="l" rtl="0">
              <a:spcBef>
                <a:spcPts val="0"/>
              </a:spcBef>
              <a:spcAft>
                <a:spcPts val="0"/>
              </a:spcAft>
              <a:buClr>
                <a:srgbClr val="FFFFFF"/>
              </a:buClr>
              <a:buSzPts val="1100"/>
              <a:buFont typeface="Arial"/>
              <a:buNone/>
            </a:pPr>
            <a:r>
              <a:rPr lang="en"/>
              <a:t>audience’s attention</a:t>
            </a:r>
            <a:endParaRPr/>
          </a:p>
        </p:txBody>
      </p:sp>
      <p:pic>
        <p:nvPicPr>
          <p:cNvPr id="1890" name="Google Shape;1890;p82"/>
          <p:cNvPicPr preferRelativeResize="0"/>
          <p:nvPr/>
        </p:nvPicPr>
        <p:blipFill rotWithShape="1">
          <a:blip r:embed="rId3">
            <a:alphaModFix/>
          </a:blip>
          <a:srcRect t="1733" r="4780" b="3047"/>
          <a:stretch/>
        </p:blipFill>
        <p:spPr>
          <a:xfrm>
            <a:off x="4486700" y="539500"/>
            <a:ext cx="4024200" cy="4024200"/>
          </a:xfrm>
          <a:prstGeom prst="ellipse">
            <a:avLst/>
          </a:prstGeom>
          <a:noFill/>
          <a:ln>
            <a:noFill/>
          </a:ln>
        </p:spPr>
      </p:pic>
      <p:sp>
        <p:nvSpPr>
          <p:cNvPr id="1891" name="Google Shape;1891;p82"/>
          <p:cNvSpPr/>
          <p:nvPr/>
        </p:nvSpPr>
        <p:spPr>
          <a:xfrm rot="-6612239">
            <a:off x="4936029" y="204482"/>
            <a:ext cx="1233354" cy="1143397"/>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2"/>
          <p:cNvSpPr/>
          <p:nvPr/>
        </p:nvSpPr>
        <p:spPr>
          <a:xfrm rot="-8838507">
            <a:off x="7004566" y="3929659"/>
            <a:ext cx="1111750" cy="787541"/>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p:nvPr/>
        </p:nvSpPr>
        <p:spPr>
          <a:xfrm rot="10800000">
            <a:off x="7099846" y="539495"/>
            <a:ext cx="921215" cy="698854"/>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2"/>
          <p:cNvSpPr/>
          <p:nvPr/>
        </p:nvSpPr>
        <p:spPr>
          <a:xfrm rot="3428941" flipH="1">
            <a:off x="8259252" y="2573728"/>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ppt_w</p:attrName>
                                        </p:attrNameLst>
                                      </p:cBhvr>
                                      <p:tavLst>
                                        <p:tav tm="0">
                                          <p:val>
                                            <p:strVal val="0"/>
                                          </p:val>
                                        </p:tav>
                                        <p:tav tm="100000">
                                          <p:val>
                                            <p:strVal val="#ppt_w"/>
                                          </p:val>
                                        </p:tav>
                                      </p:tavLst>
                                    </p:anim>
                                    <p:anim calcmode="lin" valueType="num">
                                      <p:cBhvr additive="base">
                                        <p:cTn id="8" dur="1000"/>
                                        <p:tgtEl>
                                          <p:spTgt spid="1890"/>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1888"/>
                                        </p:tgtEl>
                                        <p:attrNameLst>
                                          <p:attrName>style.visibility</p:attrName>
                                        </p:attrNameLst>
                                      </p:cBhvr>
                                      <p:to>
                                        <p:strVal val="visible"/>
                                      </p:to>
                                    </p:set>
                                    <p:anim calcmode="lin" valueType="num">
                                      <p:cBhvr additive="base">
                                        <p:cTn id="11" dur="1000"/>
                                        <p:tgtEl>
                                          <p:spTgt spid="1888"/>
                                        </p:tgtEl>
                                        <p:attrNameLst>
                                          <p:attrName>ppt_x</p:attrName>
                                        </p:attrNameLst>
                                      </p:cBhvr>
                                      <p:tavLst>
                                        <p:tav tm="0">
                                          <p:val>
                                            <p:strVal val="#ppt_x-1"/>
                                          </p:val>
                                        </p:tav>
                                        <p:tav tm="100000">
                                          <p:val>
                                            <p:strVal val="#ppt_x"/>
                                          </p:val>
                                        </p:tav>
                                      </p:tavLst>
                                    </p:anim>
                                  </p:childTnLst>
                                </p:cTn>
                              </p:par>
                              <p:par>
                                <p:cTn id="12" presetID="2" presetClass="entr" presetSubtype="4" fill="hold" nodeType="withEffect">
                                  <p:stCondLst>
                                    <p:cond delay="0"/>
                                  </p:stCondLst>
                                  <p:childTnLst>
                                    <p:set>
                                      <p:cBhvr>
                                        <p:cTn id="13" dur="1" fill="hold">
                                          <p:stCondLst>
                                            <p:cond delay="0"/>
                                          </p:stCondLst>
                                        </p:cTn>
                                        <p:tgtEl>
                                          <p:spTgt spid="1889"/>
                                        </p:tgtEl>
                                        <p:attrNameLst>
                                          <p:attrName>style.visibility</p:attrName>
                                        </p:attrNameLst>
                                      </p:cBhvr>
                                      <p:to>
                                        <p:strVal val="visible"/>
                                      </p:to>
                                    </p:set>
                                    <p:anim calcmode="lin" valueType="num">
                                      <p:cBhvr additive="base">
                                        <p:cTn id="14" dur="1000"/>
                                        <p:tgtEl>
                                          <p:spTgt spid="18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8"/>
        <p:cNvGrpSpPr/>
        <p:nvPr/>
      </p:nvGrpSpPr>
      <p:grpSpPr>
        <a:xfrm>
          <a:off x="0" y="0"/>
          <a:ext cx="0" cy="0"/>
          <a:chOff x="0" y="0"/>
          <a:chExt cx="0" cy="0"/>
        </a:xfrm>
      </p:grpSpPr>
      <p:sp>
        <p:nvSpPr>
          <p:cNvPr id="1899" name="Google Shape;1899;p8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share</a:t>
            </a:r>
            <a:endParaRPr/>
          </a:p>
        </p:txBody>
      </p:sp>
      <p:sp>
        <p:nvSpPr>
          <p:cNvPr id="1900" name="Google Shape;1900;p83"/>
          <p:cNvSpPr txBox="1">
            <a:spLocks noGrp="1"/>
          </p:cNvSpPr>
          <p:nvPr>
            <p:ph type="title" idx="2"/>
          </p:nvPr>
        </p:nvSpPr>
        <p:spPr>
          <a:xfrm>
            <a:off x="714459" y="2983703"/>
            <a:ext cx="1689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01" name="Google Shape;1901;p83"/>
          <p:cNvSpPr txBox="1">
            <a:spLocks noGrp="1"/>
          </p:cNvSpPr>
          <p:nvPr>
            <p:ph type="subTitle" idx="1"/>
          </p:nvPr>
        </p:nvSpPr>
        <p:spPr>
          <a:xfrm>
            <a:off x="714425" y="3301870"/>
            <a:ext cx="16896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It has a nice name, but it’s very hot</a:t>
            </a:r>
            <a:endParaRPr sz="1600"/>
          </a:p>
        </p:txBody>
      </p:sp>
      <p:sp>
        <p:nvSpPr>
          <p:cNvPr id="1902" name="Google Shape;1902;p83"/>
          <p:cNvSpPr txBox="1">
            <a:spLocks noGrp="1"/>
          </p:cNvSpPr>
          <p:nvPr>
            <p:ph type="title" idx="3"/>
          </p:nvPr>
        </p:nvSpPr>
        <p:spPr>
          <a:xfrm>
            <a:off x="2327471" y="2983703"/>
            <a:ext cx="1689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03" name="Google Shape;1903;p83"/>
          <p:cNvSpPr txBox="1">
            <a:spLocks noGrp="1"/>
          </p:cNvSpPr>
          <p:nvPr>
            <p:ph type="subTitle" idx="4"/>
          </p:nvPr>
        </p:nvSpPr>
        <p:spPr>
          <a:xfrm>
            <a:off x="2327444" y="3301870"/>
            <a:ext cx="16896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Despite being red, Mars is a cold place</a:t>
            </a:r>
            <a:endParaRPr sz="1600"/>
          </a:p>
        </p:txBody>
      </p:sp>
      <p:sp>
        <p:nvSpPr>
          <p:cNvPr id="1904" name="Google Shape;1904;p83"/>
          <p:cNvSpPr txBox="1">
            <a:spLocks noGrp="1"/>
          </p:cNvSpPr>
          <p:nvPr>
            <p:ph type="title" idx="5"/>
          </p:nvPr>
        </p:nvSpPr>
        <p:spPr>
          <a:xfrm>
            <a:off x="714459" y="1653010"/>
            <a:ext cx="1689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905" name="Google Shape;1905;p83"/>
          <p:cNvSpPr txBox="1">
            <a:spLocks noGrp="1"/>
          </p:cNvSpPr>
          <p:nvPr>
            <p:ph type="subTitle" idx="6"/>
          </p:nvPr>
        </p:nvSpPr>
        <p:spPr>
          <a:xfrm>
            <a:off x="714425" y="1969384"/>
            <a:ext cx="16896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It is the ringed one. It’s a gas giant, too</a:t>
            </a:r>
            <a:endParaRPr sz="1600"/>
          </a:p>
        </p:txBody>
      </p:sp>
      <p:sp>
        <p:nvSpPr>
          <p:cNvPr id="1906" name="Google Shape;1906;p83"/>
          <p:cNvSpPr txBox="1">
            <a:spLocks noGrp="1"/>
          </p:cNvSpPr>
          <p:nvPr>
            <p:ph type="title" idx="7"/>
          </p:nvPr>
        </p:nvSpPr>
        <p:spPr>
          <a:xfrm>
            <a:off x="2327471" y="1653010"/>
            <a:ext cx="1689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07" name="Google Shape;1907;p83"/>
          <p:cNvSpPr txBox="1">
            <a:spLocks noGrp="1"/>
          </p:cNvSpPr>
          <p:nvPr>
            <p:ph type="subTitle" idx="8"/>
          </p:nvPr>
        </p:nvSpPr>
        <p:spPr>
          <a:xfrm>
            <a:off x="2327444" y="1969384"/>
            <a:ext cx="16896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Mercury is the closest planet to the Sun </a:t>
            </a:r>
            <a:endParaRPr sz="1600"/>
          </a:p>
        </p:txBody>
      </p:sp>
      <p:pic>
        <p:nvPicPr>
          <p:cNvPr id="1908" name="Google Shape;1908;p83">
            <a:hlinkClick r:id="rId3"/>
          </p:cNvPr>
          <p:cNvPicPr preferRelativeResize="0"/>
          <p:nvPr/>
        </p:nvPicPr>
        <p:blipFill>
          <a:blip r:embed="rId4">
            <a:alphaModFix/>
          </a:blip>
          <a:stretch>
            <a:fillRect/>
          </a:stretch>
        </p:blipFill>
        <p:spPr>
          <a:xfrm>
            <a:off x="4092524" y="1395725"/>
            <a:ext cx="4408251" cy="2725774"/>
          </a:xfrm>
          <a:prstGeom prst="rect">
            <a:avLst/>
          </a:prstGeom>
          <a:noFill/>
          <a:ln>
            <a:noFill/>
          </a:ln>
        </p:spPr>
      </p:pic>
      <p:sp>
        <p:nvSpPr>
          <p:cNvPr id="1909" name="Google Shape;1909;p83"/>
          <p:cNvSpPr txBox="1"/>
          <p:nvPr/>
        </p:nvSpPr>
        <p:spPr>
          <a:xfrm>
            <a:off x="4045500" y="4248175"/>
            <a:ext cx="4385100" cy="35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Follow the link in the graph to modify its data and then paste the new one here. For more info, </a:t>
            </a:r>
            <a:r>
              <a:rPr lang="en" sz="1100" u="sng">
                <a:solidFill>
                  <a:schemeClr val="hlink"/>
                </a:solidFill>
                <a:latin typeface="Montserrat"/>
                <a:ea typeface="Montserrat"/>
                <a:cs typeface="Montserrat"/>
                <a:sym typeface="Montserrat"/>
                <a:hlinkClick r:id="rId5"/>
              </a:rPr>
              <a:t>click here</a:t>
            </a:r>
            <a:endParaRPr sz="11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899"/>
                                        </p:tgtEl>
                                        <p:attrNameLst>
                                          <p:attrName>style.visibility</p:attrName>
                                        </p:attrNameLst>
                                      </p:cBhvr>
                                      <p:to>
                                        <p:strVal val="visible"/>
                                      </p:to>
                                    </p:set>
                                    <p:anim calcmode="lin" valueType="num">
                                      <p:cBhvr additive="base">
                                        <p:cTn id="7" dur="1000"/>
                                        <p:tgtEl>
                                          <p:spTgt spid="1899"/>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900"/>
                                        </p:tgtEl>
                                        <p:attrNameLst>
                                          <p:attrName>style.visibility</p:attrName>
                                        </p:attrNameLst>
                                      </p:cBhvr>
                                      <p:to>
                                        <p:strVal val="visible"/>
                                      </p:to>
                                    </p:set>
                                    <p:animEffect transition="in" filter="fade">
                                      <p:cBhvr>
                                        <p:cTn id="10" dur="1000"/>
                                        <p:tgtEl>
                                          <p:spTgt spid="1900"/>
                                        </p:tgtEl>
                                      </p:cBhvr>
                                    </p:animEffect>
                                  </p:childTnLst>
                                </p:cTn>
                              </p:par>
                              <p:par>
                                <p:cTn id="11" presetID="10" presetClass="entr" presetSubtype="0" fill="hold" nodeType="withEffect">
                                  <p:stCondLst>
                                    <p:cond delay="0"/>
                                  </p:stCondLst>
                                  <p:childTnLst>
                                    <p:set>
                                      <p:cBhvr>
                                        <p:cTn id="12" dur="1" fill="hold">
                                          <p:stCondLst>
                                            <p:cond delay="0"/>
                                          </p:stCondLst>
                                        </p:cTn>
                                        <p:tgtEl>
                                          <p:spTgt spid="1901"/>
                                        </p:tgtEl>
                                        <p:attrNameLst>
                                          <p:attrName>style.visibility</p:attrName>
                                        </p:attrNameLst>
                                      </p:cBhvr>
                                      <p:to>
                                        <p:strVal val="visible"/>
                                      </p:to>
                                    </p:set>
                                    <p:animEffect transition="in" filter="fade">
                                      <p:cBhvr>
                                        <p:cTn id="13" dur="1000"/>
                                        <p:tgtEl>
                                          <p:spTgt spid="1901"/>
                                        </p:tgtEl>
                                      </p:cBhvr>
                                    </p:animEffect>
                                  </p:childTnLst>
                                </p:cTn>
                              </p:par>
                              <p:par>
                                <p:cTn id="14" presetID="10" presetClass="entr" presetSubtype="0" fill="hold" nodeType="withEffect">
                                  <p:stCondLst>
                                    <p:cond delay="0"/>
                                  </p:stCondLst>
                                  <p:childTnLst>
                                    <p:set>
                                      <p:cBhvr>
                                        <p:cTn id="15" dur="1" fill="hold">
                                          <p:stCondLst>
                                            <p:cond delay="0"/>
                                          </p:stCondLst>
                                        </p:cTn>
                                        <p:tgtEl>
                                          <p:spTgt spid="1902"/>
                                        </p:tgtEl>
                                        <p:attrNameLst>
                                          <p:attrName>style.visibility</p:attrName>
                                        </p:attrNameLst>
                                      </p:cBhvr>
                                      <p:to>
                                        <p:strVal val="visible"/>
                                      </p:to>
                                    </p:set>
                                    <p:animEffect transition="in" filter="fade">
                                      <p:cBhvr>
                                        <p:cTn id="16" dur="1000"/>
                                        <p:tgtEl>
                                          <p:spTgt spid="1902"/>
                                        </p:tgtEl>
                                      </p:cBhvr>
                                    </p:animEffect>
                                  </p:childTnLst>
                                </p:cTn>
                              </p:par>
                              <p:par>
                                <p:cTn id="17" presetID="10" presetClass="entr" presetSubtype="0" fill="hold" nodeType="withEffect">
                                  <p:stCondLst>
                                    <p:cond delay="0"/>
                                  </p:stCondLst>
                                  <p:childTnLst>
                                    <p:set>
                                      <p:cBhvr>
                                        <p:cTn id="18" dur="1" fill="hold">
                                          <p:stCondLst>
                                            <p:cond delay="0"/>
                                          </p:stCondLst>
                                        </p:cTn>
                                        <p:tgtEl>
                                          <p:spTgt spid="1903"/>
                                        </p:tgtEl>
                                        <p:attrNameLst>
                                          <p:attrName>style.visibility</p:attrName>
                                        </p:attrNameLst>
                                      </p:cBhvr>
                                      <p:to>
                                        <p:strVal val="visible"/>
                                      </p:to>
                                    </p:set>
                                    <p:animEffect transition="in" filter="fade">
                                      <p:cBhvr>
                                        <p:cTn id="19" dur="1000"/>
                                        <p:tgtEl>
                                          <p:spTgt spid="1903"/>
                                        </p:tgtEl>
                                      </p:cBhvr>
                                    </p:animEffect>
                                  </p:childTnLst>
                                </p:cTn>
                              </p:par>
                              <p:par>
                                <p:cTn id="20" presetID="10" presetClass="entr" presetSubtype="0" fill="hold" nodeType="withEffect">
                                  <p:stCondLst>
                                    <p:cond delay="0"/>
                                  </p:stCondLst>
                                  <p:childTnLst>
                                    <p:set>
                                      <p:cBhvr>
                                        <p:cTn id="21" dur="1" fill="hold">
                                          <p:stCondLst>
                                            <p:cond delay="0"/>
                                          </p:stCondLst>
                                        </p:cTn>
                                        <p:tgtEl>
                                          <p:spTgt spid="1904"/>
                                        </p:tgtEl>
                                        <p:attrNameLst>
                                          <p:attrName>style.visibility</p:attrName>
                                        </p:attrNameLst>
                                      </p:cBhvr>
                                      <p:to>
                                        <p:strVal val="visible"/>
                                      </p:to>
                                    </p:set>
                                    <p:animEffect transition="in" filter="fade">
                                      <p:cBhvr>
                                        <p:cTn id="22" dur="1000"/>
                                        <p:tgtEl>
                                          <p:spTgt spid="1904"/>
                                        </p:tgtEl>
                                      </p:cBhvr>
                                    </p:animEffect>
                                  </p:childTnLst>
                                </p:cTn>
                              </p:par>
                              <p:par>
                                <p:cTn id="23" presetID="10" presetClass="entr" presetSubtype="0" fill="hold" nodeType="withEffect">
                                  <p:stCondLst>
                                    <p:cond delay="0"/>
                                  </p:stCondLst>
                                  <p:childTnLst>
                                    <p:set>
                                      <p:cBhvr>
                                        <p:cTn id="24" dur="1" fill="hold">
                                          <p:stCondLst>
                                            <p:cond delay="0"/>
                                          </p:stCondLst>
                                        </p:cTn>
                                        <p:tgtEl>
                                          <p:spTgt spid="1905"/>
                                        </p:tgtEl>
                                        <p:attrNameLst>
                                          <p:attrName>style.visibility</p:attrName>
                                        </p:attrNameLst>
                                      </p:cBhvr>
                                      <p:to>
                                        <p:strVal val="visible"/>
                                      </p:to>
                                    </p:set>
                                    <p:animEffect transition="in" filter="fade">
                                      <p:cBhvr>
                                        <p:cTn id="25" dur="1000"/>
                                        <p:tgtEl>
                                          <p:spTgt spid="1905"/>
                                        </p:tgtEl>
                                      </p:cBhvr>
                                    </p:animEffect>
                                  </p:childTnLst>
                                </p:cTn>
                              </p:par>
                              <p:par>
                                <p:cTn id="26" presetID="10" presetClass="entr" presetSubtype="0" fill="hold" nodeType="withEffect">
                                  <p:stCondLst>
                                    <p:cond delay="0"/>
                                  </p:stCondLst>
                                  <p:childTnLst>
                                    <p:set>
                                      <p:cBhvr>
                                        <p:cTn id="27" dur="1" fill="hold">
                                          <p:stCondLst>
                                            <p:cond delay="0"/>
                                          </p:stCondLst>
                                        </p:cTn>
                                        <p:tgtEl>
                                          <p:spTgt spid="1906"/>
                                        </p:tgtEl>
                                        <p:attrNameLst>
                                          <p:attrName>style.visibility</p:attrName>
                                        </p:attrNameLst>
                                      </p:cBhvr>
                                      <p:to>
                                        <p:strVal val="visible"/>
                                      </p:to>
                                    </p:set>
                                    <p:animEffect transition="in" filter="fade">
                                      <p:cBhvr>
                                        <p:cTn id="28" dur="1000"/>
                                        <p:tgtEl>
                                          <p:spTgt spid="1906"/>
                                        </p:tgtEl>
                                      </p:cBhvr>
                                    </p:animEffect>
                                  </p:childTnLst>
                                </p:cTn>
                              </p:par>
                              <p:par>
                                <p:cTn id="29" presetID="10" presetClass="entr" presetSubtype="0" fill="hold" nodeType="withEffect">
                                  <p:stCondLst>
                                    <p:cond delay="0"/>
                                  </p:stCondLst>
                                  <p:childTnLst>
                                    <p:set>
                                      <p:cBhvr>
                                        <p:cTn id="30" dur="1" fill="hold">
                                          <p:stCondLst>
                                            <p:cond delay="0"/>
                                          </p:stCondLst>
                                        </p:cTn>
                                        <p:tgtEl>
                                          <p:spTgt spid="1907"/>
                                        </p:tgtEl>
                                        <p:attrNameLst>
                                          <p:attrName>style.visibility</p:attrName>
                                        </p:attrNameLst>
                                      </p:cBhvr>
                                      <p:to>
                                        <p:strVal val="visible"/>
                                      </p:to>
                                    </p:set>
                                    <p:animEffect transition="in" filter="fade">
                                      <p:cBhvr>
                                        <p:cTn id="31" dur="1000"/>
                                        <p:tgtEl>
                                          <p:spTgt spid="1907"/>
                                        </p:tgtEl>
                                      </p:cBhvr>
                                    </p:animEffect>
                                  </p:childTnLst>
                                </p:cTn>
                              </p:par>
                              <p:par>
                                <p:cTn id="32" presetID="23" presetClass="entr" presetSubtype="16" fill="hold" nodeType="withEffect">
                                  <p:stCondLst>
                                    <p:cond delay="0"/>
                                  </p:stCondLst>
                                  <p:childTnLst>
                                    <p:set>
                                      <p:cBhvr>
                                        <p:cTn id="33" dur="1" fill="hold">
                                          <p:stCondLst>
                                            <p:cond delay="0"/>
                                          </p:stCondLst>
                                        </p:cTn>
                                        <p:tgtEl>
                                          <p:spTgt spid="1908"/>
                                        </p:tgtEl>
                                        <p:attrNameLst>
                                          <p:attrName>style.visibility</p:attrName>
                                        </p:attrNameLst>
                                      </p:cBhvr>
                                      <p:to>
                                        <p:strVal val="visible"/>
                                      </p:to>
                                    </p:set>
                                    <p:anim calcmode="lin" valueType="num">
                                      <p:cBhvr additive="base">
                                        <p:cTn id="34" dur="1000"/>
                                        <p:tgtEl>
                                          <p:spTgt spid="1908"/>
                                        </p:tgtEl>
                                        <p:attrNameLst>
                                          <p:attrName>ppt_w</p:attrName>
                                        </p:attrNameLst>
                                      </p:cBhvr>
                                      <p:tavLst>
                                        <p:tav tm="0">
                                          <p:val>
                                            <p:strVal val="0"/>
                                          </p:val>
                                        </p:tav>
                                        <p:tav tm="100000">
                                          <p:val>
                                            <p:strVal val="#ppt_w"/>
                                          </p:val>
                                        </p:tav>
                                      </p:tavLst>
                                    </p:anim>
                                    <p:anim calcmode="lin" valueType="num">
                                      <p:cBhvr additive="base">
                                        <p:cTn id="35" dur="1000"/>
                                        <p:tgtEl>
                                          <p:spTgt spid="1908"/>
                                        </p:tgtEl>
                                        <p:attrNameLst>
                                          <p:attrName>ppt_h</p:attrName>
                                        </p:attrNameLst>
                                      </p:cBhvr>
                                      <p:tavLst>
                                        <p:tav tm="0">
                                          <p:val>
                                            <p:strVal val="0"/>
                                          </p:val>
                                        </p:tav>
                                        <p:tav tm="100000">
                                          <p:val>
                                            <p:strVal val="#ppt_h"/>
                                          </p:val>
                                        </p:tav>
                                      </p:tavLst>
                                    </p:anim>
                                  </p:childTnLst>
                                </p:cTn>
                              </p:par>
                              <p:par>
                                <p:cTn id="36" presetID="2" presetClass="entr" presetSubtype="2" fill="hold" nodeType="withEffect">
                                  <p:stCondLst>
                                    <p:cond delay="0"/>
                                  </p:stCondLst>
                                  <p:childTnLst>
                                    <p:set>
                                      <p:cBhvr>
                                        <p:cTn id="37" dur="1" fill="hold">
                                          <p:stCondLst>
                                            <p:cond delay="0"/>
                                          </p:stCondLst>
                                        </p:cTn>
                                        <p:tgtEl>
                                          <p:spTgt spid="1909"/>
                                        </p:tgtEl>
                                        <p:attrNameLst>
                                          <p:attrName>style.visibility</p:attrName>
                                        </p:attrNameLst>
                                      </p:cBhvr>
                                      <p:to>
                                        <p:strVal val="visible"/>
                                      </p:to>
                                    </p:set>
                                    <p:anim calcmode="lin" valueType="num">
                                      <p:cBhvr additive="base">
                                        <p:cTn id="38" dur="1000"/>
                                        <p:tgtEl>
                                          <p:spTgt spid="19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3"/>
        <p:cNvGrpSpPr/>
        <p:nvPr/>
      </p:nvGrpSpPr>
      <p:grpSpPr>
        <a:xfrm>
          <a:off x="0" y="0"/>
          <a:ext cx="0" cy="0"/>
          <a:chOff x="0" y="0"/>
          <a:chExt cx="0" cy="0"/>
        </a:xfrm>
      </p:grpSpPr>
      <p:sp>
        <p:nvSpPr>
          <p:cNvPr id="1914" name="Google Shape;1914;p8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share</a:t>
            </a:r>
            <a:endParaRPr/>
          </a:p>
        </p:txBody>
      </p:sp>
      <p:sp>
        <p:nvSpPr>
          <p:cNvPr id="1915" name="Google Shape;1915;p84"/>
          <p:cNvSpPr txBox="1"/>
          <p:nvPr/>
        </p:nvSpPr>
        <p:spPr>
          <a:xfrm>
            <a:off x="2283150" y="4260750"/>
            <a:ext cx="45777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Follow the link in the graph to modify its data and then paste the new one here. For more info, </a:t>
            </a:r>
            <a:r>
              <a:rPr lang="en" sz="11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1100">
              <a:solidFill>
                <a:schemeClr val="lt1"/>
              </a:solidFill>
              <a:latin typeface="Montserrat"/>
              <a:ea typeface="Montserrat"/>
              <a:cs typeface="Montserrat"/>
              <a:sym typeface="Montserrat"/>
            </a:endParaRPr>
          </a:p>
        </p:txBody>
      </p:sp>
      <p:pic>
        <p:nvPicPr>
          <p:cNvPr id="1916" name="Google Shape;1916;p84" title="Gráfico">
            <a:hlinkClick r:id="rId4"/>
          </p:cNvPr>
          <p:cNvPicPr preferRelativeResize="0"/>
          <p:nvPr/>
        </p:nvPicPr>
        <p:blipFill rotWithShape="1">
          <a:blip r:embed="rId5">
            <a:alphaModFix/>
          </a:blip>
          <a:srcRect l="2806" r="7820"/>
          <a:stretch/>
        </p:blipFill>
        <p:spPr>
          <a:xfrm>
            <a:off x="2613388" y="1474150"/>
            <a:ext cx="3833775" cy="2652400"/>
          </a:xfrm>
          <a:prstGeom prst="rect">
            <a:avLst/>
          </a:prstGeom>
          <a:noFill/>
          <a:ln>
            <a:noFill/>
          </a:ln>
        </p:spPr>
      </p:pic>
      <p:sp>
        <p:nvSpPr>
          <p:cNvPr id="1917" name="Google Shape;1917;p84"/>
          <p:cNvSpPr txBox="1"/>
          <p:nvPr/>
        </p:nvSpPr>
        <p:spPr>
          <a:xfrm>
            <a:off x="6753100" y="1828692"/>
            <a:ext cx="16746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It’s the ringed one and a gas giant too</a:t>
            </a:r>
            <a:endParaRPr sz="1600">
              <a:solidFill>
                <a:srgbClr val="242424"/>
              </a:solidFill>
              <a:latin typeface="Anaheim"/>
              <a:ea typeface="Anaheim"/>
              <a:cs typeface="Anaheim"/>
              <a:sym typeface="Anaheim"/>
            </a:endParaRPr>
          </a:p>
        </p:txBody>
      </p:sp>
      <p:sp>
        <p:nvSpPr>
          <p:cNvPr id="1918" name="Google Shape;1918;p84"/>
          <p:cNvSpPr txBox="1"/>
          <p:nvPr/>
        </p:nvSpPr>
        <p:spPr>
          <a:xfrm>
            <a:off x="6753100" y="3221843"/>
            <a:ext cx="16746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Venus has a nice name, but it’s hot</a:t>
            </a:r>
            <a:endParaRPr sz="1600">
              <a:solidFill>
                <a:srgbClr val="242424"/>
              </a:solidFill>
              <a:latin typeface="Anaheim"/>
              <a:ea typeface="Anaheim"/>
              <a:cs typeface="Anaheim"/>
              <a:sym typeface="Anaheim"/>
            </a:endParaRPr>
          </a:p>
        </p:txBody>
      </p:sp>
      <p:sp>
        <p:nvSpPr>
          <p:cNvPr id="1919" name="Google Shape;1919;p84"/>
          <p:cNvSpPr txBox="1"/>
          <p:nvPr/>
        </p:nvSpPr>
        <p:spPr>
          <a:xfrm>
            <a:off x="6753103" y="1580292"/>
            <a:ext cx="1232400" cy="18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rgbClr val="191919"/>
              </a:solidFill>
              <a:latin typeface="Bebas Neue"/>
              <a:ea typeface="Bebas Neue"/>
              <a:cs typeface="Bebas Neue"/>
              <a:sym typeface="Bebas Neue"/>
            </a:endParaRPr>
          </a:p>
        </p:txBody>
      </p:sp>
      <p:sp>
        <p:nvSpPr>
          <p:cNvPr id="1920" name="Google Shape;1920;p84"/>
          <p:cNvSpPr txBox="1"/>
          <p:nvPr/>
        </p:nvSpPr>
        <p:spPr>
          <a:xfrm>
            <a:off x="6753103" y="2973417"/>
            <a:ext cx="1232400" cy="18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VENUS</a:t>
            </a:r>
            <a:endParaRPr sz="2000">
              <a:solidFill>
                <a:srgbClr val="191919"/>
              </a:solidFill>
              <a:latin typeface="Bebas Neue"/>
              <a:ea typeface="Bebas Neue"/>
              <a:cs typeface="Bebas Neue"/>
              <a:sym typeface="Bebas Neue"/>
            </a:endParaRPr>
          </a:p>
        </p:txBody>
      </p:sp>
      <p:sp>
        <p:nvSpPr>
          <p:cNvPr id="1921" name="Google Shape;1921;p84"/>
          <p:cNvSpPr txBox="1"/>
          <p:nvPr/>
        </p:nvSpPr>
        <p:spPr>
          <a:xfrm>
            <a:off x="1158677" y="1580292"/>
            <a:ext cx="1232400" cy="18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Earth</a:t>
            </a:r>
            <a:endParaRPr sz="2000">
              <a:solidFill>
                <a:srgbClr val="191919"/>
              </a:solidFill>
              <a:latin typeface="Bebas Neue"/>
              <a:ea typeface="Bebas Neue"/>
              <a:cs typeface="Bebas Neue"/>
              <a:sym typeface="Bebas Neue"/>
            </a:endParaRPr>
          </a:p>
        </p:txBody>
      </p:sp>
      <p:sp>
        <p:nvSpPr>
          <p:cNvPr id="1922" name="Google Shape;1922;p84"/>
          <p:cNvSpPr txBox="1"/>
          <p:nvPr/>
        </p:nvSpPr>
        <p:spPr>
          <a:xfrm>
            <a:off x="716300" y="1828692"/>
            <a:ext cx="1674600" cy="87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The Earth is where we all live on</a:t>
            </a:r>
            <a:endParaRPr sz="1600">
              <a:solidFill>
                <a:srgbClr val="242424"/>
              </a:solidFill>
              <a:latin typeface="Anaheim"/>
              <a:ea typeface="Anaheim"/>
              <a:cs typeface="Anaheim"/>
              <a:sym typeface="Anaheim"/>
            </a:endParaRPr>
          </a:p>
        </p:txBody>
      </p:sp>
      <p:sp>
        <p:nvSpPr>
          <p:cNvPr id="1923" name="Google Shape;1923;p84"/>
          <p:cNvSpPr txBox="1"/>
          <p:nvPr/>
        </p:nvSpPr>
        <p:spPr>
          <a:xfrm>
            <a:off x="1158678" y="2973417"/>
            <a:ext cx="1232400" cy="18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rgbClr val="191919"/>
              </a:solidFill>
              <a:latin typeface="Bebas Neue"/>
              <a:ea typeface="Bebas Neue"/>
              <a:cs typeface="Bebas Neue"/>
              <a:sym typeface="Bebas Neue"/>
            </a:endParaRPr>
          </a:p>
        </p:txBody>
      </p:sp>
      <p:sp>
        <p:nvSpPr>
          <p:cNvPr id="1924" name="Google Shape;1924;p84"/>
          <p:cNvSpPr txBox="1"/>
          <p:nvPr/>
        </p:nvSpPr>
        <p:spPr>
          <a:xfrm>
            <a:off x="716900" y="3221843"/>
            <a:ext cx="1674600" cy="87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Jupiter is a gas giant and is really big</a:t>
            </a:r>
            <a:endParaRPr sz="1600">
              <a:solidFill>
                <a:srgbClr val="242424"/>
              </a:solidFill>
              <a:latin typeface="Anaheim"/>
              <a:ea typeface="Anaheim"/>
              <a:cs typeface="Anaheim"/>
              <a:sym typeface="Anaheim"/>
            </a:endParaRPr>
          </a:p>
        </p:txBody>
      </p:sp>
      <p:sp>
        <p:nvSpPr>
          <p:cNvPr id="1925" name="Google Shape;1925;p84"/>
          <p:cNvSpPr/>
          <p:nvPr/>
        </p:nvSpPr>
        <p:spPr>
          <a:xfrm>
            <a:off x="3541390" y="1374575"/>
            <a:ext cx="207900" cy="20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6" name="Google Shape;1926;p84"/>
          <p:cNvSpPr txBox="1"/>
          <p:nvPr/>
        </p:nvSpPr>
        <p:spPr>
          <a:xfrm>
            <a:off x="3800650" y="1338125"/>
            <a:ext cx="855000" cy="28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2020</a:t>
            </a:r>
            <a:endParaRPr sz="1600">
              <a:solidFill>
                <a:schemeClr val="lt1"/>
              </a:solidFill>
              <a:latin typeface="Bebas Neue"/>
              <a:ea typeface="Bebas Neue"/>
              <a:cs typeface="Bebas Neue"/>
              <a:sym typeface="Bebas Neue"/>
            </a:endParaRPr>
          </a:p>
        </p:txBody>
      </p:sp>
      <p:sp>
        <p:nvSpPr>
          <p:cNvPr id="1927" name="Google Shape;1927;p84"/>
          <p:cNvSpPr/>
          <p:nvPr/>
        </p:nvSpPr>
        <p:spPr>
          <a:xfrm>
            <a:off x="4782792" y="1374575"/>
            <a:ext cx="207900" cy="208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8" name="Google Shape;1928;p84"/>
          <p:cNvSpPr txBox="1"/>
          <p:nvPr/>
        </p:nvSpPr>
        <p:spPr>
          <a:xfrm>
            <a:off x="5042052" y="1338125"/>
            <a:ext cx="855000" cy="28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2021</a:t>
            </a:r>
            <a:endParaRPr sz="1600">
              <a:solidFill>
                <a:schemeClr val="lt1"/>
              </a:solidFill>
              <a:latin typeface="Bebas Neue"/>
              <a:ea typeface="Bebas Neue"/>
              <a:cs typeface="Bebas Neue"/>
              <a:sym typeface="Bebas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15"/>
                                        </p:tgtEl>
                                        <p:attrNameLst>
                                          <p:attrName>style.visibility</p:attrName>
                                        </p:attrNameLst>
                                      </p:cBhvr>
                                      <p:to>
                                        <p:strVal val="visible"/>
                                      </p:to>
                                    </p:set>
                                    <p:anim calcmode="lin" valueType="num">
                                      <p:cBhvr additive="base">
                                        <p:cTn id="7" dur="1000"/>
                                        <p:tgtEl>
                                          <p:spTgt spid="191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917"/>
                                        </p:tgtEl>
                                        <p:attrNameLst>
                                          <p:attrName>style.visibility</p:attrName>
                                        </p:attrNameLst>
                                      </p:cBhvr>
                                      <p:to>
                                        <p:strVal val="visible"/>
                                      </p:to>
                                    </p:set>
                                    <p:animEffect transition="in" filter="fade">
                                      <p:cBhvr>
                                        <p:cTn id="10" dur="1000"/>
                                        <p:tgtEl>
                                          <p:spTgt spid="1917"/>
                                        </p:tgtEl>
                                      </p:cBhvr>
                                    </p:animEffect>
                                  </p:childTnLst>
                                </p:cTn>
                              </p:par>
                              <p:par>
                                <p:cTn id="11" presetID="10" presetClass="entr" presetSubtype="0" fill="hold" nodeType="withEffect">
                                  <p:stCondLst>
                                    <p:cond delay="0"/>
                                  </p:stCondLst>
                                  <p:childTnLst>
                                    <p:set>
                                      <p:cBhvr>
                                        <p:cTn id="12" dur="1" fill="hold">
                                          <p:stCondLst>
                                            <p:cond delay="0"/>
                                          </p:stCondLst>
                                        </p:cTn>
                                        <p:tgtEl>
                                          <p:spTgt spid="1918"/>
                                        </p:tgtEl>
                                        <p:attrNameLst>
                                          <p:attrName>style.visibility</p:attrName>
                                        </p:attrNameLst>
                                      </p:cBhvr>
                                      <p:to>
                                        <p:strVal val="visible"/>
                                      </p:to>
                                    </p:set>
                                    <p:animEffect transition="in" filter="fade">
                                      <p:cBhvr>
                                        <p:cTn id="13" dur="1000"/>
                                        <p:tgtEl>
                                          <p:spTgt spid="1918"/>
                                        </p:tgtEl>
                                      </p:cBhvr>
                                    </p:animEffect>
                                  </p:childTnLst>
                                </p:cTn>
                              </p:par>
                              <p:par>
                                <p:cTn id="14" presetID="10" presetClass="entr" presetSubtype="0" fill="hold" nodeType="withEffect">
                                  <p:stCondLst>
                                    <p:cond delay="0"/>
                                  </p:stCondLst>
                                  <p:childTnLst>
                                    <p:set>
                                      <p:cBhvr>
                                        <p:cTn id="15" dur="1" fill="hold">
                                          <p:stCondLst>
                                            <p:cond delay="0"/>
                                          </p:stCondLst>
                                        </p:cTn>
                                        <p:tgtEl>
                                          <p:spTgt spid="1919"/>
                                        </p:tgtEl>
                                        <p:attrNameLst>
                                          <p:attrName>style.visibility</p:attrName>
                                        </p:attrNameLst>
                                      </p:cBhvr>
                                      <p:to>
                                        <p:strVal val="visible"/>
                                      </p:to>
                                    </p:set>
                                    <p:animEffect transition="in" filter="fade">
                                      <p:cBhvr>
                                        <p:cTn id="16" dur="1000"/>
                                        <p:tgtEl>
                                          <p:spTgt spid="1919"/>
                                        </p:tgtEl>
                                      </p:cBhvr>
                                    </p:animEffect>
                                  </p:childTnLst>
                                </p:cTn>
                              </p:par>
                              <p:par>
                                <p:cTn id="17" presetID="10" presetClass="entr" presetSubtype="0" fill="hold" nodeType="withEffect">
                                  <p:stCondLst>
                                    <p:cond delay="0"/>
                                  </p:stCondLst>
                                  <p:childTnLst>
                                    <p:set>
                                      <p:cBhvr>
                                        <p:cTn id="18" dur="1" fill="hold">
                                          <p:stCondLst>
                                            <p:cond delay="0"/>
                                          </p:stCondLst>
                                        </p:cTn>
                                        <p:tgtEl>
                                          <p:spTgt spid="1920"/>
                                        </p:tgtEl>
                                        <p:attrNameLst>
                                          <p:attrName>style.visibility</p:attrName>
                                        </p:attrNameLst>
                                      </p:cBhvr>
                                      <p:to>
                                        <p:strVal val="visible"/>
                                      </p:to>
                                    </p:set>
                                    <p:animEffect transition="in" filter="fade">
                                      <p:cBhvr>
                                        <p:cTn id="19" dur="1000"/>
                                        <p:tgtEl>
                                          <p:spTgt spid="1920"/>
                                        </p:tgtEl>
                                      </p:cBhvr>
                                    </p:animEffect>
                                  </p:childTnLst>
                                </p:cTn>
                              </p:par>
                              <p:par>
                                <p:cTn id="20" presetID="10" presetClass="entr" presetSubtype="0" fill="hold" nodeType="withEffect">
                                  <p:stCondLst>
                                    <p:cond delay="0"/>
                                  </p:stCondLst>
                                  <p:childTnLst>
                                    <p:set>
                                      <p:cBhvr>
                                        <p:cTn id="21" dur="1" fill="hold">
                                          <p:stCondLst>
                                            <p:cond delay="0"/>
                                          </p:stCondLst>
                                        </p:cTn>
                                        <p:tgtEl>
                                          <p:spTgt spid="1921"/>
                                        </p:tgtEl>
                                        <p:attrNameLst>
                                          <p:attrName>style.visibility</p:attrName>
                                        </p:attrNameLst>
                                      </p:cBhvr>
                                      <p:to>
                                        <p:strVal val="visible"/>
                                      </p:to>
                                    </p:set>
                                    <p:animEffect transition="in" filter="fade">
                                      <p:cBhvr>
                                        <p:cTn id="22" dur="1000"/>
                                        <p:tgtEl>
                                          <p:spTgt spid="1921"/>
                                        </p:tgtEl>
                                      </p:cBhvr>
                                    </p:animEffect>
                                  </p:childTnLst>
                                </p:cTn>
                              </p:par>
                              <p:par>
                                <p:cTn id="23" presetID="10" presetClass="entr" presetSubtype="0" fill="hold" nodeType="withEffect">
                                  <p:stCondLst>
                                    <p:cond delay="0"/>
                                  </p:stCondLst>
                                  <p:childTnLst>
                                    <p:set>
                                      <p:cBhvr>
                                        <p:cTn id="24" dur="1" fill="hold">
                                          <p:stCondLst>
                                            <p:cond delay="0"/>
                                          </p:stCondLst>
                                        </p:cTn>
                                        <p:tgtEl>
                                          <p:spTgt spid="1922"/>
                                        </p:tgtEl>
                                        <p:attrNameLst>
                                          <p:attrName>style.visibility</p:attrName>
                                        </p:attrNameLst>
                                      </p:cBhvr>
                                      <p:to>
                                        <p:strVal val="visible"/>
                                      </p:to>
                                    </p:set>
                                    <p:animEffect transition="in" filter="fade">
                                      <p:cBhvr>
                                        <p:cTn id="25" dur="1000"/>
                                        <p:tgtEl>
                                          <p:spTgt spid="1922"/>
                                        </p:tgtEl>
                                      </p:cBhvr>
                                    </p:animEffect>
                                  </p:childTnLst>
                                </p:cTn>
                              </p:par>
                              <p:par>
                                <p:cTn id="26" presetID="10" presetClass="entr" presetSubtype="0" fill="hold" nodeType="withEffect">
                                  <p:stCondLst>
                                    <p:cond delay="0"/>
                                  </p:stCondLst>
                                  <p:childTnLst>
                                    <p:set>
                                      <p:cBhvr>
                                        <p:cTn id="27" dur="1" fill="hold">
                                          <p:stCondLst>
                                            <p:cond delay="0"/>
                                          </p:stCondLst>
                                        </p:cTn>
                                        <p:tgtEl>
                                          <p:spTgt spid="1923"/>
                                        </p:tgtEl>
                                        <p:attrNameLst>
                                          <p:attrName>style.visibility</p:attrName>
                                        </p:attrNameLst>
                                      </p:cBhvr>
                                      <p:to>
                                        <p:strVal val="visible"/>
                                      </p:to>
                                    </p:set>
                                    <p:animEffect transition="in" filter="fade">
                                      <p:cBhvr>
                                        <p:cTn id="28" dur="1000"/>
                                        <p:tgtEl>
                                          <p:spTgt spid="1923"/>
                                        </p:tgtEl>
                                      </p:cBhvr>
                                    </p:animEffect>
                                  </p:childTnLst>
                                </p:cTn>
                              </p:par>
                              <p:par>
                                <p:cTn id="29" presetID="10" presetClass="entr" presetSubtype="0" fill="hold" nodeType="withEffect">
                                  <p:stCondLst>
                                    <p:cond delay="0"/>
                                  </p:stCondLst>
                                  <p:childTnLst>
                                    <p:set>
                                      <p:cBhvr>
                                        <p:cTn id="30" dur="1" fill="hold">
                                          <p:stCondLst>
                                            <p:cond delay="0"/>
                                          </p:stCondLst>
                                        </p:cTn>
                                        <p:tgtEl>
                                          <p:spTgt spid="1924"/>
                                        </p:tgtEl>
                                        <p:attrNameLst>
                                          <p:attrName>style.visibility</p:attrName>
                                        </p:attrNameLst>
                                      </p:cBhvr>
                                      <p:to>
                                        <p:strVal val="visible"/>
                                      </p:to>
                                    </p:set>
                                    <p:animEffect transition="in" filter="fade">
                                      <p:cBhvr>
                                        <p:cTn id="31" dur="1000"/>
                                        <p:tgtEl>
                                          <p:spTgt spid="1924"/>
                                        </p:tgtEl>
                                      </p:cBhvr>
                                    </p:animEffect>
                                  </p:childTnLst>
                                </p:cTn>
                              </p:par>
                              <p:par>
                                <p:cTn id="32" presetID="10" presetClass="entr" presetSubtype="0" fill="hold" nodeType="withEffect">
                                  <p:stCondLst>
                                    <p:cond delay="0"/>
                                  </p:stCondLst>
                                  <p:childTnLst>
                                    <p:set>
                                      <p:cBhvr>
                                        <p:cTn id="33" dur="1" fill="hold">
                                          <p:stCondLst>
                                            <p:cond delay="0"/>
                                          </p:stCondLst>
                                        </p:cTn>
                                        <p:tgtEl>
                                          <p:spTgt spid="1925"/>
                                        </p:tgtEl>
                                        <p:attrNameLst>
                                          <p:attrName>style.visibility</p:attrName>
                                        </p:attrNameLst>
                                      </p:cBhvr>
                                      <p:to>
                                        <p:strVal val="visible"/>
                                      </p:to>
                                    </p:set>
                                    <p:animEffect transition="in" filter="fade">
                                      <p:cBhvr>
                                        <p:cTn id="34" dur="1000"/>
                                        <p:tgtEl>
                                          <p:spTgt spid="1925"/>
                                        </p:tgtEl>
                                      </p:cBhvr>
                                    </p:animEffect>
                                  </p:childTnLst>
                                </p:cTn>
                              </p:par>
                              <p:par>
                                <p:cTn id="35" presetID="10" presetClass="entr" presetSubtype="0" fill="hold" nodeType="withEffect">
                                  <p:stCondLst>
                                    <p:cond delay="0"/>
                                  </p:stCondLst>
                                  <p:childTnLst>
                                    <p:set>
                                      <p:cBhvr>
                                        <p:cTn id="36" dur="1" fill="hold">
                                          <p:stCondLst>
                                            <p:cond delay="0"/>
                                          </p:stCondLst>
                                        </p:cTn>
                                        <p:tgtEl>
                                          <p:spTgt spid="1926"/>
                                        </p:tgtEl>
                                        <p:attrNameLst>
                                          <p:attrName>style.visibility</p:attrName>
                                        </p:attrNameLst>
                                      </p:cBhvr>
                                      <p:to>
                                        <p:strVal val="visible"/>
                                      </p:to>
                                    </p:set>
                                    <p:animEffect transition="in" filter="fade">
                                      <p:cBhvr>
                                        <p:cTn id="37" dur="1000"/>
                                        <p:tgtEl>
                                          <p:spTgt spid="1926"/>
                                        </p:tgtEl>
                                      </p:cBhvr>
                                    </p:animEffect>
                                  </p:childTnLst>
                                </p:cTn>
                              </p:par>
                              <p:par>
                                <p:cTn id="38" presetID="10" presetClass="entr" presetSubtype="0" fill="hold" nodeType="withEffect">
                                  <p:stCondLst>
                                    <p:cond delay="0"/>
                                  </p:stCondLst>
                                  <p:childTnLst>
                                    <p:set>
                                      <p:cBhvr>
                                        <p:cTn id="39" dur="1" fill="hold">
                                          <p:stCondLst>
                                            <p:cond delay="0"/>
                                          </p:stCondLst>
                                        </p:cTn>
                                        <p:tgtEl>
                                          <p:spTgt spid="1927"/>
                                        </p:tgtEl>
                                        <p:attrNameLst>
                                          <p:attrName>style.visibility</p:attrName>
                                        </p:attrNameLst>
                                      </p:cBhvr>
                                      <p:to>
                                        <p:strVal val="visible"/>
                                      </p:to>
                                    </p:set>
                                    <p:animEffect transition="in" filter="fade">
                                      <p:cBhvr>
                                        <p:cTn id="40" dur="1000"/>
                                        <p:tgtEl>
                                          <p:spTgt spid="1927"/>
                                        </p:tgtEl>
                                      </p:cBhvr>
                                    </p:animEffect>
                                  </p:childTnLst>
                                </p:cTn>
                              </p:par>
                              <p:par>
                                <p:cTn id="41" presetID="10" presetClass="entr" presetSubtype="0" fill="hold" nodeType="withEffect">
                                  <p:stCondLst>
                                    <p:cond delay="0"/>
                                  </p:stCondLst>
                                  <p:childTnLst>
                                    <p:set>
                                      <p:cBhvr>
                                        <p:cTn id="42" dur="1" fill="hold">
                                          <p:stCondLst>
                                            <p:cond delay="0"/>
                                          </p:stCondLst>
                                        </p:cTn>
                                        <p:tgtEl>
                                          <p:spTgt spid="1928"/>
                                        </p:tgtEl>
                                        <p:attrNameLst>
                                          <p:attrName>style.visibility</p:attrName>
                                        </p:attrNameLst>
                                      </p:cBhvr>
                                      <p:to>
                                        <p:strVal val="visible"/>
                                      </p:to>
                                    </p:set>
                                    <p:animEffect transition="in" filter="fade">
                                      <p:cBhvr>
                                        <p:cTn id="43" dur="1000"/>
                                        <p:tgtEl>
                                          <p:spTgt spid="1928"/>
                                        </p:tgtEl>
                                      </p:cBhvr>
                                    </p:animEffect>
                                  </p:childTnLst>
                                </p:cTn>
                              </p:par>
                              <p:par>
                                <p:cTn id="44" presetID="23" presetClass="entr" presetSubtype="16" fill="hold" nodeType="withEffect">
                                  <p:stCondLst>
                                    <p:cond delay="0"/>
                                  </p:stCondLst>
                                  <p:childTnLst>
                                    <p:set>
                                      <p:cBhvr>
                                        <p:cTn id="45" dur="1" fill="hold">
                                          <p:stCondLst>
                                            <p:cond delay="0"/>
                                          </p:stCondLst>
                                        </p:cTn>
                                        <p:tgtEl>
                                          <p:spTgt spid="1916"/>
                                        </p:tgtEl>
                                        <p:attrNameLst>
                                          <p:attrName>style.visibility</p:attrName>
                                        </p:attrNameLst>
                                      </p:cBhvr>
                                      <p:to>
                                        <p:strVal val="visible"/>
                                      </p:to>
                                    </p:set>
                                    <p:anim calcmode="lin" valueType="num">
                                      <p:cBhvr additive="base">
                                        <p:cTn id="46" dur="1000"/>
                                        <p:tgtEl>
                                          <p:spTgt spid="1916"/>
                                        </p:tgtEl>
                                        <p:attrNameLst>
                                          <p:attrName>ppt_w</p:attrName>
                                        </p:attrNameLst>
                                      </p:cBhvr>
                                      <p:tavLst>
                                        <p:tav tm="0">
                                          <p:val>
                                            <p:strVal val="0"/>
                                          </p:val>
                                        </p:tav>
                                        <p:tav tm="100000">
                                          <p:val>
                                            <p:strVal val="#ppt_w"/>
                                          </p:val>
                                        </p:tav>
                                      </p:tavLst>
                                    </p:anim>
                                    <p:anim calcmode="lin" valueType="num">
                                      <p:cBhvr additive="base">
                                        <p:cTn id="47" dur="1000"/>
                                        <p:tgtEl>
                                          <p:spTgt spid="1916"/>
                                        </p:tgtEl>
                                        <p:attrNameLst>
                                          <p:attrName>ppt_h</p:attrName>
                                        </p:attrNameLst>
                                      </p:cBhvr>
                                      <p:tavLst>
                                        <p:tav tm="0">
                                          <p:val>
                                            <p:strVal val="0"/>
                                          </p:val>
                                        </p:tav>
                                        <p:tav tm="100000">
                                          <p:val>
                                            <p:strVal val="#ppt_h"/>
                                          </p:val>
                                        </p:tav>
                                      </p:tavLst>
                                    </p:anim>
                                  </p:childTnLst>
                                </p:cTn>
                              </p:par>
                              <p:par>
                                <p:cTn id="48" presetID="2" presetClass="entr" presetSubtype="1" fill="hold" nodeType="withEffect">
                                  <p:stCondLst>
                                    <p:cond delay="0"/>
                                  </p:stCondLst>
                                  <p:childTnLst>
                                    <p:set>
                                      <p:cBhvr>
                                        <p:cTn id="49" dur="1" fill="hold">
                                          <p:stCondLst>
                                            <p:cond delay="0"/>
                                          </p:stCondLst>
                                        </p:cTn>
                                        <p:tgtEl>
                                          <p:spTgt spid="1914"/>
                                        </p:tgtEl>
                                        <p:attrNameLst>
                                          <p:attrName>style.visibility</p:attrName>
                                        </p:attrNameLst>
                                      </p:cBhvr>
                                      <p:to>
                                        <p:strVal val="visible"/>
                                      </p:to>
                                    </p:set>
                                    <p:anim calcmode="lin" valueType="num">
                                      <p:cBhvr additive="base">
                                        <p:cTn id="50" dur="1000"/>
                                        <p:tgtEl>
                                          <p:spTgt spid="19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2"/>
        <p:cNvGrpSpPr/>
        <p:nvPr/>
      </p:nvGrpSpPr>
      <p:grpSpPr>
        <a:xfrm>
          <a:off x="0" y="0"/>
          <a:ext cx="0" cy="0"/>
          <a:chOff x="0" y="0"/>
          <a:chExt cx="0" cy="0"/>
        </a:xfrm>
      </p:grpSpPr>
      <p:grpSp>
        <p:nvGrpSpPr>
          <p:cNvPr id="1933" name="Google Shape;1933;p85"/>
          <p:cNvGrpSpPr/>
          <p:nvPr/>
        </p:nvGrpSpPr>
        <p:grpSpPr>
          <a:xfrm>
            <a:off x="3881075" y="1659475"/>
            <a:ext cx="1381800" cy="3020700"/>
            <a:chOff x="3881075" y="1659475"/>
            <a:chExt cx="1381800" cy="3020700"/>
          </a:xfrm>
        </p:grpSpPr>
        <p:sp>
          <p:nvSpPr>
            <p:cNvPr id="1934" name="Google Shape;1934;p85"/>
            <p:cNvSpPr/>
            <p:nvPr/>
          </p:nvSpPr>
          <p:spPr>
            <a:xfrm>
              <a:off x="3881075" y="4527775"/>
              <a:ext cx="1381800" cy="15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85"/>
            <p:cNvGrpSpPr/>
            <p:nvPr/>
          </p:nvGrpSpPr>
          <p:grpSpPr>
            <a:xfrm>
              <a:off x="4012671" y="1659475"/>
              <a:ext cx="1129930" cy="2944504"/>
              <a:chOff x="3257175" y="1670750"/>
              <a:chExt cx="1231800" cy="3226500"/>
            </a:xfrm>
          </p:grpSpPr>
          <p:sp>
            <p:nvSpPr>
              <p:cNvPr id="1936" name="Google Shape;1936;p85"/>
              <p:cNvSpPr/>
              <p:nvPr/>
            </p:nvSpPr>
            <p:spPr>
              <a:xfrm>
                <a:off x="3464625" y="4120400"/>
                <a:ext cx="252300" cy="728000"/>
              </a:xfrm>
              <a:custGeom>
                <a:avLst/>
                <a:gdLst/>
                <a:ahLst/>
                <a:cxnLst/>
                <a:rect l="l" t="t" r="r" b="b"/>
                <a:pathLst>
                  <a:path w="10092" h="29120" extrusionOk="0">
                    <a:moveTo>
                      <a:pt x="2553" y="1"/>
                    </a:moveTo>
                    <a:cubicBezTo>
                      <a:pt x="2341" y="700"/>
                      <a:pt x="0" y="28694"/>
                      <a:pt x="0" y="28694"/>
                    </a:cubicBezTo>
                    <a:lnTo>
                      <a:pt x="6292" y="29120"/>
                    </a:lnTo>
                    <a:lnTo>
                      <a:pt x="10092" y="2676"/>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5"/>
              <p:cNvSpPr/>
              <p:nvPr/>
            </p:nvSpPr>
            <p:spPr>
              <a:xfrm>
                <a:off x="3902325" y="1723725"/>
                <a:ext cx="257625" cy="486350"/>
              </a:xfrm>
              <a:custGeom>
                <a:avLst/>
                <a:gdLst/>
                <a:ahLst/>
                <a:cxnLst/>
                <a:rect l="l" t="t" r="r" b="b"/>
                <a:pathLst>
                  <a:path w="10305" h="19454" extrusionOk="0">
                    <a:moveTo>
                      <a:pt x="3313" y="0"/>
                    </a:moveTo>
                    <a:lnTo>
                      <a:pt x="0" y="16201"/>
                    </a:lnTo>
                    <a:lnTo>
                      <a:pt x="10304" y="19453"/>
                    </a:lnTo>
                    <a:lnTo>
                      <a:pt x="10152" y="18572"/>
                    </a:lnTo>
                    <a:cubicBezTo>
                      <a:pt x="9848" y="18086"/>
                      <a:pt x="9484" y="17630"/>
                      <a:pt x="9088" y="17204"/>
                    </a:cubicBezTo>
                    <a:cubicBezTo>
                      <a:pt x="8693" y="16779"/>
                      <a:pt x="8480" y="16201"/>
                      <a:pt x="8480" y="15624"/>
                    </a:cubicBezTo>
                    <a:cubicBezTo>
                      <a:pt x="8541" y="15137"/>
                      <a:pt x="8784" y="14712"/>
                      <a:pt x="8876" y="14256"/>
                    </a:cubicBezTo>
                    <a:cubicBezTo>
                      <a:pt x="9028" y="13162"/>
                      <a:pt x="8177" y="12219"/>
                      <a:pt x="7356" y="11490"/>
                    </a:cubicBezTo>
                    <a:cubicBezTo>
                      <a:pt x="6535" y="10791"/>
                      <a:pt x="5593" y="9970"/>
                      <a:pt x="5562" y="8876"/>
                    </a:cubicBezTo>
                    <a:cubicBezTo>
                      <a:pt x="5562" y="8238"/>
                      <a:pt x="5836" y="7660"/>
                      <a:pt x="5866" y="7052"/>
                    </a:cubicBezTo>
                    <a:cubicBezTo>
                      <a:pt x="5927" y="6140"/>
                      <a:pt x="5441" y="5320"/>
                      <a:pt x="5046" y="4499"/>
                    </a:cubicBezTo>
                    <a:cubicBezTo>
                      <a:pt x="4407" y="3040"/>
                      <a:pt x="3982" y="1824"/>
                      <a:pt x="3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5"/>
              <p:cNvSpPr/>
              <p:nvPr/>
            </p:nvSpPr>
            <p:spPr>
              <a:xfrm>
                <a:off x="3935750" y="4093825"/>
                <a:ext cx="212800" cy="761425"/>
              </a:xfrm>
              <a:custGeom>
                <a:avLst/>
                <a:gdLst/>
                <a:ahLst/>
                <a:cxnLst/>
                <a:rect l="l" t="t" r="r" b="b"/>
                <a:pathLst>
                  <a:path w="8512" h="30457" extrusionOk="0">
                    <a:moveTo>
                      <a:pt x="0" y="0"/>
                    </a:moveTo>
                    <a:cubicBezTo>
                      <a:pt x="183" y="699"/>
                      <a:pt x="1855" y="30456"/>
                      <a:pt x="1855" y="30456"/>
                    </a:cubicBezTo>
                    <a:lnTo>
                      <a:pt x="8116" y="30001"/>
                    </a:lnTo>
                    <a:lnTo>
                      <a:pt x="85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5"/>
              <p:cNvSpPr/>
              <p:nvPr/>
            </p:nvSpPr>
            <p:spPr>
              <a:xfrm>
                <a:off x="3976025" y="4836225"/>
                <a:ext cx="308550" cy="59500"/>
              </a:xfrm>
              <a:custGeom>
                <a:avLst/>
                <a:gdLst/>
                <a:ahLst/>
                <a:cxnLst/>
                <a:rect l="l" t="t" r="r" b="b"/>
                <a:pathLst>
                  <a:path w="12342" h="2380" extrusionOk="0">
                    <a:moveTo>
                      <a:pt x="6657" y="1"/>
                    </a:moveTo>
                    <a:lnTo>
                      <a:pt x="0" y="153"/>
                    </a:lnTo>
                    <a:lnTo>
                      <a:pt x="61" y="2311"/>
                    </a:lnTo>
                    <a:lnTo>
                      <a:pt x="456" y="2311"/>
                    </a:lnTo>
                    <a:cubicBezTo>
                      <a:pt x="1300" y="2339"/>
                      <a:pt x="3352" y="2380"/>
                      <a:pt x="5436" y="2380"/>
                    </a:cubicBezTo>
                    <a:cubicBezTo>
                      <a:pt x="7857" y="2380"/>
                      <a:pt x="10320" y="2324"/>
                      <a:pt x="10973" y="2128"/>
                    </a:cubicBezTo>
                    <a:cubicBezTo>
                      <a:pt x="12341" y="1733"/>
                      <a:pt x="6688" y="669"/>
                      <a:pt x="6688" y="669"/>
                    </a:cubicBezTo>
                    <a:lnTo>
                      <a:pt x="66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5"/>
              <p:cNvSpPr/>
              <p:nvPr/>
            </p:nvSpPr>
            <p:spPr>
              <a:xfrm>
                <a:off x="3976775" y="4848300"/>
                <a:ext cx="60825" cy="43425"/>
              </a:xfrm>
              <a:custGeom>
                <a:avLst/>
                <a:gdLst/>
                <a:ahLst/>
                <a:cxnLst/>
                <a:rect l="l" t="t" r="r" b="b"/>
                <a:pathLst>
                  <a:path w="2433" h="1737" extrusionOk="0">
                    <a:moveTo>
                      <a:pt x="139" y="0"/>
                    </a:moveTo>
                    <a:cubicBezTo>
                      <a:pt x="93" y="0"/>
                      <a:pt x="47" y="1"/>
                      <a:pt x="1" y="4"/>
                    </a:cubicBezTo>
                    <a:lnTo>
                      <a:pt x="31" y="1736"/>
                    </a:lnTo>
                    <a:lnTo>
                      <a:pt x="2433" y="1736"/>
                    </a:lnTo>
                    <a:cubicBezTo>
                      <a:pt x="2311" y="1220"/>
                      <a:pt x="2007" y="733"/>
                      <a:pt x="1551" y="429"/>
                    </a:cubicBezTo>
                    <a:cubicBezTo>
                      <a:pt x="1133" y="151"/>
                      <a:pt x="639"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5"/>
              <p:cNvSpPr/>
              <p:nvPr/>
            </p:nvSpPr>
            <p:spPr>
              <a:xfrm>
                <a:off x="3977550" y="4868900"/>
                <a:ext cx="284225" cy="28350"/>
              </a:xfrm>
              <a:custGeom>
                <a:avLst/>
                <a:gdLst/>
                <a:ahLst/>
                <a:cxnLst/>
                <a:rect l="l" t="t" r="r" b="b"/>
                <a:pathLst>
                  <a:path w="11369" h="1134" extrusionOk="0">
                    <a:moveTo>
                      <a:pt x="9393" y="1"/>
                    </a:moveTo>
                    <a:cubicBezTo>
                      <a:pt x="8997" y="1"/>
                      <a:pt x="8815" y="791"/>
                      <a:pt x="8815" y="791"/>
                    </a:cubicBezTo>
                    <a:lnTo>
                      <a:pt x="0" y="882"/>
                    </a:lnTo>
                    <a:lnTo>
                      <a:pt x="0" y="1034"/>
                    </a:lnTo>
                    <a:cubicBezTo>
                      <a:pt x="1076" y="1103"/>
                      <a:pt x="2590" y="1133"/>
                      <a:pt x="4156" y="1133"/>
                    </a:cubicBezTo>
                    <a:cubicBezTo>
                      <a:pt x="7454" y="1133"/>
                      <a:pt x="10981" y="997"/>
                      <a:pt x="11125" y="791"/>
                    </a:cubicBezTo>
                    <a:cubicBezTo>
                      <a:pt x="11368" y="487"/>
                      <a:pt x="9393" y="1"/>
                      <a:pt x="9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5"/>
              <p:cNvSpPr/>
              <p:nvPr/>
            </p:nvSpPr>
            <p:spPr>
              <a:xfrm>
                <a:off x="3974500" y="4885625"/>
                <a:ext cx="278900" cy="5675"/>
              </a:xfrm>
              <a:custGeom>
                <a:avLst/>
                <a:gdLst/>
                <a:ahLst/>
                <a:cxnLst/>
                <a:rect l="l" t="t" r="r" b="b"/>
                <a:pathLst>
                  <a:path w="11156" h="227" extrusionOk="0">
                    <a:moveTo>
                      <a:pt x="10822" y="0"/>
                    </a:moveTo>
                    <a:lnTo>
                      <a:pt x="9606" y="31"/>
                    </a:lnTo>
                    <a:cubicBezTo>
                      <a:pt x="8603" y="91"/>
                      <a:pt x="7204" y="122"/>
                      <a:pt x="5624" y="152"/>
                    </a:cubicBezTo>
                    <a:cubicBezTo>
                      <a:pt x="4074" y="183"/>
                      <a:pt x="2675" y="183"/>
                      <a:pt x="1672" y="183"/>
                    </a:cubicBezTo>
                    <a:lnTo>
                      <a:pt x="1" y="183"/>
                    </a:lnTo>
                    <a:lnTo>
                      <a:pt x="1" y="213"/>
                    </a:lnTo>
                    <a:lnTo>
                      <a:pt x="1672" y="213"/>
                    </a:lnTo>
                    <a:cubicBezTo>
                      <a:pt x="2341" y="213"/>
                      <a:pt x="3185" y="227"/>
                      <a:pt x="4133" y="227"/>
                    </a:cubicBezTo>
                    <a:cubicBezTo>
                      <a:pt x="4607" y="227"/>
                      <a:pt x="5107" y="223"/>
                      <a:pt x="5624" y="213"/>
                    </a:cubicBezTo>
                    <a:cubicBezTo>
                      <a:pt x="7204" y="213"/>
                      <a:pt x="8603" y="152"/>
                      <a:pt x="9606" y="91"/>
                    </a:cubicBezTo>
                    <a:lnTo>
                      <a:pt x="10822" y="31"/>
                    </a:lnTo>
                    <a:lnTo>
                      <a:pt x="111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5"/>
              <p:cNvSpPr/>
              <p:nvPr/>
            </p:nvSpPr>
            <p:spPr>
              <a:xfrm>
                <a:off x="4197150" y="4866625"/>
                <a:ext cx="16750" cy="24350"/>
              </a:xfrm>
              <a:custGeom>
                <a:avLst/>
                <a:gdLst/>
                <a:ahLst/>
                <a:cxnLst/>
                <a:rect l="l" t="t" r="r" b="b"/>
                <a:pathLst>
                  <a:path w="670" h="974" extrusionOk="0">
                    <a:moveTo>
                      <a:pt x="669" y="0"/>
                    </a:moveTo>
                    <a:cubicBezTo>
                      <a:pt x="457" y="61"/>
                      <a:pt x="274" y="213"/>
                      <a:pt x="183" y="396"/>
                    </a:cubicBezTo>
                    <a:cubicBezTo>
                      <a:pt x="61" y="548"/>
                      <a:pt x="1" y="760"/>
                      <a:pt x="31" y="973"/>
                    </a:cubicBezTo>
                    <a:cubicBezTo>
                      <a:pt x="92" y="791"/>
                      <a:pt x="153" y="608"/>
                      <a:pt x="244" y="426"/>
                    </a:cubicBezTo>
                    <a:cubicBezTo>
                      <a:pt x="365" y="274"/>
                      <a:pt x="517" y="122"/>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5"/>
              <p:cNvSpPr/>
              <p:nvPr/>
            </p:nvSpPr>
            <p:spPr>
              <a:xfrm>
                <a:off x="4148525" y="4855225"/>
                <a:ext cx="9150" cy="13700"/>
              </a:xfrm>
              <a:custGeom>
                <a:avLst/>
                <a:gdLst/>
                <a:ahLst/>
                <a:cxnLst/>
                <a:rect l="l" t="t" r="r" b="b"/>
                <a:pathLst>
                  <a:path w="366" h="548" extrusionOk="0">
                    <a:moveTo>
                      <a:pt x="335" y="0"/>
                    </a:moveTo>
                    <a:lnTo>
                      <a:pt x="335" y="0"/>
                    </a:lnTo>
                    <a:cubicBezTo>
                      <a:pt x="335" y="1"/>
                      <a:pt x="243" y="122"/>
                      <a:pt x="152" y="244"/>
                    </a:cubicBezTo>
                    <a:cubicBezTo>
                      <a:pt x="31" y="396"/>
                      <a:pt x="0" y="548"/>
                      <a:pt x="0" y="548"/>
                    </a:cubicBezTo>
                    <a:cubicBezTo>
                      <a:pt x="31" y="548"/>
                      <a:pt x="122" y="426"/>
                      <a:pt x="213" y="304"/>
                    </a:cubicBezTo>
                    <a:cubicBezTo>
                      <a:pt x="304" y="152"/>
                      <a:pt x="365" y="31"/>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5"/>
              <p:cNvSpPr/>
              <p:nvPr/>
            </p:nvSpPr>
            <p:spPr>
              <a:xfrm>
                <a:off x="4134850" y="4853500"/>
                <a:ext cx="10650" cy="8600"/>
              </a:xfrm>
              <a:custGeom>
                <a:avLst/>
                <a:gdLst/>
                <a:ahLst/>
                <a:cxnLst/>
                <a:rect l="l" t="t" r="r" b="b"/>
                <a:pathLst>
                  <a:path w="426" h="344" extrusionOk="0">
                    <a:moveTo>
                      <a:pt x="405" y="1"/>
                    </a:moveTo>
                    <a:cubicBezTo>
                      <a:pt x="363" y="1"/>
                      <a:pt x="283" y="60"/>
                      <a:pt x="183" y="161"/>
                    </a:cubicBezTo>
                    <a:cubicBezTo>
                      <a:pt x="61" y="252"/>
                      <a:pt x="0" y="343"/>
                      <a:pt x="0" y="343"/>
                    </a:cubicBezTo>
                    <a:cubicBezTo>
                      <a:pt x="0" y="343"/>
                      <a:pt x="122" y="313"/>
                      <a:pt x="243" y="191"/>
                    </a:cubicBezTo>
                    <a:cubicBezTo>
                      <a:pt x="365" y="100"/>
                      <a:pt x="426" y="9"/>
                      <a:pt x="426" y="9"/>
                    </a:cubicBezTo>
                    <a:cubicBezTo>
                      <a:pt x="420" y="3"/>
                      <a:pt x="413"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5"/>
              <p:cNvSpPr/>
              <p:nvPr/>
            </p:nvSpPr>
            <p:spPr>
              <a:xfrm>
                <a:off x="4126475" y="4846550"/>
                <a:ext cx="17500" cy="2175"/>
              </a:xfrm>
              <a:custGeom>
                <a:avLst/>
                <a:gdLst/>
                <a:ahLst/>
                <a:cxnLst/>
                <a:rect l="l" t="t" r="r" b="b"/>
                <a:pathLst>
                  <a:path w="700" h="87" extrusionOk="0">
                    <a:moveTo>
                      <a:pt x="442" y="1"/>
                    </a:moveTo>
                    <a:cubicBezTo>
                      <a:pt x="406" y="1"/>
                      <a:pt x="371" y="4"/>
                      <a:pt x="335" y="13"/>
                    </a:cubicBezTo>
                    <a:cubicBezTo>
                      <a:pt x="214" y="13"/>
                      <a:pt x="92" y="13"/>
                      <a:pt x="1" y="44"/>
                    </a:cubicBezTo>
                    <a:cubicBezTo>
                      <a:pt x="65" y="65"/>
                      <a:pt x="145" y="87"/>
                      <a:pt x="229" y="87"/>
                    </a:cubicBezTo>
                    <a:cubicBezTo>
                      <a:pt x="264" y="87"/>
                      <a:pt x="300" y="83"/>
                      <a:pt x="335" y="74"/>
                    </a:cubicBezTo>
                    <a:cubicBezTo>
                      <a:pt x="371" y="83"/>
                      <a:pt x="406" y="87"/>
                      <a:pt x="442" y="87"/>
                    </a:cubicBezTo>
                    <a:cubicBezTo>
                      <a:pt x="528" y="87"/>
                      <a:pt x="614" y="65"/>
                      <a:pt x="700" y="44"/>
                    </a:cubicBezTo>
                    <a:cubicBezTo>
                      <a:pt x="614" y="22"/>
                      <a:pt x="528"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5"/>
              <p:cNvSpPr/>
              <p:nvPr/>
            </p:nvSpPr>
            <p:spPr>
              <a:xfrm>
                <a:off x="4123450" y="4837750"/>
                <a:ext cx="19025" cy="2600"/>
              </a:xfrm>
              <a:custGeom>
                <a:avLst/>
                <a:gdLst/>
                <a:ahLst/>
                <a:cxnLst/>
                <a:rect l="l" t="t" r="r" b="b"/>
                <a:pathLst>
                  <a:path w="761" h="104" extrusionOk="0">
                    <a:moveTo>
                      <a:pt x="0" y="0"/>
                    </a:moveTo>
                    <a:cubicBezTo>
                      <a:pt x="91" y="61"/>
                      <a:pt x="243" y="92"/>
                      <a:pt x="365" y="92"/>
                    </a:cubicBezTo>
                    <a:cubicBezTo>
                      <a:pt x="398" y="100"/>
                      <a:pt x="432" y="103"/>
                      <a:pt x="468" y="103"/>
                    </a:cubicBezTo>
                    <a:cubicBezTo>
                      <a:pt x="566" y="103"/>
                      <a:pt x="671" y="75"/>
                      <a:pt x="760" y="31"/>
                    </a:cubicBezTo>
                    <a:lnTo>
                      <a:pt x="395" y="31"/>
                    </a:lnTo>
                    <a:cubicBezTo>
                      <a:pt x="243" y="0"/>
                      <a:pt x="122"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5"/>
              <p:cNvSpPr/>
              <p:nvPr/>
            </p:nvSpPr>
            <p:spPr>
              <a:xfrm>
                <a:off x="4153850" y="4841225"/>
                <a:ext cx="31175" cy="17075"/>
              </a:xfrm>
              <a:custGeom>
                <a:avLst/>
                <a:gdLst/>
                <a:ahLst/>
                <a:cxnLst/>
                <a:rect l="l" t="t" r="r" b="b"/>
                <a:pathLst>
                  <a:path w="1247" h="683" extrusionOk="0">
                    <a:moveTo>
                      <a:pt x="856" y="62"/>
                    </a:moveTo>
                    <a:cubicBezTo>
                      <a:pt x="948" y="62"/>
                      <a:pt x="1041" y="85"/>
                      <a:pt x="1125" y="135"/>
                    </a:cubicBezTo>
                    <a:cubicBezTo>
                      <a:pt x="1216" y="165"/>
                      <a:pt x="1185" y="257"/>
                      <a:pt x="1094" y="287"/>
                    </a:cubicBezTo>
                    <a:cubicBezTo>
                      <a:pt x="1034" y="317"/>
                      <a:pt x="942" y="348"/>
                      <a:pt x="851" y="378"/>
                    </a:cubicBezTo>
                    <a:cubicBezTo>
                      <a:pt x="730" y="439"/>
                      <a:pt x="578" y="469"/>
                      <a:pt x="426" y="500"/>
                    </a:cubicBezTo>
                    <a:cubicBezTo>
                      <a:pt x="317" y="513"/>
                      <a:pt x="220" y="521"/>
                      <a:pt x="146" y="528"/>
                    </a:cubicBezTo>
                    <a:lnTo>
                      <a:pt x="146" y="528"/>
                    </a:lnTo>
                    <a:cubicBezTo>
                      <a:pt x="179" y="458"/>
                      <a:pt x="221" y="387"/>
                      <a:pt x="274" y="317"/>
                    </a:cubicBezTo>
                    <a:cubicBezTo>
                      <a:pt x="365" y="226"/>
                      <a:pt x="486" y="135"/>
                      <a:pt x="638" y="105"/>
                    </a:cubicBezTo>
                    <a:cubicBezTo>
                      <a:pt x="707" y="77"/>
                      <a:pt x="781" y="62"/>
                      <a:pt x="856" y="62"/>
                    </a:cubicBezTo>
                    <a:close/>
                    <a:moveTo>
                      <a:pt x="847" y="1"/>
                    </a:moveTo>
                    <a:cubicBezTo>
                      <a:pt x="610" y="1"/>
                      <a:pt x="377" y="102"/>
                      <a:pt x="213" y="287"/>
                    </a:cubicBezTo>
                    <a:cubicBezTo>
                      <a:pt x="158" y="369"/>
                      <a:pt x="103" y="451"/>
                      <a:pt x="93" y="533"/>
                    </a:cubicBezTo>
                    <a:lnTo>
                      <a:pt x="93" y="533"/>
                    </a:lnTo>
                    <a:cubicBezTo>
                      <a:pt x="34" y="540"/>
                      <a:pt x="0" y="547"/>
                      <a:pt x="0" y="560"/>
                    </a:cubicBezTo>
                    <a:lnTo>
                      <a:pt x="91" y="560"/>
                    </a:lnTo>
                    <a:cubicBezTo>
                      <a:pt x="61" y="591"/>
                      <a:pt x="61" y="621"/>
                      <a:pt x="91" y="682"/>
                    </a:cubicBezTo>
                    <a:cubicBezTo>
                      <a:pt x="101" y="642"/>
                      <a:pt x="115" y="601"/>
                      <a:pt x="132" y="560"/>
                    </a:cubicBezTo>
                    <a:lnTo>
                      <a:pt x="426" y="560"/>
                    </a:lnTo>
                    <a:cubicBezTo>
                      <a:pt x="578" y="530"/>
                      <a:pt x="730" y="500"/>
                      <a:pt x="882" y="469"/>
                    </a:cubicBezTo>
                    <a:cubicBezTo>
                      <a:pt x="973" y="439"/>
                      <a:pt x="1064" y="378"/>
                      <a:pt x="1155" y="348"/>
                    </a:cubicBezTo>
                    <a:cubicBezTo>
                      <a:pt x="1185" y="317"/>
                      <a:pt x="1216" y="287"/>
                      <a:pt x="1246" y="226"/>
                    </a:cubicBezTo>
                    <a:cubicBezTo>
                      <a:pt x="1246" y="165"/>
                      <a:pt x="1216" y="105"/>
                      <a:pt x="1185" y="74"/>
                    </a:cubicBezTo>
                    <a:cubicBezTo>
                      <a:pt x="1077" y="25"/>
                      <a:pt x="961" y="1"/>
                      <a:pt x="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5"/>
              <p:cNvSpPr/>
              <p:nvPr/>
            </p:nvSpPr>
            <p:spPr>
              <a:xfrm>
                <a:off x="4142450" y="4836225"/>
                <a:ext cx="15975" cy="19025"/>
              </a:xfrm>
              <a:custGeom>
                <a:avLst/>
                <a:gdLst/>
                <a:ahLst/>
                <a:cxnLst/>
                <a:rect l="l" t="t" r="r" b="b"/>
                <a:pathLst>
                  <a:path w="639" h="761" extrusionOk="0">
                    <a:moveTo>
                      <a:pt x="122" y="1"/>
                    </a:moveTo>
                    <a:cubicBezTo>
                      <a:pt x="31" y="31"/>
                      <a:pt x="0" y="122"/>
                      <a:pt x="0" y="213"/>
                    </a:cubicBezTo>
                    <a:cubicBezTo>
                      <a:pt x="31" y="274"/>
                      <a:pt x="31" y="335"/>
                      <a:pt x="91" y="365"/>
                    </a:cubicBezTo>
                    <a:cubicBezTo>
                      <a:pt x="152" y="457"/>
                      <a:pt x="213" y="548"/>
                      <a:pt x="304" y="608"/>
                    </a:cubicBezTo>
                    <a:cubicBezTo>
                      <a:pt x="365" y="669"/>
                      <a:pt x="456" y="730"/>
                      <a:pt x="547" y="760"/>
                    </a:cubicBezTo>
                    <a:cubicBezTo>
                      <a:pt x="547" y="760"/>
                      <a:pt x="456" y="700"/>
                      <a:pt x="334" y="578"/>
                    </a:cubicBezTo>
                    <a:cubicBezTo>
                      <a:pt x="274" y="487"/>
                      <a:pt x="213" y="426"/>
                      <a:pt x="152" y="335"/>
                    </a:cubicBezTo>
                    <a:cubicBezTo>
                      <a:pt x="91" y="244"/>
                      <a:pt x="31" y="92"/>
                      <a:pt x="152" y="92"/>
                    </a:cubicBezTo>
                    <a:cubicBezTo>
                      <a:pt x="274" y="92"/>
                      <a:pt x="365" y="153"/>
                      <a:pt x="426" y="244"/>
                    </a:cubicBezTo>
                    <a:cubicBezTo>
                      <a:pt x="486" y="335"/>
                      <a:pt x="547" y="396"/>
                      <a:pt x="547" y="517"/>
                    </a:cubicBezTo>
                    <a:cubicBezTo>
                      <a:pt x="578" y="578"/>
                      <a:pt x="578" y="669"/>
                      <a:pt x="578" y="760"/>
                    </a:cubicBezTo>
                    <a:cubicBezTo>
                      <a:pt x="608" y="700"/>
                      <a:pt x="638" y="578"/>
                      <a:pt x="608" y="487"/>
                    </a:cubicBezTo>
                    <a:cubicBezTo>
                      <a:pt x="608" y="396"/>
                      <a:pt x="547" y="305"/>
                      <a:pt x="486" y="213"/>
                    </a:cubicBezTo>
                    <a:cubicBezTo>
                      <a:pt x="426" y="92"/>
                      <a:pt x="274"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5"/>
              <p:cNvSpPr/>
              <p:nvPr/>
            </p:nvSpPr>
            <p:spPr>
              <a:xfrm>
                <a:off x="3977550" y="4846875"/>
                <a:ext cx="59300" cy="43400"/>
              </a:xfrm>
              <a:custGeom>
                <a:avLst/>
                <a:gdLst/>
                <a:ahLst/>
                <a:cxnLst/>
                <a:rect l="l" t="t" r="r" b="b"/>
                <a:pathLst>
                  <a:path w="2372" h="1736" extrusionOk="0">
                    <a:moveTo>
                      <a:pt x="91" y="0"/>
                    </a:moveTo>
                    <a:cubicBezTo>
                      <a:pt x="31" y="31"/>
                      <a:pt x="0" y="61"/>
                      <a:pt x="0" y="61"/>
                    </a:cubicBezTo>
                    <a:lnTo>
                      <a:pt x="487" y="61"/>
                    </a:lnTo>
                    <a:cubicBezTo>
                      <a:pt x="851" y="91"/>
                      <a:pt x="1246" y="213"/>
                      <a:pt x="1550" y="456"/>
                    </a:cubicBezTo>
                    <a:cubicBezTo>
                      <a:pt x="1854" y="669"/>
                      <a:pt x="2098" y="973"/>
                      <a:pt x="2250" y="1307"/>
                    </a:cubicBezTo>
                    <a:cubicBezTo>
                      <a:pt x="2334" y="1561"/>
                      <a:pt x="2366" y="1736"/>
                      <a:pt x="2371" y="1736"/>
                    </a:cubicBezTo>
                    <a:cubicBezTo>
                      <a:pt x="2371" y="1736"/>
                      <a:pt x="2371" y="1735"/>
                      <a:pt x="2371" y="1733"/>
                    </a:cubicBezTo>
                    <a:cubicBezTo>
                      <a:pt x="2371" y="1702"/>
                      <a:pt x="2371" y="1672"/>
                      <a:pt x="2371" y="1611"/>
                    </a:cubicBezTo>
                    <a:cubicBezTo>
                      <a:pt x="2371" y="1520"/>
                      <a:pt x="2341" y="1398"/>
                      <a:pt x="2310" y="1277"/>
                    </a:cubicBezTo>
                    <a:cubicBezTo>
                      <a:pt x="2158" y="912"/>
                      <a:pt x="1915" y="608"/>
                      <a:pt x="1611" y="395"/>
                    </a:cubicBezTo>
                    <a:cubicBezTo>
                      <a:pt x="1277" y="152"/>
                      <a:pt x="882" y="31"/>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5"/>
              <p:cNvSpPr/>
              <p:nvPr/>
            </p:nvSpPr>
            <p:spPr>
              <a:xfrm>
                <a:off x="4058100" y="4875750"/>
                <a:ext cx="47900" cy="2600"/>
              </a:xfrm>
              <a:custGeom>
                <a:avLst/>
                <a:gdLst/>
                <a:ahLst/>
                <a:cxnLst/>
                <a:rect l="l" t="t" r="r" b="b"/>
                <a:pathLst>
                  <a:path w="1916" h="104" extrusionOk="0">
                    <a:moveTo>
                      <a:pt x="942" y="0"/>
                    </a:moveTo>
                    <a:cubicBezTo>
                      <a:pt x="426" y="0"/>
                      <a:pt x="0" y="0"/>
                      <a:pt x="0" y="31"/>
                    </a:cubicBezTo>
                    <a:cubicBezTo>
                      <a:pt x="223" y="75"/>
                      <a:pt x="462" y="103"/>
                      <a:pt x="693" y="103"/>
                    </a:cubicBezTo>
                    <a:cubicBezTo>
                      <a:pt x="777" y="103"/>
                      <a:pt x="861" y="99"/>
                      <a:pt x="942" y="91"/>
                    </a:cubicBezTo>
                    <a:cubicBezTo>
                      <a:pt x="1026" y="99"/>
                      <a:pt x="1110" y="103"/>
                      <a:pt x="1193" y="103"/>
                    </a:cubicBezTo>
                    <a:cubicBezTo>
                      <a:pt x="1442" y="103"/>
                      <a:pt x="1687" y="69"/>
                      <a:pt x="1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5"/>
              <p:cNvSpPr/>
              <p:nvPr/>
            </p:nvSpPr>
            <p:spPr>
              <a:xfrm>
                <a:off x="4025425" y="4877075"/>
                <a:ext cx="5325" cy="8575"/>
              </a:xfrm>
              <a:custGeom>
                <a:avLst/>
                <a:gdLst/>
                <a:ahLst/>
                <a:cxnLst/>
                <a:rect l="l" t="t" r="r" b="b"/>
                <a:pathLst>
                  <a:path w="213" h="343" extrusionOk="0">
                    <a:moveTo>
                      <a:pt x="8" y="0"/>
                    </a:moveTo>
                    <a:cubicBezTo>
                      <a:pt x="3" y="0"/>
                      <a:pt x="0" y="3"/>
                      <a:pt x="0" y="8"/>
                    </a:cubicBezTo>
                    <a:cubicBezTo>
                      <a:pt x="0" y="8"/>
                      <a:pt x="31" y="69"/>
                      <a:pt x="91" y="160"/>
                    </a:cubicBezTo>
                    <a:cubicBezTo>
                      <a:pt x="122" y="251"/>
                      <a:pt x="152" y="342"/>
                      <a:pt x="183" y="342"/>
                    </a:cubicBezTo>
                    <a:cubicBezTo>
                      <a:pt x="183" y="342"/>
                      <a:pt x="213" y="251"/>
                      <a:pt x="152" y="130"/>
                    </a:cubicBezTo>
                    <a:cubicBezTo>
                      <a:pt x="102" y="54"/>
                      <a:pt x="32"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5"/>
              <p:cNvSpPr/>
              <p:nvPr/>
            </p:nvSpPr>
            <p:spPr>
              <a:xfrm>
                <a:off x="4012500" y="4862825"/>
                <a:ext cx="6875" cy="6100"/>
              </a:xfrm>
              <a:custGeom>
                <a:avLst/>
                <a:gdLst/>
                <a:ahLst/>
                <a:cxnLst/>
                <a:rect l="l" t="t" r="r" b="b"/>
                <a:pathLst>
                  <a:path w="275" h="244" extrusionOk="0">
                    <a:moveTo>
                      <a:pt x="0" y="0"/>
                    </a:moveTo>
                    <a:cubicBezTo>
                      <a:pt x="0" y="0"/>
                      <a:pt x="31" y="92"/>
                      <a:pt x="122" y="152"/>
                    </a:cubicBezTo>
                    <a:cubicBezTo>
                      <a:pt x="183" y="213"/>
                      <a:pt x="244" y="244"/>
                      <a:pt x="274" y="244"/>
                    </a:cubicBezTo>
                    <a:cubicBezTo>
                      <a:pt x="274" y="213"/>
                      <a:pt x="244" y="152"/>
                      <a:pt x="152" y="92"/>
                    </a:cubicBezTo>
                    <a:cubicBezTo>
                      <a:pt x="9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5"/>
              <p:cNvSpPr/>
              <p:nvPr/>
            </p:nvSpPr>
            <p:spPr>
              <a:xfrm>
                <a:off x="3995025" y="4855675"/>
                <a:ext cx="9900" cy="4125"/>
              </a:xfrm>
              <a:custGeom>
                <a:avLst/>
                <a:gdLst/>
                <a:ahLst/>
                <a:cxnLst/>
                <a:rect l="l" t="t" r="r" b="b"/>
                <a:pathLst>
                  <a:path w="396" h="165" extrusionOk="0">
                    <a:moveTo>
                      <a:pt x="116" y="0"/>
                    </a:moveTo>
                    <a:cubicBezTo>
                      <a:pt x="46" y="0"/>
                      <a:pt x="0" y="22"/>
                      <a:pt x="0" y="43"/>
                    </a:cubicBezTo>
                    <a:cubicBezTo>
                      <a:pt x="0" y="74"/>
                      <a:pt x="92" y="74"/>
                      <a:pt x="183" y="104"/>
                    </a:cubicBezTo>
                    <a:cubicBezTo>
                      <a:pt x="304" y="134"/>
                      <a:pt x="365" y="165"/>
                      <a:pt x="365" y="165"/>
                    </a:cubicBezTo>
                    <a:cubicBezTo>
                      <a:pt x="396" y="134"/>
                      <a:pt x="335" y="74"/>
                      <a:pt x="213" y="13"/>
                    </a:cubicBezTo>
                    <a:cubicBezTo>
                      <a:pt x="178" y="4"/>
                      <a:pt x="14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5"/>
              <p:cNvSpPr/>
              <p:nvPr/>
            </p:nvSpPr>
            <p:spPr>
              <a:xfrm>
                <a:off x="3982875" y="4853700"/>
                <a:ext cx="4575" cy="2300"/>
              </a:xfrm>
              <a:custGeom>
                <a:avLst/>
                <a:gdLst/>
                <a:ahLst/>
                <a:cxnLst/>
                <a:rect l="l" t="t" r="r" b="b"/>
                <a:pathLst>
                  <a:path w="183" h="92" extrusionOk="0">
                    <a:moveTo>
                      <a:pt x="0" y="1"/>
                    </a:moveTo>
                    <a:cubicBezTo>
                      <a:pt x="0" y="1"/>
                      <a:pt x="30" y="61"/>
                      <a:pt x="61" y="92"/>
                    </a:cubicBezTo>
                    <a:lnTo>
                      <a:pt x="182" y="92"/>
                    </a:lnTo>
                    <a:cubicBezTo>
                      <a:pt x="182" y="61"/>
                      <a:pt x="152" y="31"/>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5"/>
              <p:cNvSpPr/>
              <p:nvPr/>
            </p:nvSpPr>
            <p:spPr>
              <a:xfrm>
                <a:off x="3257175" y="2220700"/>
                <a:ext cx="391350" cy="796350"/>
              </a:xfrm>
              <a:custGeom>
                <a:avLst/>
                <a:gdLst/>
                <a:ahLst/>
                <a:cxnLst/>
                <a:rect l="l" t="t" r="r" b="b"/>
                <a:pathLst>
                  <a:path w="15654" h="31854" extrusionOk="0">
                    <a:moveTo>
                      <a:pt x="13557" y="0"/>
                    </a:moveTo>
                    <a:lnTo>
                      <a:pt x="2584" y="10578"/>
                    </a:lnTo>
                    <a:cubicBezTo>
                      <a:pt x="304" y="12766"/>
                      <a:pt x="0" y="16322"/>
                      <a:pt x="1885" y="18876"/>
                    </a:cubicBezTo>
                    <a:lnTo>
                      <a:pt x="11064" y="29241"/>
                    </a:lnTo>
                    <a:cubicBezTo>
                      <a:pt x="10890" y="29705"/>
                      <a:pt x="10440" y="30003"/>
                      <a:pt x="9950" y="30003"/>
                    </a:cubicBezTo>
                    <a:cubicBezTo>
                      <a:pt x="9926" y="30003"/>
                      <a:pt x="9902" y="30002"/>
                      <a:pt x="9879" y="30000"/>
                    </a:cubicBezTo>
                    <a:lnTo>
                      <a:pt x="7356" y="29788"/>
                    </a:lnTo>
                    <a:cubicBezTo>
                      <a:pt x="7234" y="29788"/>
                      <a:pt x="7113" y="29848"/>
                      <a:pt x="7022" y="29940"/>
                    </a:cubicBezTo>
                    <a:cubicBezTo>
                      <a:pt x="6870" y="30122"/>
                      <a:pt x="6930" y="30426"/>
                      <a:pt x="7143" y="30517"/>
                    </a:cubicBezTo>
                    <a:lnTo>
                      <a:pt x="8936" y="31490"/>
                    </a:lnTo>
                    <a:cubicBezTo>
                      <a:pt x="9382" y="31738"/>
                      <a:pt x="9861" y="31854"/>
                      <a:pt x="10332" y="31854"/>
                    </a:cubicBezTo>
                    <a:cubicBezTo>
                      <a:pt x="11534" y="31854"/>
                      <a:pt x="12686" y="31102"/>
                      <a:pt x="13101" y="29879"/>
                    </a:cubicBezTo>
                    <a:lnTo>
                      <a:pt x="13465" y="28693"/>
                    </a:lnTo>
                    <a:cubicBezTo>
                      <a:pt x="14134" y="27204"/>
                      <a:pt x="13952" y="25472"/>
                      <a:pt x="13040" y="24134"/>
                    </a:cubicBezTo>
                    <a:lnTo>
                      <a:pt x="7143" y="15411"/>
                    </a:lnTo>
                    <a:cubicBezTo>
                      <a:pt x="7143" y="15411"/>
                      <a:pt x="15441" y="7842"/>
                      <a:pt x="15654" y="7720"/>
                    </a:cubicBezTo>
                    <a:lnTo>
                      <a:pt x="13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5"/>
              <p:cNvSpPr/>
              <p:nvPr/>
            </p:nvSpPr>
            <p:spPr>
              <a:xfrm>
                <a:off x="3403075" y="2566450"/>
                <a:ext cx="36500" cy="45600"/>
              </a:xfrm>
              <a:custGeom>
                <a:avLst/>
                <a:gdLst/>
                <a:ahLst/>
                <a:cxnLst/>
                <a:rect l="l" t="t" r="r" b="b"/>
                <a:pathLst>
                  <a:path w="1460" h="1824" extrusionOk="0">
                    <a:moveTo>
                      <a:pt x="0" y="0"/>
                    </a:moveTo>
                    <a:cubicBezTo>
                      <a:pt x="33" y="41"/>
                      <a:pt x="66" y="83"/>
                      <a:pt x="99" y="124"/>
                    </a:cubicBezTo>
                    <a:lnTo>
                      <a:pt x="99" y="124"/>
                    </a:lnTo>
                    <a:lnTo>
                      <a:pt x="0" y="0"/>
                    </a:lnTo>
                    <a:close/>
                    <a:moveTo>
                      <a:pt x="99" y="124"/>
                    </a:moveTo>
                    <a:lnTo>
                      <a:pt x="1459" y="1824"/>
                    </a:lnTo>
                    <a:cubicBezTo>
                      <a:pt x="1036" y="1203"/>
                      <a:pt x="534" y="660"/>
                      <a:pt x="99" y="124"/>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5"/>
              <p:cNvSpPr/>
              <p:nvPr/>
            </p:nvSpPr>
            <p:spPr>
              <a:xfrm>
                <a:off x="4053525" y="1993450"/>
                <a:ext cx="435450" cy="750850"/>
              </a:xfrm>
              <a:custGeom>
                <a:avLst/>
                <a:gdLst/>
                <a:ahLst/>
                <a:cxnLst/>
                <a:rect l="l" t="t" r="r" b="b"/>
                <a:pathLst>
                  <a:path w="17418" h="30034" extrusionOk="0">
                    <a:moveTo>
                      <a:pt x="13959" y="1"/>
                    </a:moveTo>
                    <a:cubicBezTo>
                      <a:pt x="13500" y="1"/>
                      <a:pt x="13618" y="883"/>
                      <a:pt x="13618" y="883"/>
                    </a:cubicBezTo>
                    <a:cubicBezTo>
                      <a:pt x="13618" y="883"/>
                      <a:pt x="13437" y="4987"/>
                      <a:pt x="13015" y="4987"/>
                    </a:cubicBezTo>
                    <a:cubicBezTo>
                      <a:pt x="13013" y="4987"/>
                      <a:pt x="13012" y="4987"/>
                      <a:pt x="13010" y="4987"/>
                    </a:cubicBezTo>
                    <a:cubicBezTo>
                      <a:pt x="12585" y="4987"/>
                      <a:pt x="12585" y="2525"/>
                      <a:pt x="12676" y="1734"/>
                    </a:cubicBezTo>
                    <a:cubicBezTo>
                      <a:pt x="12723" y="1095"/>
                      <a:pt x="12512" y="733"/>
                      <a:pt x="12230" y="733"/>
                    </a:cubicBezTo>
                    <a:cubicBezTo>
                      <a:pt x="12150" y="733"/>
                      <a:pt x="12064" y="762"/>
                      <a:pt x="11977" y="822"/>
                    </a:cubicBezTo>
                    <a:cubicBezTo>
                      <a:pt x="11734" y="974"/>
                      <a:pt x="11460" y="3467"/>
                      <a:pt x="11430" y="4288"/>
                    </a:cubicBezTo>
                    <a:cubicBezTo>
                      <a:pt x="11381" y="4969"/>
                      <a:pt x="11313" y="6529"/>
                      <a:pt x="10850" y="6529"/>
                    </a:cubicBezTo>
                    <a:cubicBezTo>
                      <a:pt x="10735" y="6529"/>
                      <a:pt x="10596" y="6432"/>
                      <a:pt x="10427" y="6202"/>
                    </a:cubicBezTo>
                    <a:cubicBezTo>
                      <a:pt x="9626" y="5076"/>
                      <a:pt x="8566" y="4499"/>
                      <a:pt x="8147" y="4499"/>
                    </a:cubicBezTo>
                    <a:cubicBezTo>
                      <a:pt x="8137" y="4499"/>
                      <a:pt x="8126" y="4500"/>
                      <a:pt x="8116" y="4500"/>
                    </a:cubicBezTo>
                    <a:cubicBezTo>
                      <a:pt x="7721" y="4591"/>
                      <a:pt x="7661" y="5169"/>
                      <a:pt x="8056" y="5321"/>
                    </a:cubicBezTo>
                    <a:cubicBezTo>
                      <a:pt x="8451" y="5625"/>
                      <a:pt x="8785" y="5959"/>
                      <a:pt x="9089" y="6324"/>
                    </a:cubicBezTo>
                    <a:cubicBezTo>
                      <a:pt x="9332" y="6628"/>
                      <a:pt x="9545" y="6962"/>
                      <a:pt x="9697" y="7297"/>
                    </a:cubicBezTo>
                    <a:cubicBezTo>
                      <a:pt x="10092" y="8087"/>
                      <a:pt x="10275" y="8968"/>
                      <a:pt x="10214" y="9850"/>
                    </a:cubicBezTo>
                    <a:lnTo>
                      <a:pt x="8694" y="21947"/>
                    </a:lnTo>
                    <a:lnTo>
                      <a:pt x="6232" y="17479"/>
                    </a:lnTo>
                    <a:lnTo>
                      <a:pt x="1" y="19516"/>
                    </a:lnTo>
                    <a:cubicBezTo>
                      <a:pt x="1" y="19516"/>
                      <a:pt x="2372" y="25473"/>
                      <a:pt x="3891" y="27753"/>
                    </a:cubicBezTo>
                    <a:cubicBezTo>
                      <a:pt x="4919" y="29280"/>
                      <a:pt x="6619" y="30034"/>
                      <a:pt x="8269" y="30034"/>
                    </a:cubicBezTo>
                    <a:cubicBezTo>
                      <a:pt x="10232" y="30034"/>
                      <a:pt x="12126" y="28968"/>
                      <a:pt x="12737" y="26871"/>
                    </a:cubicBezTo>
                    <a:cubicBezTo>
                      <a:pt x="14591" y="20397"/>
                      <a:pt x="15867" y="9789"/>
                      <a:pt x="15867" y="9789"/>
                    </a:cubicBezTo>
                    <a:lnTo>
                      <a:pt x="15928" y="9242"/>
                    </a:lnTo>
                    <a:cubicBezTo>
                      <a:pt x="16111" y="7084"/>
                      <a:pt x="16870" y="5473"/>
                      <a:pt x="17053" y="4348"/>
                    </a:cubicBezTo>
                    <a:cubicBezTo>
                      <a:pt x="17418" y="2281"/>
                      <a:pt x="17235" y="2251"/>
                      <a:pt x="16992" y="2251"/>
                    </a:cubicBezTo>
                    <a:cubicBezTo>
                      <a:pt x="16989" y="2251"/>
                      <a:pt x="16986" y="2251"/>
                      <a:pt x="16984" y="2251"/>
                    </a:cubicBezTo>
                    <a:cubicBezTo>
                      <a:pt x="16390" y="2251"/>
                      <a:pt x="16230" y="5168"/>
                      <a:pt x="15897" y="5168"/>
                    </a:cubicBezTo>
                    <a:cubicBezTo>
                      <a:pt x="15859" y="5168"/>
                      <a:pt x="15819" y="5130"/>
                      <a:pt x="15776" y="5047"/>
                    </a:cubicBezTo>
                    <a:cubicBezTo>
                      <a:pt x="15381" y="4227"/>
                      <a:pt x="16445" y="640"/>
                      <a:pt x="15746" y="640"/>
                    </a:cubicBezTo>
                    <a:cubicBezTo>
                      <a:pt x="14834" y="640"/>
                      <a:pt x="14773" y="4439"/>
                      <a:pt x="14743" y="4774"/>
                    </a:cubicBezTo>
                    <a:cubicBezTo>
                      <a:pt x="14728" y="4922"/>
                      <a:pt x="14612" y="4991"/>
                      <a:pt x="14501" y="4991"/>
                    </a:cubicBezTo>
                    <a:cubicBezTo>
                      <a:pt x="14384" y="4991"/>
                      <a:pt x="14271" y="4914"/>
                      <a:pt x="14287" y="4774"/>
                    </a:cubicBezTo>
                    <a:cubicBezTo>
                      <a:pt x="14378" y="4348"/>
                      <a:pt x="14864" y="2"/>
                      <a:pt x="13983" y="2"/>
                    </a:cubicBezTo>
                    <a:cubicBezTo>
                      <a:pt x="13975" y="1"/>
                      <a:pt x="13967" y="1"/>
                      <a:pt x="13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5"/>
              <p:cNvSpPr/>
              <p:nvPr/>
            </p:nvSpPr>
            <p:spPr>
              <a:xfrm>
                <a:off x="4346100" y="2165900"/>
                <a:ext cx="81325" cy="46450"/>
              </a:xfrm>
              <a:custGeom>
                <a:avLst/>
                <a:gdLst/>
                <a:ahLst/>
                <a:cxnLst/>
                <a:rect l="l" t="t" r="r" b="b"/>
                <a:pathLst>
                  <a:path w="3253" h="1858" extrusionOk="0">
                    <a:moveTo>
                      <a:pt x="244" y="1"/>
                    </a:moveTo>
                    <a:cubicBezTo>
                      <a:pt x="163" y="1"/>
                      <a:pt x="81" y="11"/>
                      <a:pt x="0" y="34"/>
                    </a:cubicBezTo>
                    <a:cubicBezTo>
                      <a:pt x="0" y="64"/>
                      <a:pt x="243" y="64"/>
                      <a:pt x="608" y="186"/>
                    </a:cubicBezTo>
                    <a:cubicBezTo>
                      <a:pt x="1064" y="338"/>
                      <a:pt x="1459" y="642"/>
                      <a:pt x="1733" y="1007"/>
                    </a:cubicBezTo>
                    <a:cubicBezTo>
                      <a:pt x="1885" y="1219"/>
                      <a:pt x="2006" y="1432"/>
                      <a:pt x="2067" y="1675"/>
                    </a:cubicBezTo>
                    <a:lnTo>
                      <a:pt x="2128" y="1858"/>
                    </a:lnTo>
                    <a:lnTo>
                      <a:pt x="2189" y="1706"/>
                    </a:lnTo>
                    <a:cubicBezTo>
                      <a:pt x="2341" y="1432"/>
                      <a:pt x="2584" y="1219"/>
                      <a:pt x="2888" y="1128"/>
                    </a:cubicBezTo>
                    <a:cubicBezTo>
                      <a:pt x="3101" y="1067"/>
                      <a:pt x="3253" y="1067"/>
                      <a:pt x="3253" y="1037"/>
                    </a:cubicBezTo>
                    <a:cubicBezTo>
                      <a:pt x="3190" y="1024"/>
                      <a:pt x="3132" y="1017"/>
                      <a:pt x="3077" y="1017"/>
                    </a:cubicBezTo>
                    <a:cubicBezTo>
                      <a:pt x="3000" y="1017"/>
                      <a:pt x="2929" y="1032"/>
                      <a:pt x="2857" y="1067"/>
                    </a:cubicBezTo>
                    <a:cubicBezTo>
                      <a:pt x="2573" y="1119"/>
                      <a:pt x="2332" y="1281"/>
                      <a:pt x="2155" y="1515"/>
                    </a:cubicBezTo>
                    <a:lnTo>
                      <a:pt x="2155" y="1515"/>
                    </a:lnTo>
                    <a:cubicBezTo>
                      <a:pt x="2088" y="1294"/>
                      <a:pt x="1982" y="1094"/>
                      <a:pt x="1854" y="915"/>
                    </a:cubicBezTo>
                    <a:cubicBezTo>
                      <a:pt x="1550" y="520"/>
                      <a:pt x="1125" y="216"/>
                      <a:pt x="638" y="64"/>
                    </a:cubicBezTo>
                    <a:cubicBezTo>
                      <a:pt x="507" y="27"/>
                      <a:pt x="375" y="1"/>
                      <a:pt x="244"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5"/>
              <p:cNvSpPr/>
              <p:nvPr/>
            </p:nvSpPr>
            <p:spPr>
              <a:xfrm>
                <a:off x="3313400" y="4835475"/>
                <a:ext cx="308550" cy="59500"/>
              </a:xfrm>
              <a:custGeom>
                <a:avLst/>
                <a:gdLst/>
                <a:ahLst/>
                <a:cxnLst/>
                <a:rect l="l" t="t" r="r" b="b"/>
                <a:pathLst>
                  <a:path w="12342" h="2380" extrusionOk="0">
                    <a:moveTo>
                      <a:pt x="5684" y="0"/>
                    </a:moveTo>
                    <a:lnTo>
                      <a:pt x="5654" y="669"/>
                    </a:lnTo>
                    <a:cubicBezTo>
                      <a:pt x="5654" y="669"/>
                      <a:pt x="0" y="1733"/>
                      <a:pt x="1338" y="2128"/>
                    </a:cubicBezTo>
                    <a:cubicBezTo>
                      <a:pt x="1991" y="2324"/>
                      <a:pt x="4463" y="2379"/>
                      <a:pt x="6892" y="2379"/>
                    </a:cubicBezTo>
                    <a:cubicBezTo>
                      <a:pt x="8983" y="2379"/>
                      <a:pt x="11042" y="2338"/>
                      <a:pt x="11885" y="2310"/>
                    </a:cubicBezTo>
                    <a:lnTo>
                      <a:pt x="12280" y="2310"/>
                    </a:lnTo>
                    <a:lnTo>
                      <a:pt x="12341" y="152"/>
                    </a:lnTo>
                    <a:lnTo>
                      <a:pt x="5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5"/>
              <p:cNvSpPr/>
              <p:nvPr/>
            </p:nvSpPr>
            <p:spPr>
              <a:xfrm>
                <a:off x="3560375" y="4848050"/>
                <a:ext cx="61575" cy="42925"/>
              </a:xfrm>
              <a:custGeom>
                <a:avLst/>
                <a:gdLst/>
                <a:ahLst/>
                <a:cxnLst/>
                <a:rect l="l" t="t" r="r" b="b"/>
                <a:pathLst>
                  <a:path w="2463" h="1717" extrusionOk="0">
                    <a:moveTo>
                      <a:pt x="2211" y="1"/>
                    </a:moveTo>
                    <a:cubicBezTo>
                      <a:pt x="1727" y="1"/>
                      <a:pt x="1271" y="149"/>
                      <a:pt x="881" y="409"/>
                    </a:cubicBezTo>
                    <a:cubicBezTo>
                      <a:pt x="456" y="713"/>
                      <a:pt x="122" y="1199"/>
                      <a:pt x="0" y="1716"/>
                    </a:cubicBezTo>
                    <a:lnTo>
                      <a:pt x="2401" y="1716"/>
                    </a:lnTo>
                    <a:lnTo>
                      <a:pt x="2462" y="14"/>
                    </a:lnTo>
                    <a:cubicBezTo>
                      <a:pt x="2378" y="5"/>
                      <a:pt x="2294"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5"/>
              <p:cNvSpPr/>
              <p:nvPr/>
            </p:nvSpPr>
            <p:spPr>
              <a:xfrm>
                <a:off x="3336200" y="4867375"/>
                <a:ext cx="284225" cy="28550"/>
              </a:xfrm>
              <a:custGeom>
                <a:avLst/>
                <a:gdLst/>
                <a:ahLst/>
                <a:cxnLst/>
                <a:rect l="l" t="t" r="r" b="b"/>
                <a:pathLst>
                  <a:path w="11369" h="1142" extrusionOk="0">
                    <a:moveTo>
                      <a:pt x="1976" y="1"/>
                    </a:moveTo>
                    <a:cubicBezTo>
                      <a:pt x="1976" y="1"/>
                      <a:pt x="0" y="487"/>
                      <a:pt x="213" y="821"/>
                    </a:cubicBezTo>
                    <a:cubicBezTo>
                      <a:pt x="372" y="1020"/>
                      <a:pt x="3672" y="1141"/>
                      <a:pt x="6869" y="1141"/>
                    </a:cubicBezTo>
                    <a:cubicBezTo>
                      <a:pt x="8556" y="1141"/>
                      <a:pt x="10214" y="1108"/>
                      <a:pt x="11368" y="1034"/>
                    </a:cubicBezTo>
                    <a:lnTo>
                      <a:pt x="11368" y="913"/>
                    </a:lnTo>
                    <a:lnTo>
                      <a:pt x="2554" y="821"/>
                    </a:lnTo>
                    <a:cubicBezTo>
                      <a:pt x="2554" y="821"/>
                      <a:pt x="2371" y="62"/>
                      <a:pt x="1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5"/>
              <p:cNvSpPr/>
              <p:nvPr/>
            </p:nvSpPr>
            <p:spPr>
              <a:xfrm>
                <a:off x="3344550" y="4884850"/>
                <a:ext cx="278900" cy="6125"/>
              </a:xfrm>
              <a:custGeom>
                <a:avLst/>
                <a:gdLst/>
                <a:ahLst/>
                <a:cxnLst/>
                <a:rect l="l" t="t" r="r" b="b"/>
                <a:pathLst>
                  <a:path w="11156" h="245" extrusionOk="0">
                    <a:moveTo>
                      <a:pt x="1" y="1"/>
                    </a:moveTo>
                    <a:lnTo>
                      <a:pt x="335" y="31"/>
                    </a:lnTo>
                    <a:lnTo>
                      <a:pt x="1520" y="92"/>
                    </a:lnTo>
                    <a:cubicBezTo>
                      <a:pt x="2554" y="153"/>
                      <a:pt x="3952" y="214"/>
                      <a:pt x="5502" y="244"/>
                    </a:cubicBezTo>
                    <a:lnTo>
                      <a:pt x="9484" y="244"/>
                    </a:lnTo>
                    <a:lnTo>
                      <a:pt x="10700" y="214"/>
                    </a:lnTo>
                    <a:lnTo>
                      <a:pt x="11156" y="214"/>
                    </a:lnTo>
                    <a:lnTo>
                      <a:pt x="11004" y="183"/>
                    </a:lnTo>
                    <a:lnTo>
                      <a:pt x="9484" y="183"/>
                    </a:lnTo>
                    <a:cubicBezTo>
                      <a:pt x="8481" y="183"/>
                      <a:pt x="7083" y="183"/>
                      <a:pt x="5502" y="153"/>
                    </a:cubicBezTo>
                    <a:cubicBezTo>
                      <a:pt x="3952" y="122"/>
                      <a:pt x="2554" y="92"/>
                      <a:pt x="1551" y="62"/>
                    </a:cubicBezTo>
                    <a:lnTo>
                      <a:pt x="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5"/>
              <p:cNvSpPr/>
              <p:nvPr/>
            </p:nvSpPr>
            <p:spPr>
              <a:xfrm>
                <a:off x="3384075" y="4865875"/>
                <a:ext cx="16725" cy="24325"/>
              </a:xfrm>
              <a:custGeom>
                <a:avLst/>
                <a:gdLst/>
                <a:ahLst/>
                <a:cxnLst/>
                <a:rect l="l" t="t" r="r" b="b"/>
                <a:pathLst>
                  <a:path w="669" h="973" extrusionOk="0">
                    <a:moveTo>
                      <a:pt x="0" y="0"/>
                    </a:moveTo>
                    <a:lnTo>
                      <a:pt x="0" y="0"/>
                    </a:lnTo>
                    <a:cubicBezTo>
                      <a:pt x="152" y="122"/>
                      <a:pt x="304" y="274"/>
                      <a:pt x="426" y="426"/>
                    </a:cubicBezTo>
                    <a:cubicBezTo>
                      <a:pt x="517" y="608"/>
                      <a:pt x="578" y="790"/>
                      <a:pt x="639" y="973"/>
                    </a:cubicBezTo>
                    <a:cubicBezTo>
                      <a:pt x="669" y="760"/>
                      <a:pt x="608" y="547"/>
                      <a:pt x="487" y="395"/>
                    </a:cubicBezTo>
                    <a:cubicBezTo>
                      <a:pt x="365" y="213"/>
                      <a:pt x="213"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5"/>
              <p:cNvSpPr/>
              <p:nvPr/>
            </p:nvSpPr>
            <p:spPr>
              <a:xfrm>
                <a:off x="3440300" y="4855100"/>
                <a:ext cx="9150" cy="13075"/>
              </a:xfrm>
              <a:custGeom>
                <a:avLst/>
                <a:gdLst/>
                <a:ahLst/>
                <a:cxnLst/>
                <a:rect l="l" t="t" r="r" b="b"/>
                <a:pathLst>
                  <a:path w="366" h="523" extrusionOk="0">
                    <a:moveTo>
                      <a:pt x="34" y="1"/>
                    </a:moveTo>
                    <a:cubicBezTo>
                      <a:pt x="32" y="1"/>
                      <a:pt x="31" y="2"/>
                      <a:pt x="31" y="5"/>
                    </a:cubicBezTo>
                    <a:cubicBezTo>
                      <a:pt x="0" y="5"/>
                      <a:pt x="61" y="127"/>
                      <a:pt x="152" y="279"/>
                    </a:cubicBezTo>
                    <a:cubicBezTo>
                      <a:pt x="244" y="431"/>
                      <a:pt x="335" y="522"/>
                      <a:pt x="365" y="522"/>
                    </a:cubicBezTo>
                    <a:cubicBezTo>
                      <a:pt x="365" y="492"/>
                      <a:pt x="304" y="370"/>
                      <a:pt x="213" y="249"/>
                    </a:cubicBezTo>
                    <a:cubicBezTo>
                      <a:pt x="132" y="113"/>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5"/>
              <p:cNvSpPr/>
              <p:nvPr/>
            </p:nvSpPr>
            <p:spPr>
              <a:xfrm>
                <a:off x="3452450" y="4852750"/>
                <a:ext cx="10675" cy="8575"/>
              </a:xfrm>
              <a:custGeom>
                <a:avLst/>
                <a:gdLst/>
                <a:ahLst/>
                <a:cxnLst/>
                <a:rect l="l" t="t" r="r" b="b"/>
                <a:pathLst>
                  <a:path w="427" h="343" extrusionOk="0">
                    <a:moveTo>
                      <a:pt x="22" y="1"/>
                    </a:moveTo>
                    <a:cubicBezTo>
                      <a:pt x="13" y="1"/>
                      <a:pt x="6" y="3"/>
                      <a:pt x="1" y="8"/>
                    </a:cubicBezTo>
                    <a:cubicBezTo>
                      <a:pt x="1" y="8"/>
                      <a:pt x="62" y="99"/>
                      <a:pt x="183" y="191"/>
                    </a:cubicBezTo>
                    <a:cubicBezTo>
                      <a:pt x="305" y="312"/>
                      <a:pt x="426" y="343"/>
                      <a:pt x="426" y="343"/>
                    </a:cubicBezTo>
                    <a:cubicBezTo>
                      <a:pt x="426" y="343"/>
                      <a:pt x="366" y="251"/>
                      <a:pt x="244" y="160"/>
                    </a:cubicBezTo>
                    <a:cubicBezTo>
                      <a:pt x="143" y="60"/>
                      <a:pt x="63"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5"/>
              <p:cNvSpPr/>
              <p:nvPr/>
            </p:nvSpPr>
            <p:spPr>
              <a:xfrm>
                <a:off x="3453975" y="4846100"/>
                <a:ext cx="17500" cy="2300"/>
              </a:xfrm>
              <a:custGeom>
                <a:avLst/>
                <a:gdLst/>
                <a:ahLst/>
                <a:cxnLst/>
                <a:rect l="l" t="t" r="r" b="b"/>
                <a:pathLst>
                  <a:path w="700" h="92" extrusionOk="0">
                    <a:moveTo>
                      <a:pt x="365" y="1"/>
                    </a:moveTo>
                    <a:cubicBezTo>
                      <a:pt x="244" y="1"/>
                      <a:pt x="122" y="1"/>
                      <a:pt x="1" y="31"/>
                    </a:cubicBezTo>
                    <a:cubicBezTo>
                      <a:pt x="122" y="62"/>
                      <a:pt x="244" y="92"/>
                      <a:pt x="365" y="92"/>
                    </a:cubicBezTo>
                    <a:cubicBezTo>
                      <a:pt x="457" y="92"/>
                      <a:pt x="578" y="62"/>
                      <a:pt x="700" y="31"/>
                    </a:cubicBezTo>
                    <a:cubicBezTo>
                      <a:pt x="578" y="1"/>
                      <a:pt x="487"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5"/>
              <p:cNvSpPr/>
              <p:nvPr/>
            </p:nvSpPr>
            <p:spPr>
              <a:xfrm>
                <a:off x="3454750" y="4836975"/>
                <a:ext cx="19775" cy="2425"/>
              </a:xfrm>
              <a:custGeom>
                <a:avLst/>
                <a:gdLst/>
                <a:ahLst/>
                <a:cxnLst/>
                <a:rect l="l" t="t" r="r" b="b"/>
                <a:pathLst>
                  <a:path w="791" h="97" extrusionOk="0">
                    <a:moveTo>
                      <a:pt x="790" y="1"/>
                    </a:moveTo>
                    <a:cubicBezTo>
                      <a:pt x="669" y="1"/>
                      <a:pt x="517" y="1"/>
                      <a:pt x="395" y="31"/>
                    </a:cubicBezTo>
                    <a:lnTo>
                      <a:pt x="0" y="31"/>
                    </a:lnTo>
                    <a:cubicBezTo>
                      <a:pt x="127" y="74"/>
                      <a:pt x="254" y="96"/>
                      <a:pt x="378" y="96"/>
                    </a:cubicBezTo>
                    <a:cubicBezTo>
                      <a:pt x="521" y="96"/>
                      <a:pt x="660" y="66"/>
                      <a:pt x="7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5"/>
              <p:cNvSpPr/>
              <p:nvPr/>
            </p:nvSpPr>
            <p:spPr>
              <a:xfrm>
                <a:off x="3412175" y="4840475"/>
                <a:ext cx="31950" cy="17050"/>
              </a:xfrm>
              <a:custGeom>
                <a:avLst/>
                <a:gdLst/>
                <a:ahLst/>
                <a:cxnLst/>
                <a:rect l="l" t="t" r="r" b="b"/>
                <a:pathLst>
                  <a:path w="1278" h="682" extrusionOk="0">
                    <a:moveTo>
                      <a:pt x="421" y="62"/>
                    </a:moveTo>
                    <a:cubicBezTo>
                      <a:pt x="496" y="62"/>
                      <a:pt x="571" y="77"/>
                      <a:pt x="639" y="104"/>
                    </a:cubicBezTo>
                    <a:cubicBezTo>
                      <a:pt x="791" y="135"/>
                      <a:pt x="913" y="226"/>
                      <a:pt x="1004" y="347"/>
                    </a:cubicBezTo>
                    <a:cubicBezTo>
                      <a:pt x="1056" y="399"/>
                      <a:pt x="1098" y="461"/>
                      <a:pt x="1130" y="527"/>
                    </a:cubicBezTo>
                    <a:lnTo>
                      <a:pt x="1130" y="527"/>
                    </a:lnTo>
                    <a:cubicBezTo>
                      <a:pt x="1057" y="520"/>
                      <a:pt x="960" y="513"/>
                      <a:pt x="852" y="499"/>
                    </a:cubicBezTo>
                    <a:cubicBezTo>
                      <a:pt x="700" y="469"/>
                      <a:pt x="548" y="438"/>
                      <a:pt x="396" y="378"/>
                    </a:cubicBezTo>
                    <a:cubicBezTo>
                      <a:pt x="335" y="378"/>
                      <a:pt x="244" y="317"/>
                      <a:pt x="183" y="287"/>
                    </a:cubicBezTo>
                    <a:cubicBezTo>
                      <a:pt x="92" y="256"/>
                      <a:pt x="62" y="165"/>
                      <a:pt x="153" y="135"/>
                    </a:cubicBezTo>
                    <a:cubicBezTo>
                      <a:pt x="237" y="84"/>
                      <a:pt x="329" y="62"/>
                      <a:pt x="421" y="62"/>
                    </a:cubicBezTo>
                    <a:close/>
                    <a:moveTo>
                      <a:pt x="431" y="1"/>
                    </a:moveTo>
                    <a:cubicBezTo>
                      <a:pt x="316" y="1"/>
                      <a:pt x="201" y="24"/>
                      <a:pt x="92" y="74"/>
                    </a:cubicBezTo>
                    <a:cubicBezTo>
                      <a:pt x="31" y="104"/>
                      <a:pt x="1" y="165"/>
                      <a:pt x="31" y="226"/>
                    </a:cubicBezTo>
                    <a:cubicBezTo>
                      <a:pt x="31" y="287"/>
                      <a:pt x="92" y="317"/>
                      <a:pt x="122" y="347"/>
                    </a:cubicBezTo>
                    <a:cubicBezTo>
                      <a:pt x="214" y="408"/>
                      <a:pt x="305" y="438"/>
                      <a:pt x="396" y="469"/>
                    </a:cubicBezTo>
                    <a:cubicBezTo>
                      <a:pt x="548" y="499"/>
                      <a:pt x="700" y="530"/>
                      <a:pt x="852" y="560"/>
                    </a:cubicBezTo>
                    <a:cubicBezTo>
                      <a:pt x="913" y="575"/>
                      <a:pt x="981" y="583"/>
                      <a:pt x="1053" y="583"/>
                    </a:cubicBezTo>
                    <a:cubicBezTo>
                      <a:pt x="1086" y="583"/>
                      <a:pt x="1119" y="581"/>
                      <a:pt x="1153" y="578"/>
                    </a:cubicBezTo>
                    <a:lnTo>
                      <a:pt x="1153" y="578"/>
                    </a:lnTo>
                    <a:cubicBezTo>
                      <a:pt x="1166" y="612"/>
                      <a:pt x="1178" y="647"/>
                      <a:pt x="1186" y="682"/>
                    </a:cubicBezTo>
                    <a:lnTo>
                      <a:pt x="1186" y="575"/>
                    </a:lnTo>
                    <a:lnTo>
                      <a:pt x="1186" y="575"/>
                    </a:lnTo>
                    <a:cubicBezTo>
                      <a:pt x="1217" y="571"/>
                      <a:pt x="1247" y="566"/>
                      <a:pt x="1277" y="560"/>
                    </a:cubicBezTo>
                    <a:cubicBezTo>
                      <a:pt x="1277" y="546"/>
                      <a:pt x="1240" y="539"/>
                      <a:pt x="1177" y="532"/>
                    </a:cubicBezTo>
                    <a:lnTo>
                      <a:pt x="1177" y="532"/>
                    </a:lnTo>
                    <a:cubicBezTo>
                      <a:pt x="1149" y="450"/>
                      <a:pt x="1119" y="368"/>
                      <a:pt x="1065" y="287"/>
                    </a:cubicBezTo>
                    <a:cubicBezTo>
                      <a:pt x="901" y="102"/>
                      <a:pt x="668" y="1"/>
                      <a:pt x="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5"/>
              <p:cNvSpPr/>
              <p:nvPr/>
            </p:nvSpPr>
            <p:spPr>
              <a:xfrm>
                <a:off x="3439550" y="4836075"/>
                <a:ext cx="15975" cy="18425"/>
              </a:xfrm>
              <a:custGeom>
                <a:avLst/>
                <a:gdLst/>
                <a:ahLst/>
                <a:cxnLst/>
                <a:rect l="l" t="t" r="r" b="b"/>
                <a:pathLst>
                  <a:path w="639" h="737" extrusionOk="0">
                    <a:moveTo>
                      <a:pt x="437" y="1"/>
                    </a:moveTo>
                    <a:cubicBezTo>
                      <a:pt x="326" y="1"/>
                      <a:pt x="205" y="83"/>
                      <a:pt x="152" y="189"/>
                    </a:cubicBezTo>
                    <a:cubicBezTo>
                      <a:pt x="61" y="280"/>
                      <a:pt x="30" y="371"/>
                      <a:pt x="30" y="463"/>
                    </a:cubicBezTo>
                    <a:cubicBezTo>
                      <a:pt x="0" y="554"/>
                      <a:pt x="0" y="675"/>
                      <a:pt x="61" y="736"/>
                    </a:cubicBezTo>
                    <a:cubicBezTo>
                      <a:pt x="61" y="645"/>
                      <a:pt x="61" y="584"/>
                      <a:pt x="91" y="493"/>
                    </a:cubicBezTo>
                    <a:cubicBezTo>
                      <a:pt x="91" y="402"/>
                      <a:pt x="152" y="311"/>
                      <a:pt x="213" y="219"/>
                    </a:cubicBezTo>
                    <a:cubicBezTo>
                      <a:pt x="274" y="128"/>
                      <a:pt x="365" y="67"/>
                      <a:pt x="486" y="67"/>
                    </a:cubicBezTo>
                    <a:cubicBezTo>
                      <a:pt x="578" y="98"/>
                      <a:pt x="547" y="219"/>
                      <a:pt x="486" y="311"/>
                    </a:cubicBezTo>
                    <a:cubicBezTo>
                      <a:pt x="426" y="402"/>
                      <a:pt x="365" y="493"/>
                      <a:pt x="304" y="554"/>
                    </a:cubicBezTo>
                    <a:cubicBezTo>
                      <a:pt x="182" y="675"/>
                      <a:pt x="91" y="736"/>
                      <a:pt x="91" y="736"/>
                    </a:cubicBezTo>
                    <a:cubicBezTo>
                      <a:pt x="182" y="706"/>
                      <a:pt x="274" y="645"/>
                      <a:pt x="334" y="584"/>
                    </a:cubicBezTo>
                    <a:cubicBezTo>
                      <a:pt x="426" y="523"/>
                      <a:pt x="486" y="432"/>
                      <a:pt x="547" y="341"/>
                    </a:cubicBezTo>
                    <a:cubicBezTo>
                      <a:pt x="578" y="311"/>
                      <a:pt x="608" y="250"/>
                      <a:pt x="638" y="189"/>
                    </a:cubicBezTo>
                    <a:cubicBezTo>
                      <a:pt x="638" y="98"/>
                      <a:pt x="578" y="7"/>
                      <a:pt x="486" y="7"/>
                    </a:cubicBezTo>
                    <a:cubicBezTo>
                      <a:pt x="470" y="3"/>
                      <a:pt x="454"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5"/>
              <p:cNvSpPr/>
              <p:nvPr/>
            </p:nvSpPr>
            <p:spPr>
              <a:xfrm>
                <a:off x="3561125" y="4846100"/>
                <a:ext cx="59300" cy="43350"/>
              </a:xfrm>
              <a:custGeom>
                <a:avLst/>
                <a:gdLst/>
                <a:ahLst/>
                <a:cxnLst/>
                <a:rect l="l" t="t" r="r" b="b"/>
                <a:pathLst>
                  <a:path w="2372" h="1734" extrusionOk="0">
                    <a:moveTo>
                      <a:pt x="1915" y="1"/>
                    </a:moveTo>
                    <a:cubicBezTo>
                      <a:pt x="1490" y="31"/>
                      <a:pt x="1095" y="153"/>
                      <a:pt x="760" y="396"/>
                    </a:cubicBezTo>
                    <a:cubicBezTo>
                      <a:pt x="456" y="609"/>
                      <a:pt x="213" y="913"/>
                      <a:pt x="61" y="1277"/>
                    </a:cubicBezTo>
                    <a:cubicBezTo>
                      <a:pt x="31" y="1399"/>
                      <a:pt x="0" y="1521"/>
                      <a:pt x="0" y="1612"/>
                    </a:cubicBezTo>
                    <a:lnTo>
                      <a:pt x="0" y="1733"/>
                    </a:lnTo>
                    <a:cubicBezTo>
                      <a:pt x="31" y="1581"/>
                      <a:pt x="61" y="1460"/>
                      <a:pt x="122" y="1308"/>
                    </a:cubicBezTo>
                    <a:cubicBezTo>
                      <a:pt x="274" y="973"/>
                      <a:pt x="517" y="669"/>
                      <a:pt x="821" y="457"/>
                    </a:cubicBezTo>
                    <a:cubicBezTo>
                      <a:pt x="1125" y="213"/>
                      <a:pt x="1520" y="92"/>
                      <a:pt x="1885" y="62"/>
                    </a:cubicBezTo>
                    <a:cubicBezTo>
                      <a:pt x="1986" y="51"/>
                      <a:pt x="2074" y="48"/>
                      <a:pt x="2146" y="48"/>
                    </a:cubicBezTo>
                    <a:cubicBezTo>
                      <a:pt x="2290" y="48"/>
                      <a:pt x="2371" y="62"/>
                      <a:pt x="2371" y="62"/>
                    </a:cubicBezTo>
                    <a:cubicBezTo>
                      <a:pt x="2341" y="31"/>
                      <a:pt x="2310" y="31"/>
                      <a:pt x="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5"/>
              <p:cNvSpPr/>
              <p:nvPr/>
            </p:nvSpPr>
            <p:spPr>
              <a:xfrm>
                <a:off x="3491975" y="4874975"/>
                <a:ext cx="47900" cy="2600"/>
              </a:xfrm>
              <a:custGeom>
                <a:avLst/>
                <a:gdLst/>
                <a:ahLst/>
                <a:cxnLst/>
                <a:rect l="l" t="t" r="r" b="b"/>
                <a:pathLst>
                  <a:path w="1916" h="104" extrusionOk="0">
                    <a:moveTo>
                      <a:pt x="0" y="1"/>
                    </a:moveTo>
                    <a:cubicBezTo>
                      <a:pt x="228" y="69"/>
                      <a:pt x="473" y="103"/>
                      <a:pt x="710" y="103"/>
                    </a:cubicBezTo>
                    <a:cubicBezTo>
                      <a:pt x="789" y="103"/>
                      <a:pt x="867" y="100"/>
                      <a:pt x="943" y="92"/>
                    </a:cubicBezTo>
                    <a:cubicBezTo>
                      <a:pt x="1032" y="100"/>
                      <a:pt x="1122" y="104"/>
                      <a:pt x="1211" y="104"/>
                    </a:cubicBezTo>
                    <a:cubicBezTo>
                      <a:pt x="1454" y="104"/>
                      <a:pt x="1693" y="76"/>
                      <a:pt x="1915" y="31"/>
                    </a:cubicBezTo>
                    <a:cubicBezTo>
                      <a:pt x="1915" y="1"/>
                      <a:pt x="1490"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5"/>
              <p:cNvSpPr/>
              <p:nvPr/>
            </p:nvSpPr>
            <p:spPr>
              <a:xfrm>
                <a:off x="3567200" y="4876300"/>
                <a:ext cx="5350" cy="8575"/>
              </a:xfrm>
              <a:custGeom>
                <a:avLst/>
                <a:gdLst/>
                <a:ahLst/>
                <a:cxnLst/>
                <a:rect l="l" t="t" r="r" b="b"/>
                <a:pathLst>
                  <a:path w="214" h="343" extrusionOk="0">
                    <a:moveTo>
                      <a:pt x="205" y="1"/>
                    </a:moveTo>
                    <a:cubicBezTo>
                      <a:pt x="182" y="1"/>
                      <a:pt x="111" y="55"/>
                      <a:pt x="61" y="130"/>
                    </a:cubicBezTo>
                    <a:cubicBezTo>
                      <a:pt x="1" y="252"/>
                      <a:pt x="31" y="343"/>
                      <a:pt x="31" y="343"/>
                    </a:cubicBezTo>
                    <a:cubicBezTo>
                      <a:pt x="61" y="343"/>
                      <a:pt x="92" y="252"/>
                      <a:pt x="122" y="161"/>
                    </a:cubicBezTo>
                    <a:cubicBezTo>
                      <a:pt x="183" y="69"/>
                      <a:pt x="213" y="9"/>
                      <a:pt x="213" y="9"/>
                    </a:cubicBezTo>
                    <a:cubicBezTo>
                      <a:pt x="213" y="3"/>
                      <a:pt x="210" y="1"/>
                      <a:pt x="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5"/>
              <p:cNvSpPr/>
              <p:nvPr/>
            </p:nvSpPr>
            <p:spPr>
              <a:xfrm>
                <a:off x="3578600" y="4862075"/>
                <a:ext cx="6875" cy="6100"/>
              </a:xfrm>
              <a:custGeom>
                <a:avLst/>
                <a:gdLst/>
                <a:ahLst/>
                <a:cxnLst/>
                <a:rect l="l" t="t" r="r" b="b"/>
                <a:pathLst>
                  <a:path w="275" h="244" extrusionOk="0">
                    <a:moveTo>
                      <a:pt x="274" y="0"/>
                    </a:moveTo>
                    <a:cubicBezTo>
                      <a:pt x="244" y="0"/>
                      <a:pt x="183" y="30"/>
                      <a:pt x="122" y="91"/>
                    </a:cubicBezTo>
                    <a:cubicBezTo>
                      <a:pt x="31" y="152"/>
                      <a:pt x="1" y="213"/>
                      <a:pt x="1" y="243"/>
                    </a:cubicBezTo>
                    <a:cubicBezTo>
                      <a:pt x="31" y="243"/>
                      <a:pt x="92" y="213"/>
                      <a:pt x="152" y="152"/>
                    </a:cubicBezTo>
                    <a:cubicBezTo>
                      <a:pt x="244" y="91"/>
                      <a:pt x="274" y="0"/>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5"/>
              <p:cNvSpPr/>
              <p:nvPr/>
            </p:nvSpPr>
            <p:spPr>
              <a:xfrm>
                <a:off x="3593050" y="4855000"/>
                <a:ext cx="9900" cy="4050"/>
              </a:xfrm>
              <a:custGeom>
                <a:avLst/>
                <a:gdLst/>
                <a:ahLst/>
                <a:cxnLst/>
                <a:rect l="l" t="t" r="r" b="b"/>
                <a:pathLst>
                  <a:path w="396" h="162" extrusionOk="0">
                    <a:moveTo>
                      <a:pt x="251" y="1"/>
                    </a:moveTo>
                    <a:cubicBezTo>
                      <a:pt x="230" y="1"/>
                      <a:pt x="207" y="3"/>
                      <a:pt x="182" y="9"/>
                    </a:cubicBezTo>
                    <a:cubicBezTo>
                      <a:pt x="61" y="70"/>
                      <a:pt x="0" y="131"/>
                      <a:pt x="0" y="161"/>
                    </a:cubicBezTo>
                    <a:cubicBezTo>
                      <a:pt x="30" y="161"/>
                      <a:pt x="91" y="131"/>
                      <a:pt x="213" y="101"/>
                    </a:cubicBezTo>
                    <a:cubicBezTo>
                      <a:pt x="304" y="70"/>
                      <a:pt x="395" y="70"/>
                      <a:pt x="395" y="40"/>
                    </a:cubicBezTo>
                    <a:cubicBezTo>
                      <a:pt x="395" y="40"/>
                      <a:pt x="337"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5"/>
              <p:cNvSpPr/>
              <p:nvPr/>
            </p:nvSpPr>
            <p:spPr>
              <a:xfrm>
                <a:off x="3609750" y="4852950"/>
                <a:ext cx="5350" cy="2300"/>
              </a:xfrm>
              <a:custGeom>
                <a:avLst/>
                <a:gdLst/>
                <a:ahLst/>
                <a:cxnLst/>
                <a:rect l="l" t="t" r="r" b="b"/>
                <a:pathLst>
                  <a:path w="214" h="92" extrusionOk="0">
                    <a:moveTo>
                      <a:pt x="122" y="0"/>
                    </a:moveTo>
                    <a:cubicBezTo>
                      <a:pt x="62" y="31"/>
                      <a:pt x="1" y="61"/>
                      <a:pt x="31" y="91"/>
                    </a:cubicBezTo>
                    <a:lnTo>
                      <a:pt x="153" y="91"/>
                    </a:lnTo>
                    <a:cubicBezTo>
                      <a:pt x="183" y="61"/>
                      <a:pt x="214" y="31"/>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5"/>
              <p:cNvSpPr/>
              <p:nvPr/>
            </p:nvSpPr>
            <p:spPr>
              <a:xfrm>
                <a:off x="3431950" y="2764000"/>
                <a:ext cx="773575" cy="1720425"/>
              </a:xfrm>
              <a:custGeom>
                <a:avLst/>
                <a:gdLst/>
                <a:ahLst/>
                <a:cxnLst/>
                <a:rect l="l" t="t" r="r" b="b"/>
                <a:pathLst>
                  <a:path w="30943" h="68817" extrusionOk="0">
                    <a:moveTo>
                      <a:pt x="25107" y="1"/>
                    </a:moveTo>
                    <a:lnTo>
                      <a:pt x="9544" y="122"/>
                    </a:lnTo>
                    <a:lnTo>
                      <a:pt x="5137" y="10396"/>
                    </a:lnTo>
                    <a:lnTo>
                      <a:pt x="0" y="66993"/>
                    </a:lnTo>
                    <a:lnTo>
                      <a:pt x="13222" y="68421"/>
                    </a:lnTo>
                    <a:lnTo>
                      <a:pt x="17508" y="19606"/>
                    </a:lnTo>
                    <a:lnTo>
                      <a:pt x="18815" y="68816"/>
                    </a:lnTo>
                    <a:lnTo>
                      <a:pt x="30943" y="68452"/>
                    </a:lnTo>
                    <a:lnTo>
                      <a:pt x="29180" y="10487"/>
                    </a:lnTo>
                    <a:cubicBezTo>
                      <a:pt x="29119" y="8907"/>
                      <a:pt x="28724" y="7357"/>
                      <a:pt x="28025" y="5958"/>
                    </a:cubicBezTo>
                    <a:lnTo>
                      <a:pt x="25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5"/>
              <p:cNvSpPr/>
              <p:nvPr/>
            </p:nvSpPr>
            <p:spPr>
              <a:xfrm>
                <a:off x="3847600" y="2809600"/>
                <a:ext cx="54750" cy="352625"/>
              </a:xfrm>
              <a:custGeom>
                <a:avLst/>
                <a:gdLst/>
                <a:ahLst/>
                <a:cxnLst/>
                <a:rect l="l" t="t" r="r" b="b"/>
                <a:pathLst>
                  <a:path w="2190" h="14105" extrusionOk="0">
                    <a:moveTo>
                      <a:pt x="92" y="1"/>
                    </a:moveTo>
                    <a:cubicBezTo>
                      <a:pt x="61" y="213"/>
                      <a:pt x="31" y="426"/>
                      <a:pt x="61" y="608"/>
                    </a:cubicBezTo>
                    <a:cubicBezTo>
                      <a:pt x="31" y="1034"/>
                      <a:pt x="31" y="1612"/>
                      <a:pt x="31" y="2280"/>
                    </a:cubicBezTo>
                    <a:lnTo>
                      <a:pt x="31" y="7721"/>
                    </a:lnTo>
                    <a:cubicBezTo>
                      <a:pt x="31" y="8785"/>
                      <a:pt x="31" y="9818"/>
                      <a:pt x="31" y="10730"/>
                    </a:cubicBezTo>
                    <a:cubicBezTo>
                      <a:pt x="61" y="11642"/>
                      <a:pt x="1" y="12493"/>
                      <a:pt x="305" y="13162"/>
                    </a:cubicBezTo>
                    <a:cubicBezTo>
                      <a:pt x="426" y="13466"/>
                      <a:pt x="639" y="13739"/>
                      <a:pt x="912" y="13891"/>
                    </a:cubicBezTo>
                    <a:cubicBezTo>
                      <a:pt x="1125" y="14043"/>
                      <a:pt x="1368" y="14104"/>
                      <a:pt x="1642" y="14104"/>
                    </a:cubicBezTo>
                    <a:cubicBezTo>
                      <a:pt x="1794" y="14104"/>
                      <a:pt x="1946" y="14074"/>
                      <a:pt x="2068" y="13983"/>
                    </a:cubicBezTo>
                    <a:cubicBezTo>
                      <a:pt x="2159" y="13922"/>
                      <a:pt x="2189" y="13891"/>
                      <a:pt x="2189" y="13891"/>
                    </a:cubicBezTo>
                    <a:lnTo>
                      <a:pt x="2189" y="13891"/>
                    </a:lnTo>
                    <a:cubicBezTo>
                      <a:pt x="2007" y="13983"/>
                      <a:pt x="1824" y="14013"/>
                      <a:pt x="1612" y="14013"/>
                    </a:cubicBezTo>
                    <a:cubicBezTo>
                      <a:pt x="1095" y="13983"/>
                      <a:pt x="609" y="13618"/>
                      <a:pt x="426" y="13131"/>
                    </a:cubicBezTo>
                    <a:cubicBezTo>
                      <a:pt x="153" y="12493"/>
                      <a:pt x="213" y="11642"/>
                      <a:pt x="213" y="10730"/>
                    </a:cubicBezTo>
                    <a:lnTo>
                      <a:pt x="213" y="7721"/>
                    </a:lnTo>
                    <a:cubicBezTo>
                      <a:pt x="213" y="5593"/>
                      <a:pt x="183" y="3678"/>
                      <a:pt x="183" y="2280"/>
                    </a:cubicBezTo>
                    <a:cubicBezTo>
                      <a:pt x="153" y="1612"/>
                      <a:pt x="122" y="1034"/>
                      <a:pt x="122" y="608"/>
                    </a:cubicBezTo>
                    <a:cubicBezTo>
                      <a:pt x="122" y="426"/>
                      <a:pt x="122" y="213"/>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5"/>
              <p:cNvSpPr/>
              <p:nvPr/>
            </p:nvSpPr>
            <p:spPr>
              <a:xfrm>
                <a:off x="3957025" y="2823275"/>
                <a:ext cx="180875" cy="112300"/>
              </a:xfrm>
              <a:custGeom>
                <a:avLst/>
                <a:gdLst/>
                <a:ahLst/>
                <a:cxnLst/>
                <a:rect l="l" t="t" r="r" b="b"/>
                <a:pathLst>
                  <a:path w="7235" h="4492" extrusionOk="0">
                    <a:moveTo>
                      <a:pt x="31" y="1"/>
                    </a:moveTo>
                    <a:cubicBezTo>
                      <a:pt x="1" y="122"/>
                      <a:pt x="31" y="244"/>
                      <a:pt x="61" y="365"/>
                    </a:cubicBezTo>
                    <a:cubicBezTo>
                      <a:pt x="153" y="700"/>
                      <a:pt x="274" y="1004"/>
                      <a:pt x="426" y="1338"/>
                    </a:cubicBezTo>
                    <a:cubicBezTo>
                      <a:pt x="912" y="2341"/>
                      <a:pt x="1703" y="3192"/>
                      <a:pt x="2706" y="3739"/>
                    </a:cubicBezTo>
                    <a:cubicBezTo>
                      <a:pt x="3223" y="4043"/>
                      <a:pt x="3800" y="4256"/>
                      <a:pt x="4408" y="4378"/>
                    </a:cubicBezTo>
                    <a:cubicBezTo>
                      <a:pt x="4721" y="4451"/>
                      <a:pt x="5034" y="4491"/>
                      <a:pt x="5340" y="4491"/>
                    </a:cubicBezTo>
                    <a:cubicBezTo>
                      <a:pt x="5539" y="4491"/>
                      <a:pt x="5736" y="4474"/>
                      <a:pt x="5928" y="4438"/>
                    </a:cubicBezTo>
                    <a:cubicBezTo>
                      <a:pt x="6262" y="4408"/>
                      <a:pt x="6596" y="4317"/>
                      <a:pt x="6900" y="4165"/>
                    </a:cubicBezTo>
                    <a:cubicBezTo>
                      <a:pt x="7022" y="4135"/>
                      <a:pt x="7144" y="4074"/>
                      <a:pt x="7235" y="4013"/>
                    </a:cubicBezTo>
                    <a:lnTo>
                      <a:pt x="7235" y="4013"/>
                    </a:lnTo>
                    <a:cubicBezTo>
                      <a:pt x="6809" y="4135"/>
                      <a:pt x="6353" y="4226"/>
                      <a:pt x="5897" y="4286"/>
                    </a:cubicBezTo>
                    <a:cubicBezTo>
                      <a:pt x="5735" y="4307"/>
                      <a:pt x="5573" y="4317"/>
                      <a:pt x="5411" y="4317"/>
                    </a:cubicBezTo>
                    <a:cubicBezTo>
                      <a:pt x="5087" y="4317"/>
                      <a:pt x="4763" y="4276"/>
                      <a:pt x="4438" y="4195"/>
                    </a:cubicBezTo>
                    <a:cubicBezTo>
                      <a:pt x="3861" y="4043"/>
                      <a:pt x="3314" y="3831"/>
                      <a:pt x="2797" y="3557"/>
                    </a:cubicBezTo>
                    <a:cubicBezTo>
                      <a:pt x="1824" y="3010"/>
                      <a:pt x="1064" y="2220"/>
                      <a:pt x="548" y="1247"/>
                    </a:cubicBezTo>
                    <a:cubicBezTo>
                      <a:pt x="153" y="517"/>
                      <a:pt x="61"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5"/>
              <p:cNvSpPr/>
              <p:nvPr/>
            </p:nvSpPr>
            <p:spPr>
              <a:xfrm>
                <a:off x="3593050" y="2827075"/>
                <a:ext cx="155025" cy="129025"/>
              </a:xfrm>
              <a:custGeom>
                <a:avLst/>
                <a:gdLst/>
                <a:ahLst/>
                <a:cxnLst/>
                <a:rect l="l" t="t" r="r" b="b"/>
                <a:pathLst>
                  <a:path w="6201" h="5161" extrusionOk="0">
                    <a:moveTo>
                      <a:pt x="6201" y="1"/>
                    </a:moveTo>
                    <a:cubicBezTo>
                      <a:pt x="6140" y="1"/>
                      <a:pt x="6110" y="487"/>
                      <a:pt x="5866" y="1247"/>
                    </a:cubicBezTo>
                    <a:cubicBezTo>
                      <a:pt x="5167" y="3253"/>
                      <a:pt x="3404" y="4712"/>
                      <a:pt x="1307" y="4986"/>
                    </a:cubicBezTo>
                    <a:cubicBezTo>
                      <a:pt x="780" y="5067"/>
                      <a:pt x="375" y="5067"/>
                      <a:pt x="163" y="5067"/>
                    </a:cubicBezTo>
                    <a:lnTo>
                      <a:pt x="163" y="5067"/>
                    </a:lnTo>
                    <a:cubicBezTo>
                      <a:pt x="57" y="5067"/>
                      <a:pt x="0" y="5067"/>
                      <a:pt x="0" y="5077"/>
                    </a:cubicBezTo>
                    <a:cubicBezTo>
                      <a:pt x="122" y="5107"/>
                      <a:pt x="213" y="5138"/>
                      <a:pt x="334" y="5138"/>
                    </a:cubicBezTo>
                    <a:cubicBezTo>
                      <a:pt x="502" y="5153"/>
                      <a:pt x="669" y="5160"/>
                      <a:pt x="832" y="5160"/>
                    </a:cubicBezTo>
                    <a:cubicBezTo>
                      <a:pt x="995" y="5160"/>
                      <a:pt x="1155" y="5153"/>
                      <a:pt x="1307" y="5138"/>
                    </a:cubicBezTo>
                    <a:cubicBezTo>
                      <a:pt x="3496" y="4925"/>
                      <a:pt x="5350" y="3405"/>
                      <a:pt x="5988" y="1308"/>
                    </a:cubicBezTo>
                    <a:cubicBezTo>
                      <a:pt x="6079" y="973"/>
                      <a:pt x="6140" y="669"/>
                      <a:pt x="6201" y="335"/>
                    </a:cubicBezTo>
                    <a:cubicBezTo>
                      <a:pt x="6201" y="244"/>
                      <a:pt x="6201" y="122"/>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5"/>
              <p:cNvSpPr/>
              <p:nvPr/>
            </p:nvSpPr>
            <p:spPr>
              <a:xfrm>
                <a:off x="3868875" y="2803525"/>
                <a:ext cx="32700" cy="30900"/>
              </a:xfrm>
              <a:custGeom>
                <a:avLst/>
                <a:gdLst/>
                <a:ahLst/>
                <a:cxnLst/>
                <a:rect l="l" t="t" r="r" b="b"/>
                <a:pathLst>
                  <a:path w="1308" h="1236" extrusionOk="0">
                    <a:moveTo>
                      <a:pt x="730" y="0"/>
                    </a:moveTo>
                    <a:cubicBezTo>
                      <a:pt x="639" y="0"/>
                      <a:pt x="609" y="31"/>
                      <a:pt x="609" y="31"/>
                    </a:cubicBezTo>
                    <a:cubicBezTo>
                      <a:pt x="609" y="61"/>
                      <a:pt x="821" y="31"/>
                      <a:pt x="1004" y="274"/>
                    </a:cubicBezTo>
                    <a:cubicBezTo>
                      <a:pt x="1095" y="396"/>
                      <a:pt x="1125" y="548"/>
                      <a:pt x="1125" y="700"/>
                    </a:cubicBezTo>
                    <a:cubicBezTo>
                      <a:pt x="1065" y="882"/>
                      <a:pt x="913" y="1003"/>
                      <a:pt x="730" y="1034"/>
                    </a:cubicBezTo>
                    <a:cubicBezTo>
                      <a:pt x="683" y="1050"/>
                      <a:pt x="636" y="1057"/>
                      <a:pt x="590" y="1057"/>
                    </a:cubicBezTo>
                    <a:cubicBezTo>
                      <a:pt x="458" y="1057"/>
                      <a:pt x="334" y="995"/>
                      <a:pt x="244" y="882"/>
                    </a:cubicBezTo>
                    <a:cubicBezTo>
                      <a:pt x="183" y="730"/>
                      <a:pt x="153" y="578"/>
                      <a:pt x="213" y="426"/>
                    </a:cubicBezTo>
                    <a:cubicBezTo>
                      <a:pt x="274" y="152"/>
                      <a:pt x="457" y="61"/>
                      <a:pt x="457" y="61"/>
                    </a:cubicBezTo>
                    <a:cubicBezTo>
                      <a:pt x="457" y="49"/>
                      <a:pt x="451" y="41"/>
                      <a:pt x="439" y="41"/>
                    </a:cubicBezTo>
                    <a:cubicBezTo>
                      <a:pt x="421" y="41"/>
                      <a:pt x="388" y="56"/>
                      <a:pt x="335" y="92"/>
                    </a:cubicBezTo>
                    <a:cubicBezTo>
                      <a:pt x="213" y="152"/>
                      <a:pt x="122" y="244"/>
                      <a:pt x="61" y="365"/>
                    </a:cubicBezTo>
                    <a:cubicBezTo>
                      <a:pt x="1" y="548"/>
                      <a:pt x="1" y="760"/>
                      <a:pt x="92" y="943"/>
                    </a:cubicBezTo>
                    <a:cubicBezTo>
                      <a:pt x="230" y="1144"/>
                      <a:pt x="436" y="1236"/>
                      <a:pt x="638" y="1236"/>
                    </a:cubicBezTo>
                    <a:cubicBezTo>
                      <a:pt x="926" y="1236"/>
                      <a:pt x="1206" y="1051"/>
                      <a:pt x="1277" y="730"/>
                    </a:cubicBezTo>
                    <a:cubicBezTo>
                      <a:pt x="1308" y="517"/>
                      <a:pt x="1247" y="304"/>
                      <a:pt x="1095" y="183"/>
                    </a:cubicBezTo>
                    <a:cubicBezTo>
                      <a:pt x="1004" y="61"/>
                      <a:pt x="882" y="0"/>
                      <a:pt x="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5"/>
              <p:cNvSpPr/>
              <p:nvPr/>
            </p:nvSpPr>
            <p:spPr>
              <a:xfrm>
                <a:off x="3446375" y="4349150"/>
                <a:ext cx="318425" cy="39525"/>
              </a:xfrm>
              <a:custGeom>
                <a:avLst/>
                <a:gdLst/>
                <a:ahLst/>
                <a:cxnLst/>
                <a:rect l="l" t="t" r="r" b="b"/>
                <a:pathLst>
                  <a:path w="12737" h="1581" extrusionOk="0">
                    <a:moveTo>
                      <a:pt x="1" y="0"/>
                    </a:moveTo>
                    <a:cubicBezTo>
                      <a:pt x="153" y="61"/>
                      <a:pt x="335" y="91"/>
                      <a:pt x="487" y="122"/>
                    </a:cubicBezTo>
                    <a:cubicBezTo>
                      <a:pt x="821" y="182"/>
                      <a:pt x="1277" y="274"/>
                      <a:pt x="1855" y="365"/>
                    </a:cubicBezTo>
                    <a:cubicBezTo>
                      <a:pt x="3010" y="547"/>
                      <a:pt x="4590" y="790"/>
                      <a:pt x="6353" y="1003"/>
                    </a:cubicBezTo>
                    <a:cubicBezTo>
                      <a:pt x="8116" y="1216"/>
                      <a:pt x="9727" y="1398"/>
                      <a:pt x="10852" y="1489"/>
                    </a:cubicBezTo>
                    <a:cubicBezTo>
                      <a:pt x="11429" y="1520"/>
                      <a:pt x="11916" y="1581"/>
                      <a:pt x="12220" y="1581"/>
                    </a:cubicBezTo>
                    <a:lnTo>
                      <a:pt x="12736" y="1581"/>
                    </a:lnTo>
                    <a:cubicBezTo>
                      <a:pt x="12584" y="1520"/>
                      <a:pt x="12402" y="1489"/>
                      <a:pt x="12250" y="1489"/>
                    </a:cubicBezTo>
                    <a:lnTo>
                      <a:pt x="10882" y="1337"/>
                    </a:lnTo>
                    <a:cubicBezTo>
                      <a:pt x="9727" y="1185"/>
                      <a:pt x="8116" y="1033"/>
                      <a:pt x="6353" y="821"/>
                    </a:cubicBezTo>
                    <a:cubicBezTo>
                      <a:pt x="4621" y="608"/>
                      <a:pt x="3010" y="395"/>
                      <a:pt x="1855" y="213"/>
                    </a:cubicBezTo>
                    <a:lnTo>
                      <a:pt x="517" y="30"/>
                    </a:lnTo>
                    <a:cubicBezTo>
                      <a:pt x="335" y="0"/>
                      <a:pt x="183"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5"/>
              <p:cNvSpPr/>
              <p:nvPr/>
            </p:nvSpPr>
            <p:spPr>
              <a:xfrm>
                <a:off x="3898525" y="4373450"/>
                <a:ext cx="291050" cy="24350"/>
              </a:xfrm>
              <a:custGeom>
                <a:avLst/>
                <a:gdLst/>
                <a:ahLst/>
                <a:cxnLst/>
                <a:rect l="l" t="t" r="r" b="b"/>
                <a:pathLst>
                  <a:path w="11642" h="974" extrusionOk="0">
                    <a:moveTo>
                      <a:pt x="9940" y="1"/>
                    </a:moveTo>
                    <a:cubicBezTo>
                      <a:pt x="8876" y="1"/>
                      <a:pt x="7417" y="61"/>
                      <a:pt x="5806" y="183"/>
                    </a:cubicBezTo>
                    <a:cubicBezTo>
                      <a:pt x="4195" y="335"/>
                      <a:pt x="2736" y="487"/>
                      <a:pt x="1702" y="669"/>
                    </a:cubicBezTo>
                    <a:cubicBezTo>
                      <a:pt x="1155" y="730"/>
                      <a:pt x="730" y="791"/>
                      <a:pt x="456" y="852"/>
                    </a:cubicBezTo>
                    <a:cubicBezTo>
                      <a:pt x="304" y="882"/>
                      <a:pt x="152" y="913"/>
                      <a:pt x="0" y="973"/>
                    </a:cubicBezTo>
                    <a:cubicBezTo>
                      <a:pt x="152" y="973"/>
                      <a:pt x="304" y="973"/>
                      <a:pt x="456" y="943"/>
                    </a:cubicBezTo>
                    <a:lnTo>
                      <a:pt x="1702" y="791"/>
                    </a:lnTo>
                    <a:cubicBezTo>
                      <a:pt x="2766" y="669"/>
                      <a:pt x="4195" y="517"/>
                      <a:pt x="5806" y="396"/>
                    </a:cubicBezTo>
                    <a:cubicBezTo>
                      <a:pt x="7417" y="274"/>
                      <a:pt x="8876" y="183"/>
                      <a:pt x="9940" y="153"/>
                    </a:cubicBezTo>
                    <a:lnTo>
                      <a:pt x="11186" y="92"/>
                    </a:lnTo>
                    <a:cubicBezTo>
                      <a:pt x="11338" y="92"/>
                      <a:pt x="11490" y="92"/>
                      <a:pt x="11642" y="61"/>
                    </a:cubicBezTo>
                    <a:cubicBezTo>
                      <a:pt x="11490" y="31"/>
                      <a:pt x="11338" y="1"/>
                      <a:pt x="111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5"/>
              <p:cNvSpPr/>
              <p:nvPr/>
            </p:nvSpPr>
            <p:spPr>
              <a:xfrm>
                <a:off x="4156125" y="4322550"/>
                <a:ext cx="6850" cy="47900"/>
              </a:xfrm>
              <a:custGeom>
                <a:avLst/>
                <a:gdLst/>
                <a:ahLst/>
                <a:cxnLst/>
                <a:rect l="l" t="t" r="r" b="b"/>
                <a:pathLst>
                  <a:path w="274" h="1916" extrusionOk="0">
                    <a:moveTo>
                      <a:pt x="91" y="0"/>
                    </a:moveTo>
                    <a:cubicBezTo>
                      <a:pt x="0" y="335"/>
                      <a:pt x="0" y="638"/>
                      <a:pt x="31" y="973"/>
                    </a:cubicBezTo>
                    <a:cubicBezTo>
                      <a:pt x="0" y="1277"/>
                      <a:pt x="61" y="1611"/>
                      <a:pt x="183" y="1915"/>
                    </a:cubicBezTo>
                    <a:cubicBezTo>
                      <a:pt x="274" y="1277"/>
                      <a:pt x="243" y="638"/>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5"/>
              <p:cNvSpPr/>
              <p:nvPr/>
            </p:nvSpPr>
            <p:spPr>
              <a:xfrm>
                <a:off x="4152325" y="4227550"/>
                <a:ext cx="6850" cy="47900"/>
              </a:xfrm>
              <a:custGeom>
                <a:avLst/>
                <a:gdLst/>
                <a:ahLst/>
                <a:cxnLst/>
                <a:rect l="l" t="t" r="r" b="b"/>
                <a:pathLst>
                  <a:path w="274" h="1916" extrusionOk="0">
                    <a:moveTo>
                      <a:pt x="91" y="1"/>
                    </a:moveTo>
                    <a:cubicBezTo>
                      <a:pt x="0" y="335"/>
                      <a:pt x="0" y="639"/>
                      <a:pt x="31" y="973"/>
                    </a:cubicBezTo>
                    <a:cubicBezTo>
                      <a:pt x="0" y="1277"/>
                      <a:pt x="61" y="1612"/>
                      <a:pt x="183" y="1916"/>
                    </a:cubicBezTo>
                    <a:cubicBezTo>
                      <a:pt x="243" y="1612"/>
                      <a:pt x="274" y="1277"/>
                      <a:pt x="243" y="943"/>
                    </a:cubicBezTo>
                    <a:cubicBezTo>
                      <a:pt x="243" y="639"/>
                      <a:pt x="213" y="305"/>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5"/>
              <p:cNvSpPr/>
              <p:nvPr/>
            </p:nvSpPr>
            <p:spPr>
              <a:xfrm>
                <a:off x="4147750" y="4132575"/>
                <a:ext cx="7625" cy="47900"/>
              </a:xfrm>
              <a:custGeom>
                <a:avLst/>
                <a:gdLst/>
                <a:ahLst/>
                <a:cxnLst/>
                <a:rect l="l" t="t" r="r" b="b"/>
                <a:pathLst>
                  <a:path w="305" h="1916" extrusionOk="0">
                    <a:moveTo>
                      <a:pt x="122" y="0"/>
                    </a:moveTo>
                    <a:cubicBezTo>
                      <a:pt x="31" y="335"/>
                      <a:pt x="1" y="639"/>
                      <a:pt x="62" y="973"/>
                    </a:cubicBezTo>
                    <a:cubicBezTo>
                      <a:pt x="31" y="1277"/>
                      <a:pt x="92" y="1611"/>
                      <a:pt x="214" y="1915"/>
                    </a:cubicBezTo>
                    <a:cubicBezTo>
                      <a:pt x="305" y="1277"/>
                      <a:pt x="274" y="639"/>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5"/>
              <p:cNvSpPr/>
              <p:nvPr/>
            </p:nvSpPr>
            <p:spPr>
              <a:xfrm>
                <a:off x="4143950" y="4038350"/>
                <a:ext cx="7625" cy="47125"/>
              </a:xfrm>
              <a:custGeom>
                <a:avLst/>
                <a:gdLst/>
                <a:ahLst/>
                <a:cxnLst/>
                <a:rect l="l" t="t" r="r" b="b"/>
                <a:pathLst>
                  <a:path w="305" h="1885" extrusionOk="0">
                    <a:moveTo>
                      <a:pt x="123" y="0"/>
                    </a:moveTo>
                    <a:cubicBezTo>
                      <a:pt x="31" y="304"/>
                      <a:pt x="1" y="608"/>
                      <a:pt x="62" y="942"/>
                    </a:cubicBezTo>
                    <a:cubicBezTo>
                      <a:pt x="31" y="1246"/>
                      <a:pt x="92" y="1581"/>
                      <a:pt x="183" y="1885"/>
                    </a:cubicBezTo>
                    <a:cubicBezTo>
                      <a:pt x="274" y="1581"/>
                      <a:pt x="305" y="1246"/>
                      <a:pt x="244" y="942"/>
                    </a:cubicBezTo>
                    <a:cubicBezTo>
                      <a:pt x="274" y="608"/>
                      <a:pt x="214" y="274"/>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5"/>
              <p:cNvSpPr/>
              <p:nvPr/>
            </p:nvSpPr>
            <p:spPr>
              <a:xfrm>
                <a:off x="4140150" y="3943350"/>
                <a:ext cx="7625" cy="47150"/>
              </a:xfrm>
              <a:custGeom>
                <a:avLst/>
                <a:gdLst/>
                <a:ahLst/>
                <a:cxnLst/>
                <a:rect l="l" t="t" r="r" b="b"/>
                <a:pathLst>
                  <a:path w="305" h="1886" extrusionOk="0">
                    <a:moveTo>
                      <a:pt x="123" y="1"/>
                    </a:moveTo>
                    <a:cubicBezTo>
                      <a:pt x="31" y="305"/>
                      <a:pt x="1" y="639"/>
                      <a:pt x="62" y="943"/>
                    </a:cubicBezTo>
                    <a:cubicBezTo>
                      <a:pt x="31" y="1277"/>
                      <a:pt x="92" y="1581"/>
                      <a:pt x="183" y="1885"/>
                    </a:cubicBezTo>
                    <a:cubicBezTo>
                      <a:pt x="275" y="1581"/>
                      <a:pt x="305" y="1247"/>
                      <a:pt x="244" y="943"/>
                    </a:cubicBezTo>
                    <a:cubicBezTo>
                      <a:pt x="275" y="609"/>
                      <a:pt x="214" y="305"/>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5"/>
              <p:cNvSpPr/>
              <p:nvPr/>
            </p:nvSpPr>
            <p:spPr>
              <a:xfrm>
                <a:off x="4136350" y="3848375"/>
                <a:ext cx="7625" cy="47125"/>
              </a:xfrm>
              <a:custGeom>
                <a:avLst/>
                <a:gdLst/>
                <a:ahLst/>
                <a:cxnLst/>
                <a:rect l="l" t="t" r="r" b="b"/>
                <a:pathLst>
                  <a:path w="305" h="1885" extrusionOk="0">
                    <a:moveTo>
                      <a:pt x="123" y="0"/>
                    </a:moveTo>
                    <a:cubicBezTo>
                      <a:pt x="31" y="304"/>
                      <a:pt x="1" y="639"/>
                      <a:pt x="62" y="943"/>
                    </a:cubicBezTo>
                    <a:cubicBezTo>
                      <a:pt x="31" y="1277"/>
                      <a:pt x="92" y="1581"/>
                      <a:pt x="183" y="1885"/>
                    </a:cubicBezTo>
                    <a:cubicBezTo>
                      <a:pt x="275" y="1581"/>
                      <a:pt x="305" y="1247"/>
                      <a:pt x="244" y="943"/>
                    </a:cubicBezTo>
                    <a:cubicBezTo>
                      <a:pt x="275" y="608"/>
                      <a:pt x="214" y="304"/>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5"/>
              <p:cNvSpPr/>
              <p:nvPr/>
            </p:nvSpPr>
            <p:spPr>
              <a:xfrm>
                <a:off x="4132550" y="3753375"/>
                <a:ext cx="7625" cy="47150"/>
              </a:xfrm>
              <a:custGeom>
                <a:avLst/>
                <a:gdLst/>
                <a:ahLst/>
                <a:cxnLst/>
                <a:rect l="l" t="t" r="r" b="b"/>
                <a:pathLst>
                  <a:path w="305" h="1886" extrusionOk="0">
                    <a:moveTo>
                      <a:pt x="123" y="1"/>
                    </a:moveTo>
                    <a:cubicBezTo>
                      <a:pt x="31" y="305"/>
                      <a:pt x="1" y="639"/>
                      <a:pt x="62" y="943"/>
                    </a:cubicBezTo>
                    <a:cubicBezTo>
                      <a:pt x="31" y="1278"/>
                      <a:pt x="92" y="1581"/>
                      <a:pt x="183" y="1885"/>
                    </a:cubicBezTo>
                    <a:cubicBezTo>
                      <a:pt x="275" y="1581"/>
                      <a:pt x="305" y="1247"/>
                      <a:pt x="244" y="943"/>
                    </a:cubicBezTo>
                    <a:cubicBezTo>
                      <a:pt x="275" y="609"/>
                      <a:pt x="214" y="305"/>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5"/>
              <p:cNvSpPr/>
              <p:nvPr/>
            </p:nvSpPr>
            <p:spPr>
              <a:xfrm>
                <a:off x="4128775" y="3658400"/>
                <a:ext cx="7600" cy="47125"/>
              </a:xfrm>
              <a:custGeom>
                <a:avLst/>
                <a:gdLst/>
                <a:ahLst/>
                <a:cxnLst/>
                <a:rect l="l" t="t" r="r" b="b"/>
                <a:pathLst>
                  <a:path w="304" h="1885" extrusionOk="0">
                    <a:moveTo>
                      <a:pt x="122" y="0"/>
                    </a:moveTo>
                    <a:cubicBezTo>
                      <a:pt x="30" y="304"/>
                      <a:pt x="0" y="639"/>
                      <a:pt x="61" y="943"/>
                    </a:cubicBezTo>
                    <a:cubicBezTo>
                      <a:pt x="30" y="1277"/>
                      <a:pt x="61" y="1581"/>
                      <a:pt x="182" y="1885"/>
                    </a:cubicBezTo>
                    <a:cubicBezTo>
                      <a:pt x="274" y="1581"/>
                      <a:pt x="304" y="1247"/>
                      <a:pt x="243" y="943"/>
                    </a:cubicBezTo>
                    <a:cubicBezTo>
                      <a:pt x="274" y="608"/>
                      <a:pt x="213" y="304"/>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5"/>
              <p:cNvSpPr/>
              <p:nvPr/>
            </p:nvSpPr>
            <p:spPr>
              <a:xfrm>
                <a:off x="4124975" y="3563400"/>
                <a:ext cx="6850" cy="47900"/>
              </a:xfrm>
              <a:custGeom>
                <a:avLst/>
                <a:gdLst/>
                <a:ahLst/>
                <a:cxnLst/>
                <a:rect l="l" t="t" r="r" b="b"/>
                <a:pathLst>
                  <a:path w="274" h="1916" extrusionOk="0">
                    <a:moveTo>
                      <a:pt x="91" y="1"/>
                    </a:moveTo>
                    <a:cubicBezTo>
                      <a:pt x="30" y="305"/>
                      <a:pt x="0" y="639"/>
                      <a:pt x="30" y="943"/>
                    </a:cubicBezTo>
                    <a:cubicBezTo>
                      <a:pt x="30" y="1278"/>
                      <a:pt x="61" y="1612"/>
                      <a:pt x="182" y="1916"/>
                    </a:cubicBezTo>
                    <a:cubicBezTo>
                      <a:pt x="274" y="1582"/>
                      <a:pt x="274" y="1278"/>
                      <a:pt x="243" y="943"/>
                    </a:cubicBezTo>
                    <a:cubicBezTo>
                      <a:pt x="274" y="639"/>
                      <a:pt x="213" y="305"/>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5"/>
              <p:cNvSpPr/>
              <p:nvPr/>
            </p:nvSpPr>
            <p:spPr>
              <a:xfrm>
                <a:off x="4121175" y="3468425"/>
                <a:ext cx="6850" cy="47900"/>
              </a:xfrm>
              <a:custGeom>
                <a:avLst/>
                <a:gdLst/>
                <a:ahLst/>
                <a:cxnLst/>
                <a:rect l="l" t="t" r="r" b="b"/>
                <a:pathLst>
                  <a:path w="274" h="1916" extrusionOk="0">
                    <a:moveTo>
                      <a:pt x="91" y="1"/>
                    </a:moveTo>
                    <a:cubicBezTo>
                      <a:pt x="30" y="305"/>
                      <a:pt x="0" y="639"/>
                      <a:pt x="30" y="973"/>
                    </a:cubicBezTo>
                    <a:cubicBezTo>
                      <a:pt x="30" y="1277"/>
                      <a:pt x="61" y="1612"/>
                      <a:pt x="182" y="1915"/>
                    </a:cubicBezTo>
                    <a:cubicBezTo>
                      <a:pt x="274" y="1581"/>
                      <a:pt x="274" y="1277"/>
                      <a:pt x="243" y="943"/>
                    </a:cubicBezTo>
                    <a:cubicBezTo>
                      <a:pt x="243" y="639"/>
                      <a:pt x="213" y="305"/>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5"/>
              <p:cNvSpPr/>
              <p:nvPr/>
            </p:nvSpPr>
            <p:spPr>
              <a:xfrm>
                <a:off x="4117375" y="3373450"/>
                <a:ext cx="6850" cy="47900"/>
              </a:xfrm>
              <a:custGeom>
                <a:avLst/>
                <a:gdLst/>
                <a:ahLst/>
                <a:cxnLst/>
                <a:rect l="l" t="t" r="r" b="b"/>
                <a:pathLst>
                  <a:path w="274" h="1916" extrusionOk="0">
                    <a:moveTo>
                      <a:pt x="91" y="0"/>
                    </a:moveTo>
                    <a:cubicBezTo>
                      <a:pt x="0" y="304"/>
                      <a:pt x="0" y="638"/>
                      <a:pt x="30" y="973"/>
                    </a:cubicBezTo>
                    <a:cubicBezTo>
                      <a:pt x="30" y="1277"/>
                      <a:pt x="61" y="1611"/>
                      <a:pt x="182" y="1915"/>
                    </a:cubicBezTo>
                    <a:cubicBezTo>
                      <a:pt x="274" y="1277"/>
                      <a:pt x="243" y="638"/>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5"/>
              <p:cNvSpPr/>
              <p:nvPr/>
            </p:nvSpPr>
            <p:spPr>
              <a:xfrm>
                <a:off x="4113575" y="3278450"/>
                <a:ext cx="6850" cy="47900"/>
              </a:xfrm>
              <a:custGeom>
                <a:avLst/>
                <a:gdLst/>
                <a:ahLst/>
                <a:cxnLst/>
                <a:rect l="l" t="t" r="r" b="b"/>
                <a:pathLst>
                  <a:path w="274" h="1916" extrusionOk="0">
                    <a:moveTo>
                      <a:pt x="91" y="1"/>
                    </a:moveTo>
                    <a:cubicBezTo>
                      <a:pt x="0" y="335"/>
                      <a:pt x="0" y="639"/>
                      <a:pt x="30" y="973"/>
                    </a:cubicBezTo>
                    <a:cubicBezTo>
                      <a:pt x="30" y="1277"/>
                      <a:pt x="61" y="1612"/>
                      <a:pt x="182" y="1916"/>
                    </a:cubicBezTo>
                    <a:cubicBezTo>
                      <a:pt x="274" y="1612"/>
                      <a:pt x="274" y="1277"/>
                      <a:pt x="243" y="973"/>
                    </a:cubicBezTo>
                    <a:cubicBezTo>
                      <a:pt x="243" y="639"/>
                      <a:pt x="213" y="305"/>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5"/>
              <p:cNvSpPr/>
              <p:nvPr/>
            </p:nvSpPr>
            <p:spPr>
              <a:xfrm>
                <a:off x="4109775" y="3184225"/>
                <a:ext cx="6850" cy="47150"/>
              </a:xfrm>
              <a:custGeom>
                <a:avLst/>
                <a:gdLst/>
                <a:ahLst/>
                <a:cxnLst/>
                <a:rect l="l" t="t" r="r" b="b"/>
                <a:pathLst>
                  <a:path w="274" h="1886" extrusionOk="0">
                    <a:moveTo>
                      <a:pt x="91" y="1"/>
                    </a:moveTo>
                    <a:cubicBezTo>
                      <a:pt x="0" y="305"/>
                      <a:pt x="0" y="609"/>
                      <a:pt x="31" y="943"/>
                    </a:cubicBezTo>
                    <a:cubicBezTo>
                      <a:pt x="0" y="1247"/>
                      <a:pt x="61" y="1581"/>
                      <a:pt x="182" y="1885"/>
                    </a:cubicBezTo>
                    <a:cubicBezTo>
                      <a:pt x="243" y="1581"/>
                      <a:pt x="274" y="1247"/>
                      <a:pt x="243" y="943"/>
                    </a:cubicBezTo>
                    <a:cubicBezTo>
                      <a:pt x="243" y="609"/>
                      <a:pt x="213" y="274"/>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5"/>
              <p:cNvSpPr/>
              <p:nvPr/>
            </p:nvSpPr>
            <p:spPr>
              <a:xfrm>
                <a:off x="4105975" y="3089250"/>
                <a:ext cx="6850" cy="47125"/>
              </a:xfrm>
              <a:custGeom>
                <a:avLst/>
                <a:gdLst/>
                <a:ahLst/>
                <a:cxnLst/>
                <a:rect l="l" t="t" r="r" b="b"/>
                <a:pathLst>
                  <a:path w="274" h="1885" extrusionOk="0">
                    <a:moveTo>
                      <a:pt x="91" y="0"/>
                    </a:moveTo>
                    <a:cubicBezTo>
                      <a:pt x="0" y="304"/>
                      <a:pt x="0" y="608"/>
                      <a:pt x="31" y="942"/>
                    </a:cubicBezTo>
                    <a:cubicBezTo>
                      <a:pt x="0" y="1246"/>
                      <a:pt x="61" y="1581"/>
                      <a:pt x="183" y="1885"/>
                    </a:cubicBezTo>
                    <a:cubicBezTo>
                      <a:pt x="243" y="1581"/>
                      <a:pt x="274" y="1246"/>
                      <a:pt x="243" y="942"/>
                    </a:cubicBezTo>
                    <a:cubicBezTo>
                      <a:pt x="243" y="608"/>
                      <a:pt x="213" y="30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5"/>
              <p:cNvSpPr/>
              <p:nvPr/>
            </p:nvSpPr>
            <p:spPr>
              <a:xfrm>
                <a:off x="4101400" y="2994250"/>
                <a:ext cx="7625" cy="47150"/>
              </a:xfrm>
              <a:custGeom>
                <a:avLst/>
                <a:gdLst/>
                <a:ahLst/>
                <a:cxnLst/>
                <a:rect l="l" t="t" r="r" b="b"/>
                <a:pathLst>
                  <a:path w="305" h="1886" extrusionOk="0">
                    <a:moveTo>
                      <a:pt x="122" y="1"/>
                    </a:moveTo>
                    <a:cubicBezTo>
                      <a:pt x="31" y="305"/>
                      <a:pt x="1" y="639"/>
                      <a:pt x="62" y="943"/>
                    </a:cubicBezTo>
                    <a:cubicBezTo>
                      <a:pt x="31" y="1277"/>
                      <a:pt x="62" y="1581"/>
                      <a:pt x="183" y="1885"/>
                    </a:cubicBezTo>
                    <a:cubicBezTo>
                      <a:pt x="305" y="1247"/>
                      <a:pt x="274" y="609"/>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5"/>
              <p:cNvSpPr/>
              <p:nvPr/>
            </p:nvSpPr>
            <p:spPr>
              <a:xfrm>
                <a:off x="4099125" y="2931175"/>
                <a:ext cx="5350" cy="15225"/>
              </a:xfrm>
              <a:custGeom>
                <a:avLst/>
                <a:gdLst/>
                <a:ahLst/>
                <a:cxnLst/>
                <a:rect l="l" t="t" r="r" b="b"/>
                <a:pathLst>
                  <a:path w="214" h="609" extrusionOk="0">
                    <a:moveTo>
                      <a:pt x="122" y="1"/>
                    </a:moveTo>
                    <a:cubicBezTo>
                      <a:pt x="61" y="1"/>
                      <a:pt x="1" y="122"/>
                      <a:pt x="31" y="305"/>
                    </a:cubicBezTo>
                    <a:cubicBezTo>
                      <a:pt x="31" y="457"/>
                      <a:pt x="61" y="609"/>
                      <a:pt x="122" y="609"/>
                    </a:cubicBezTo>
                    <a:cubicBezTo>
                      <a:pt x="183" y="609"/>
                      <a:pt x="213" y="457"/>
                      <a:pt x="213" y="305"/>
                    </a:cubicBezTo>
                    <a:cubicBezTo>
                      <a:pt x="213" y="122"/>
                      <a:pt x="15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5"/>
              <p:cNvSpPr/>
              <p:nvPr/>
            </p:nvSpPr>
            <p:spPr>
              <a:xfrm>
                <a:off x="3481325" y="4308100"/>
                <a:ext cx="7625" cy="47150"/>
              </a:xfrm>
              <a:custGeom>
                <a:avLst/>
                <a:gdLst/>
                <a:ahLst/>
                <a:cxnLst/>
                <a:rect l="l" t="t" r="r" b="b"/>
                <a:pathLst>
                  <a:path w="305" h="1886" extrusionOk="0">
                    <a:moveTo>
                      <a:pt x="244" y="1"/>
                    </a:moveTo>
                    <a:cubicBezTo>
                      <a:pt x="62" y="609"/>
                      <a:pt x="1" y="1247"/>
                      <a:pt x="62" y="1885"/>
                    </a:cubicBezTo>
                    <a:cubicBezTo>
                      <a:pt x="183" y="1612"/>
                      <a:pt x="244" y="1277"/>
                      <a:pt x="244" y="943"/>
                    </a:cubicBezTo>
                    <a:cubicBezTo>
                      <a:pt x="305" y="639"/>
                      <a:pt x="305" y="305"/>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5"/>
              <p:cNvSpPr/>
              <p:nvPr/>
            </p:nvSpPr>
            <p:spPr>
              <a:xfrm>
                <a:off x="3489700" y="4213875"/>
                <a:ext cx="8375" cy="47150"/>
              </a:xfrm>
              <a:custGeom>
                <a:avLst/>
                <a:gdLst/>
                <a:ahLst/>
                <a:cxnLst/>
                <a:rect l="l" t="t" r="r" b="b"/>
                <a:pathLst>
                  <a:path w="335" h="1886" extrusionOk="0">
                    <a:moveTo>
                      <a:pt x="274" y="1"/>
                    </a:moveTo>
                    <a:cubicBezTo>
                      <a:pt x="122" y="305"/>
                      <a:pt x="61" y="609"/>
                      <a:pt x="61" y="943"/>
                    </a:cubicBezTo>
                    <a:cubicBezTo>
                      <a:pt x="0" y="1247"/>
                      <a:pt x="0" y="1581"/>
                      <a:pt x="61" y="1885"/>
                    </a:cubicBezTo>
                    <a:cubicBezTo>
                      <a:pt x="183" y="1581"/>
                      <a:pt x="274" y="1277"/>
                      <a:pt x="274" y="943"/>
                    </a:cubicBezTo>
                    <a:cubicBezTo>
                      <a:pt x="335" y="639"/>
                      <a:pt x="335" y="305"/>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5"/>
              <p:cNvSpPr/>
              <p:nvPr/>
            </p:nvSpPr>
            <p:spPr>
              <a:xfrm>
                <a:off x="3499575" y="4118900"/>
                <a:ext cx="7625" cy="47900"/>
              </a:xfrm>
              <a:custGeom>
                <a:avLst/>
                <a:gdLst/>
                <a:ahLst/>
                <a:cxnLst/>
                <a:rect l="l" t="t" r="r" b="b"/>
                <a:pathLst>
                  <a:path w="305" h="1916" extrusionOk="0">
                    <a:moveTo>
                      <a:pt x="244" y="0"/>
                    </a:moveTo>
                    <a:cubicBezTo>
                      <a:pt x="122" y="304"/>
                      <a:pt x="61" y="638"/>
                      <a:pt x="61" y="942"/>
                    </a:cubicBezTo>
                    <a:cubicBezTo>
                      <a:pt x="0" y="1277"/>
                      <a:pt x="0" y="1581"/>
                      <a:pt x="61" y="1915"/>
                    </a:cubicBezTo>
                    <a:cubicBezTo>
                      <a:pt x="244" y="1307"/>
                      <a:pt x="304" y="638"/>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5"/>
              <p:cNvSpPr/>
              <p:nvPr/>
            </p:nvSpPr>
            <p:spPr>
              <a:xfrm>
                <a:off x="3507925" y="4024675"/>
                <a:ext cx="7625" cy="47125"/>
              </a:xfrm>
              <a:custGeom>
                <a:avLst/>
                <a:gdLst/>
                <a:ahLst/>
                <a:cxnLst/>
                <a:rect l="l" t="t" r="r" b="b"/>
                <a:pathLst>
                  <a:path w="305" h="1885" extrusionOk="0">
                    <a:moveTo>
                      <a:pt x="244" y="0"/>
                    </a:moveTo>
                    <a:cubicBezTo>
                      <a:pt x="62" y="608"/>
                      <a:pt x="1" y="1246"/>
                      <a:pt x="62" y="1885"/>
                    </a:cubicBezTo>
                    <a:cubicBezTo>
                      <a:pt x="183" y="1581"/>
                      <a:pt x="244" y="1277"/>
                      <a:pt x="244" y="942"/>
                    </a:cubicBezTo>
                    <a:cubicBezTo>
                      <a:pt x="305" y="638"/>
                      <a:pt x="305" y="304"/>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5"/>
              <p:cNvSpPr/>
              <p:nvPr/>
            </p:nvSpPr>
            <p:spPr>
              <a:xfrm>
                <a:off x="3517050" y="3930450"/>
                <a:ext cx="7625" cy="47125"/>
              </a:xfrm>
              <a:custGeom>
                <a:avLst/>
                <a:gdLst/>
                <a:ahLst/>
                <a:cxnLst/>
                <a:rect l="l" t="t" r="r" b="b"/>
                <a:pathLst>
                  <a:path w="305" h="1885" extrusionOk="0">
                    <a:moveTo>
                      <a:pt x="244" y="0"/>
                    </a:moveTo>
                    <a:cubicBezTo>
                      <a:pt x="122" y="274"/>
                      <a:pt x="61" y="608"/>
                      <a:pt x="61" y="912"/>
                    </a:cubicBezTo>
                    <a:cubicBezTo>
                      <a:pt x="0" y="1246"/>
                      <a:pt x="0" y="1550"/>
                      <a:pt x="61" y="1885"/>
                    </a:cubicBezTo>
                    <a:cubicBezTo>
                      <a:pt x="183" y="1581"/>
                      <a:pt x="244" y="1246"/>
                      <a:pt x="244" y="942"/>
                    </a:cubicBezTo>
                    <a:cubicBezTo>
                      <a:pt x="304" y="638"/>
                      <a:pt x="304" y="304"/>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5"/>
              <p:cNvSpPr/>
              <p:nvPr/>
            </p:nvSpPr>
            <p:spPr>
              <a:xfrm>
                <a:off x="3526175" y="3835450"/>
                <a:ext cx="7625" cy="47900"/>
              </a:xfrm>
              <a:custGeom>
                <a:avLst/>
                <a:gdLst/>
                <a:ahLst/>
                <a:cxnLst/>
                <a:rect l="l" t="t" r="r" b="b"/>
                <a:pathLst>
                  <a:path w="305" h="1916" extrusionOk="0">
                    <a:moveTo>
                      <a:pt x="243" y="1"/>
                    </a:moveTo>
                    <a:lnTo>
                      <a:pt x="243" y="1"/>
                    </a:lnTo>
                    <a:cubicBezTo>
                      <a:pt x="122" y="305"/>
                      <a:pt x="61" y="609"/>
                      <a:pt x="61" y="943"/>
                    </a:cubicBezTo>
                    <a:cubicBezTo>
                      <a:pt x="0" y="1247"/>
                      <a:pt x="0" y="1581"/>
                      <a:pt x="61" y="1916"/>
                    </a:cubicBezTo>
                    <a:cubicBezTo>
                      <a:pt x="243" y="1277"/>
                      <a:pt x="304" y="639"/>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5"/>
              <p:cNvSpPr/>
              <p:nvPr/>
            </p:nvSpPr>
            <p:spPr>
              <a:xfrm>
                <a:off x="3534525" y="3740475"/>
                <a:ext cx="7625" cy="47900"/>
              </a:xfrm>
              <a:custGeom>
                <a:avLst/>
                <a:gdLst/>
                <a:ahLst/>
                <a:cxnLst/>
                <a:rect l="l" t="t" r="r" b="b"/>
                <a:pathLst>
                  <a:path w="305" h="1916" extrusionOk="0">
                    <a:moveTo>
                      <a:pt x="244" y="0"/>
                    </a:moveTo>
                    <a:cubicBezTo>
                      <a:pt x="61" y="608"/>
                      <a:pt x="1" y="1277"/>
                      <a:pt x="61" y="1915"/>
                    </a:cubicBezTo>
                    <a:cubicBezTo>
                      <a:pt x="183" y="1611"/>
                      <a:pt x="244" y="1307"/>
                      <a:pt x="244" y="973"/>
                    </a:cubicBezTo>
                    <a:cubicBezTo>
                      <a:pt x="305" y="669"/>
                      <a:pt x="305" y="335"/>
                      <a:pt x="244" y="31"/>
                    </a:cubicBezTo>
                    <a:lnTo>
                      <a:pt x="2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5"/>
              <p:cNvSpPr/>
              <p:nvPr/>
            </p:nvSpPr>
            <p:spPr>
              <a:xfrm>
                <a:off x="3543650" y="3646250"/>
                <a:ext cx="7625" cy="47125"/>
              </a:xfrm>
              <a:custGeom>
                <a:avLst/>
                <a:gdLst/>
                <a:ahLst/>
                <a:cxnLst/>
                <a:rect l="l" t="t" r="r" b="b"/>
                <a:pathLst>
                  <a:path w="305" h="1885" extrusionOk="0">
                    <a:moveTo>
                      <a:pt x="243" y="0"/>
                    </a:moveTo>
                    <a:cubicBezTo>
                      <a:pt x="122" y="304"/>
                      <a:pt x="61" y="608"/>
                      <a:pt x="61" y="942"/>
                    </a:cubicBezTo>
                    <a:cubicBezTo>
                      <a:pt x="0" y="1246"/>
                      <a:pt x="0" y="1581"/>
                      <a:pt x="61" y="1885"/>
                    </a:cubicBezTo>
                    <a:cubicBezTo>
                      <a:pt x="183" y="1611"/>
                      <a:pt x="243" y="1277"/>
                      <a:pt x="243" y="973"/>
                    </a:cubicBezTo>
                    <a:cubicBezTo>
                      <a:pt x="304" y="638"/>
                      <a:pt x="304" y="304"/>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5"/>
              <p:cNvSpPr/>
              <p:nvPr/>
            </p:nvSpPr>
            <p:spPr>
              <a:xfrm>
                <a:off x="3552775" y="3552025"/>
                <a:ext cx="7625" cy="47125"/>
              </a:xfrm>
              <a:custGeom>
                <a:avLst/>
                <a:gdLst/>
                <a:ahLst/>
                <a:cxnLst/>
                <a:rect l="l" t="t" r="r" b="b"/>
                <a:pathLst>
                  <a:path w="305" h="1885" extrusionOk="0">
                    <a:moveTo>
                      <a:pt x="243" y="0"/>
                    </a:moveTo>
                    <a:lnTo>
                      <a:pt x="243" y="0"/>
                    </a:lnTo>
                    <a:cubicBezTo>
                      <a:pt x="122" y="274"/>
                      <a:pt x="61" y="608"/>
                      <a:pt x="61" y="942"/>
                    </a:cubicBezTo>
                    <a:cubicBezTo>
                      <a:pt x="0" y="1246"/>
                      <a:pt x="0" y="1581"/>
                      <a:pt x="61" y="1885"/>
                    </a:cubicBezTo>
                    <a:cubicBezTo>
                      <a:pt x="243" y="1277"/>
                      <a:pt x="304" y="638"/>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5"/>
              <p:cNvSpPr/>
              <p:nvPr/>
            </p:nvSpPr>
            <p:spPr>
              <a:xfrm>
                <a:off x="3561125" y="3457025"/>
                <a:ext cx="7625" cy="47150"/>
              </a:xfrm>
              <a:custGeom>
                <a:avLst/>
                <a:gdLst/>
                <a:ahLst/>
                <a:cxnLst/>
                <a:rect l="l" t="t" r="r" b="b"/>
                <a:pathLst>
                  <a:path w="305" h="1886" extrusionOk="0">
                    <a:moveTo>
                      <a:pt x="244" y="1"/>
                    </a:moveTo>
                    <a:cubicBezTo>
                      <a:pt x="61" y="609"/>
                      <a:pt x="0" y="1247"/>
                      <a:pt x="61" y="1885"/>
                    </a:cubicBezTo>
                    <a:cubicBezTo>
                      <a:pt x="183" y="1612"/>
                      <a:pt x="244" y="1277"/>
                      <a:pt x="244" y="973"/>
                    </a:cubicBezTo>
                    <a:cubicBezTo>
                      <a:pt x="304" y="639"/>
                      <a:pt x="304" y="335"/>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5"/>
              <p:cNvSpPr/>
              <p:nvPr/>
            </p:nvSpPr>
            <p:spPr>
              <a:xfrm>
                <a:off x="3570250" y="3362800"/>
                <a:ext cx="7625" cy="47150"/>
              </a:xfrm>
              <a:custGeom>
                <a:avLst/>
                <a:gdLst/>
                <a:ahLst/>
                <a:cxnLst/>
                <a:rect l="l" t="t" r="r" b="b"/>
                <a:pathLst>
                  <a:path w="305" h="1886" extrusionOk="0">
                    <a:moveTo>
                      <a:pt x="243" y="1"/>
                    </a:moveTo>
                    <a:cubicBezTo>
                      <a:pt x="122" y="274"/>
                      <a:pt x="61" y="608"/>
                      <a:pt x="61" y="943"/>
                    </a:cubicBezTo>
                    <a:cubicBezTo>
                      <a:pt x="0" y="1247"/>
                      <a:pt x="0" y="1581"/>
                      <a:pt x="61" y="1885"/>
                    </a:cubicBezTo>
                    <a:cubicBezTo>
                      <a:pt x="183" y="1581"/>
                      <a:pt x="243" y="1277"/>
                      <a:pt x="243" y="943"/>
                    </a:cubicBezTo>
                    <a:cubicBezTo>
                      <a:pt x="304" y="639"/>
                      <a:pt x="304" y="305"/>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5"/>
              <p:cNvSpPr/>
              <p:nvPr/>
            </p:nvSpPr>
            <p:spPr>
              <a:xfrm>
                <a:off x="3579350" y="3267825"/>
                <a:ext cx="7625" cy="47900"/>
              </a:xfrm>
              <a:custGeom>
                <a:avLst/>
                <a:gdLst/>
                <a:ahLst/>
                <a:cxnLst/>
                <a:rect l="l" t="t" r="r" b="b"/>
                <a:pathLst>
                  <a:path w="305" h="1916" extrusionOk="0">
                    <a:moveTo>
                      <a:pt x="244" y="0"/>
                    </a:moveTo>
                    <a:lnTo>
                      <a:pt x="244" y="0"/>
                    </a:lnTo>
                    <a:cubicBezTo>
                      <a:pt x="92" y="304"/>
                      <a:pt x="31" y="638"/>
                      <a:pt x="62" y="942"/>
                    </a:cubicBezTo>
                    <a:cubicBezTo>
                      <a:pt x="1" y="1277"/>
                      <a:pt x="1" y="1581"/>
                      <a:pt x="62" y="1915"/>
                    </a:cubicBezTo>
                    <a:cubicBezTo>
                      <a:pt x="244" y="1307"/>
                      <a:pt x="305" y="638"/>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5"/>
              <p:cNvSpPr/>
              <p:nvPr/>
            </p:nvSpPr>
            <p:spPr>
              <a:xfrm>
                <a:off x="3587725" y="3173600"/>
                <a:ext cx="7625" cy="47125"/>
              </a:xfrm>
              <a:custGeom>
                <a:avLst/>
                <a:gdLst/>
                <a:ahLst/>
                <a:cxnLst/>
                <a:rect l="l" t="t" r="r" b="b"/>
                <a:pathLst>
                  <a:path w="305" h="1885" extrusionOk="0">
                    <a:moveTo>
                      <a:pt x="243" y="0"/>
                    </a:moveTo>
                    <a:cubicBezTo>
                      <a:pt x="61" y="608"/>
                      <a:pt x="0" y="1246"/>
                      <a:pt x="61" y="1885"/>
                    </a:cubicBezTo>
                    <a:cubicBezTo>
                      <a:pt x="183" y="1581"/>
                      <a:pt x="243" y="1277"/>
                      <a:pt x="243" y="942"/>
                    </a:cubicBezTo>
                    <a:cubicBezTo>
                      <a:pt x="304" y="638"/>
                      <a:pt x="304" y="304"/>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5"/>
              <p:cNvSpPr/>
              <p:nvPr/>
            </p:nvSpPr>
            <p:spPr>
              <a:xfrm>
                <a:off x="3596850" y="3078600"/>
                <a:ext cx="7600" cy="47900"/>
              </a:xfrm>
              <a:custGeom>
                <a:avLst/>
                <a:gdLst/>
                <a:ahLst/>
                <a:cxnLst/>
                <a:rect l="l" t="t" r="r" b="b"/>
                <a:pathLst>
                  <a:path w="304" h="1916" extrusionOk="0">
                    <a:moveTo>
                      <a:pt x="243" y="1"/>
                    </a:moveTo>
                    <a:cubicBezTo>
                      <a:pt x="122" y="305"/>
                      <a:pt x="61" y="639"/>
                      <a:pt x="61" y="943"/>
                    </a:cubicBezTo>
                    <a:cubicBezTo>
                      <a:pt x="0" y="1277"/>
                      <a:pt x="0" y="1581"/>
                      <a:pt x="61" y="1916"/>
                    </a:cubicBezTo>
                    <a:cubicBezTo>
                      <a:pt x="182" y="1612"/>
                      <a:pt x="243" y="1277"/>
                      <a:pt x="243" y="973"/>
                    </a:cubicBezTo>
                    <a:cubicBezTo>
                      <a:pt x="304" y="639"/>
                      <a:pt x="304" y="335"/>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5"/>
              <p:cNvSpPr/>
              <p:nvPr/>
            </p:nvSpPr>
            <p:spPr>
              <a:xfrm>
                <a:off x="3605950" y="2984375"/>
                <a:ext cx="7625" cy="47150"/>
              </a:xfrm>
              <a:custGeom>
                <a:avLst/>
                <a:gdLst/>
                <a:ahLst/>
                <a:cxnLst/>
                <a:rect l="l" t="t" r="r" b="b"/>
                <a:pathLst>
                  <a:path w="305" h="1886" extrusionOk="0">
                    <a:moveTo>
                      <a:pt x="244" y="1"/>
                    </a:moveTo>
                    <a:cubicBezTo>
                      <a:pt x="92" y="305"/>
                      <a:pt x="31" y="608"/>
                      <a:pt x="62" y="943"/>
                    </a:cubicBezTo>
                    <a:cubicBezTo>
                      <a:pt x="1" y="1247"/>
                      <a:pt x="1" y="1581"/>
                      <a:pt x="62" y="1885"/>
                    </a:cubicBezTo>
                    <a:cubicBezTo>
                      <a:pt x="244" y="1277"/>
                      <a:pt x="305" y="639"/>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5"/>
              <p:cNvSpPr/>
              <p:nvPr/>
            </p:nvSpPr>
            <p:spPr>
              <a:xfrm>
                <a:off x="3409150" y="2141225"/>
                <a:ext cx="829050" cy="625100"/>
              </a:xfrm>
              <a:custGeom>
                <a:avLst/>
                <a:gdLst/>
                <a:ahLst/>
                <a:cxnLst/>
                <a:rect l="l" t="t" r="r" b="b"/>
                <a:pathLst>
                  <a:path w="33162" h="25004" extrusionOk="0">
                    <a:moveTo>
                      <a:pt x="13259" y="1"/>
                    </a:moveTo>
                    <a:cubicBezTo>
                      <a:pt x="11392" y="1"/>
                      <a:pt x="9581" y="695"/>
                      <a:pt x="8207" y="1963"/>
                    </a:cubicBezTo>
                    <a:lnTo>
                      <a:pt x="0" y="9380"/>
                    </a:lnTo>
                    <a:lnTo>
                      <a:pt x="6535" y="15368"/>
                    </a:lnTo>
                    <a:lnTo>
                      <a:pt x="9545" y="12906"/>
                    </a:lnTo>
                    <a:lnTo>
                      <a:pt x="10456" y="25003"/>
                    </a:lnTo>
                    <a:lnTo>
                      <a:pt x="26049" y="24912"/>
                    </a:lnTo>
                    <a:cubicBezTo>
                      <a:pt x="26049" y="24912"/>
                      <a:pt x="26171" y="14091"/>
                      <a:pt x="26141" y="13878"/>
                    </a:cubicBezTo>
                    <a:lnTo>
                      <a:pt x="33162" y="13088"/>
                    </a:lnTo>
                    <a:cubicBezTo>
                      <a:pt x="33162" y="13088"/>
                      <a:pt x="31004" y="5003"/>
                      <a:pt x="29849" y="3483"/>
                    </a:cubicBezTo>
                    <a:cubicBezTo>
                      <a:pt x="27604" y="564"/>
                      <a:pt x="24347" y="183"/>
                      <a:pt x="22798" y="183"/>
                    </a:cubicBezTo>
                    <a:cubicBezTo>
                      <a:pt x="22250" y="183"/>
                      <a:pt x="21916" y="231"/>
                      <a:pt x="21916" y="231"/>
                    </a:cubicBezTo>
                    <a:lnTo>
                      <a:pt x="14712" y="170"/>
                    </a:lnTo>
                    <a:cubicBezTo>
                      <a:pt x="14499" y="109"/>
                      <a:pt x="14286" y="79"/>
                      <a:pt x="14104" y="48"/>
                    </a:cubicBezTo>
                    <a:cubicBezTo>
                      <a:pt x="13822" y="16"/>
                      <a:pt x="13540" y="1"/>
                      <a:pt x="13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5"/>
              <p:cNvSpPr/>
              <p:nvPr/>
            </p:nvSpPr>
            <p:spPr>
              <a:xfrm>
                <a:off x="3653825" y="2151525"/>
                <a:ext cx="351100" cy="461300"/>
              </a:xfrm>
              <a:custGeom>
                <a:avLst/>
                <a:gdLst/>
                <a:ahLst/>
                <a:cxnLst/>
                <a:rect l="l" t="t" r="r" b="b"/>
                <a:pathLst>
                  <a:path w="14044" h="18452" extrusionOk="0">
                    <a:moveTo>
                      <a:pt x="13982" y="1"/>
                    </a:moveTo>
                    <a:cubicBezTo>
                      <a:pt x="13929" y="1"/>
                      <a:pt x="10777" y="4063"/>
                      <a:pt x="6931" y="9180"/>
                    </a:cubicBezTo>
                    <a:cubicBezTo>
                      <a:pt x="3071" y="14287"/>
                      <a:pt x="1" y="18421"/>
                      <a:pt x="31" y="18451"/>
                    </a:cubicBezTo>
                    <a:cubicBezTo>
                      <a:pt x="31" y="18451"/>
                      <a:pt x="32" y="18451"/>
                      <a:pt x="32" y="18451"/>
                    </a:cubicBezTo>
                    <a:cubicBezTo>
                      <a:pt x="115" y="18451"/>
                      <a:pt x="3237" y="14359"/>
                      <a:pt x="7083" y="9272"/>
                    </a:cubicBezTo>
                    <a:cubicBezTo>
                      <a:pt x="10943" y="4165"/>
                      <a:pt x="14044" y="31"/>
                      <a:pt x="13983" y="1"/>
                    </a:cubicBezTo>
                    <a:cubicBezTo>
                      <a:pt x="13983" y="1"/>
                      <a:pt x="13982" y="1"/>
                      <a:pt x="13982"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5"/>
              <p:cNvSpPr/>
              <p:nvPr/>
            </p:nvSpPr>
            <p:spPr>
              <a:xfrm>
                <a:off x="3552000" y="1670750"/>
                <a:ext cx="323750" cy="561350"/>
              </a:xfrm>
              <a:custGeom>
                <a:avLst/>
                <a:gdLst/>
                <a:ahLst/>
                <a:cxnLst/>
                <a:rect l="l" t="t" r="r" b="b"/>
                <a:pathLst>
                  <a:path w="12950" h="22454" extrusionOk="0">
                    <a:moveTo>
                      <a:pt x="10274" y="1"/>
                    </a:moveTo>
                    <a:cubicBezTo>
                      <a:pt x="9672" y="1"/>
                      <a:pt x="9065" y="148"/>
                      <a:pt x="8511" y="448"/>
                    </a:cubicBezTo>
                    <a:cubicBezTo>
                      <a:pt x="7083" y="1177"/>
                      <a:pt x="6110" y="2545"/>
                      <a:pt x="5897" y="4125"/>
                    </a:cubicBezTo>
                    <a:cubicBezTo>
                      <a:pt x="5806" y="4885"/>
                      <a:pt x="5897" y="5645"/>
                      <a:pt x="5837" y="6405"/>
                    </a:cubicBezTo>
                    <a:cubicBezTo>
                      <a:pt x="5837" y="7165"/>
                      <a:pt x="5563" y="7925"/>
                      <a:pt x="5016" y="8472"/>
                    </a:cubicBezTo>
                    <a:cubicBezTo>
                      <a:pt x="4408" y="9049"/>
                      <a:pt x="3466" y="9171"/>
                      <a:pt x="2888" y="9779"/>
                    </a:cubicBezTo>
                    <a:cubicBezTo>
                      <a:pt x="2189" y="10508"/>
                      <a:pt x="2220" y="11664"/>
                      <a:pt x="2372" y="12667"/>
                    </a:cubicBezTo>
                    <a:cubicBezTo>
                      <a:pt x="2524" y="13670"/>
                      <a:pt x="2797" y="14733"/>
                      <a:pt x="2372" y="15706"/>
                    </a:cubicBezTo>
                    <a:cubicBezTo>
                      <a:pt x="1946" y="16648"/>
                      <a:pt x="913" y="17256"/>
                      <a:pt x="517" y="18229"/>
                    </a:cubicBezTo>
                    <a:cubicBezTo>
                      <a:pt x="1" y="19566"/>
                      <a:pt x="730" y="21025"/>
                      <a:pt x="700" y="22454"/>
                    </a:cubicBezTo>
                    <a:cubicBezTo>
                      <a:pt x="2919" y="20721"/>
                      <a:pt x="5502" y="19536"/>
                      <a:pt x="8268" y="18989"/>
                    </a:cubicBezTo>
                    <a:lnTo>
                      <a:pt x="12949" y="1147"/>
                    </a:lnTo>
                    <a:cubicBezTo>
                      <a:pt x="12233" y="392"/>
                      <a:pt x="11259" y="1"/>
                      <a:pt x="10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5"/>
              <p:cNvSpPr/>
              <p:nvPr/>
            </p:nvSpPr>
            <p:spPr>
              <a:xfrm>
                <a:off x="3558075" y="1805800"/>
                <a:ext cx="148975" cy="280225"/>
              </a:xfrm>
              <a:custGeom>
                <a:avLst/>
                <a:gdLst/>
                <a:ahLst/>
                <a:cxnLst/>
                <a:rect l="l" t="t" r="r" b="b"/>
                <a:pathLst>
                  <a:path w="5959" h="11209" extrusionOk="0">
                    <a:moveTo>
                      <a:pt x="5776" y="0"/>
                    </a:moveTo>
                    <a:cubicBezTo>
                      <a:pt x="5806" y="213"/>
                      <a:pt x="5837" y="426"/>
                      <a:pt x="5867" y="638"/>
                    </a:cubicBezTo>
                    <a:cubicBezTo>
                      <a:pt x="5867" y="1185"/>
                      <a:pt x="5654" y="1733"/>
                      <a:pt x="5320" y="2189"/>
                    </a:cubicBezTo>
                    <a:cubicBezTo>
                      <a:pt x="5077" y="2492"/>
                      <a:pt x="4743" y="2736"/>
                      <a:pt x="4408" y="2888"/>
                    </a:cubicBezTo>
                    <a:cubicBezTo>
                      <a:pt x="4013" y="3070"/>
                      <a:pt x="3588" y="3192"/>
                      <a:pt x="3132" y="3404"/>
                    </a:cubicBezTo>
                    <a:cubicBezTo>
                      <a:pt x="2159" y="3860"/>
                      <a:pt x="1460" y="4803"/>
                      <a:pt x="1277" y="5866"/>
                    </a:cubicBezTo>
                    <a:cubicBezTo>
                      <a:pt x="1186" y="6413"/>
                      <a:pt x="1217" y="6991"/>
                      <a:pt x="1399" y="7508"/>
                    </a:cubicBezTo>
                    <a:cubicBezTo>
                      <a:pt x="1551" y="8024"/>
                      <a:pt x="1794" y="8480"/>
                      <a:pt x="1916" y="8936"/>
                    </a:cubicBezTo>
                    <a:cubicBezTo>
                      <a:pt x="2037" y="9331"/>
                      <a:pt x="2068" y="9787"/>
                      <a:pt x="1946" y="10213"/>
                    </a:cubicBezTo>
                    <a:cubicBezTo>
                      <a:pt x="1855" y="10578"/>
                      <a:pt x="1581" y="10882"/>
                      <a:pt x="1217" y="11003"/>
                    </a:cubicBezTo>
                    <a:cubicBezTo>
                      <a:pt x="1112" y="11045"/>
                      <a:pt x="1008" y="11065"/>
                      <a:pt x="906" y="11065"/>
                    </a:cubicBezTo>
                    <a:cubicBezTo>
                      <a:pt x="711" y="11065"/>
                      <a:pt x="525" y="10991"/>
                      <a:pt x="366" y="10851"/>
                    </a:cubicBezTo>
                    <a:cubicBezTo>
                      <a:pt x="183" y="10699"/>
                      <a:pt x="122" y="10456"/>
                      <a:pt x="153" y="10213"/>
                    </a:cubicBezTo>
                    <a:cubicBezTo>
                      <a:pt x="183" y="10091"/>
                      <a:pt x="244" y="9939"/>
                      <a:pt x="366" y="9848"/>
                    </a:cubicBezTo>
                    <a:cubicBezTo>
                      <a:pt x="426" y="9787"/>
                      <a:pt x="487" y="9757"/>
                      <a:pt x="487" y="9757"/>
                    </a:cubicBezTo>
                    <a:cubicBezTo>
                      <a:pt x="426" y="9757"/>
                      <a:pt x="366" y="9787"/>
                      <a:pt x="305" y="9818"/>
                    </a:cubicBezTo>
                    <a:cubicBezTo>
                      <a:pt x="183" y="9909"/>
                      <a:pt x="92" y="10061"/>
                      <a:pt x="62" y="10213"/>
                    </a:cubicBezTo>
                    <a:cubicBezTo>
                      <a:pt x="1" y="10487"/>
                      <a:pt x="92" y="10760"/>
                      <a:pt x="274" y="10942"/>
                    </a:cubicBezTo>
                    <a:cubicBezTo>
                      <a:pt x="445" y="11113"/>
                      <a:pt x="690" y="11209"/>
                      <a:pt x="937" y="11209"/>
                    </a:cubicBezTo>
                    <a:cubicBezTo>
                      <a:pt x="1042" y="11209"/>
                      <a:pt x="1147" y="11191"/>
                      <a:pt x="1247" y="11155"/>
                    </a:cubicBezTo>
                    <a:cubicBezTo>
                      <a:pt x="1642" y="11003"/>
                      <a:pt x="1977" y="10699"/>
                      <a:pt x="2098" y="10274"/>
                    </a:cubicBezTo>
                    <a:cubicBezTo>
                      <a:pt x="2220" y="9818"/>
                      <a:pt x="2220" y="9331"/>
                      <a:pt x="2098" y="8876"/>
                    </a:cubicBezTo>
                    <a:cubicBezTo>
                      <a:pt x="1977" y="8420"/>
                      <a:pt x="1733" y="7964"/>
                      <a:pt x="1581" y="7477"/>
                    </a:cubicBezTo>
                    <a:cubicBezTo>
                      <a:pt x="1429" y="6961"/>
                      <a:pt x="1369" y="6444"/>
                      <a:pt x="1460" y="5927"/>
                    </a:cubicBezTo>
                    <a:cubicBezTo>
                      <a:pt x="1642" y="4894"/>
                      <a:pt x="2311" y="4043"/>
                      <a:pt x="3223" y="3587"/>
                    </a:cubicBezTo>
                    <a:cubicBezTo>
                      <a:pt x="3648" y="3374"/>
                      <a:pt x="4104" y="3222"/>
                      <a:pt x="4469" y="3040"/>
                    </a:cubicBezTo>
                    <a:cubicBezTo>
                      <a:pt x="4834" y="2857"/>
                      <a:pt x="5168" y="2614"/>
                      <a:pt x="5411" y="2280"/>
                    </a:cubicBezTo>
                    <a:cubicBezTo>
                      <a:pt x="5776" y="1793"/>
                      <a:pt x="5958" y="1216"/>
                      <a:pt x="5928" y="638"/>
                    </a:cubicBezTo>
                    <a:cubicBezTo>
                      <a:pt x="5928" y="486"/>
                      <a:pt x="5898" y="304"/>
                      <a:pt x="5867" y="152"/>
                    </a:cubicBezTo>
                    <a:cubicBezTo>
                      <a:pt x="5806" y="61"/>
                      <a:pt x="5776" y="0"/>
                      <a:pt x="5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5"/>
              <p:cNvSpPr/>
              <p:nvPr/>
            </p:nvSpPr>
            <p:spPr>
              <a:xfrm>
                <a:off x="3873525" y="1732075"/>
                <a:ext cx="61500" cy="405800"/>
              </a:xfrm>
              <a:custGeom>
                <a:avLst/>
                <a:gdLst/>
                <a:ahLst/>
                <a:cxnLst/>
                <a:rect l="l" t="t" r="r" b="b"/>
                <a:pathLst>
                  <a:path w="2460" h="16232" extrusionOk="0">
                    <a:moveTo>
                      <a:pt x="909" y="1"/>
                    </a:moveTo>
                    <a:lnTo>
                      <a:pt x="909" y="1"/>
                    </a:lnTo>
                    <a:cubicBezTo>
                      <a:pt x="1031" y="4499"/>
                      <a:pt x="818" y="8998"/>
                      <a:pt x="240" y="13466"/>
                    </a:cubicBezTo>
                    <a:cubicBezTo>
                      <a:pt x="1" y="15442"/>
                      <a:pt x="2238" y="14292"/>
                      <a:pt x="2451" y="16145"/>
                    </a:cubicBezTo>
                    <a:lnTo>
                      <a:pt x="2451" y="16145"/>
                    </a:lnTo>
                    <a:lnTo>
                      <a:pt x="909" y="1"/>
                    </a:lnTo>
                    <a:close/>
                    <a:moveTo>
                      <a:pt x="2451" y="16145"/>
                    </a:moveTo>
                    <a:lnTo>
                      <a:pt x="2459" y="16232"/>
                    </a:lnTo>
                    <a:cubicBezTo>
                      <a:pt x="2457" y="16202"/>
                      <a:pt x="2454" y="16173"/>
                      <a:pt x="2451" y="1614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5"/>
              <p:cNvSpPr/>
              <p:nvPr/>
            </p:nvSpPr>
            <p:spPr>
              <a:xfrm>
                <a:off x="3702475" y="1719325"/>
                <a:ext cx="301700" cy="616900"/>
              </a:xfrm>
              <a:custGeom>
                <a:avLst/>
                <a:gdLst/>
                <a:ahLst/>
                <a:cxnLst/>
                <a:rect l="l" t="t" r="r" b="b"/>
                <a:pathLst>
                  <a:path w="12068" h="24676" extrusionOk="0">
                    <a:moveTo>
                      <a:pt x="7341" y="1"/>
                    </a:moveTo>
                    <a:cubicBezTo>
                      <a:pt x="5009" y="1"/>
                      <a:pt x="3031" y="985"/>
                      <a:pt x="1429" y="3185"/>
                    </a:cubicBezTo>
                    <a:lnTo>
                      <a:pt x="2310" y="16803"/>
                    </a:lnTo>
                    <a:cubicBezTo>
                      <a:pt x="1520" y="16985"/>
                      <a:pt x="730" y="17259"/>
                      <a:pt x="0" y="17654"/>
                    </a:cubicBezTo>
                    <a:lnTo>
                      <a:pt x="6505" y="24675"/>
                    </a:lnTo>
                    <a:cubicBezTo>
                      <a:pt x="6505" y="24675"/>
                      <a:pt x="12037" y="17198"/>
                      <a:pt x="11794" y="17137"/>
                    </a:cubicBezTo>
                    <a:cubicBezTo>
                      <a:pt x="11094" y="16955"/>
                      <a:pt x="10061" y="16772"/>
                      <a:pt x="9423" y="16681"/>
                    </a:cubicBezTo>
                    <a:cubicBezTo>
                      <a:pt x="9301" y="15313"/>
                      <a:pt x="9240" y="14219"/>
                      <a:pt x="9240" y="14219"/>
                    </a:cubicBezTo>
                    <a:cubicBezTo>
                      <a:pt x="9240" y="14219"/>
                      <a:pt x="11702" y="13550"/>
                      <a:pt x="11885" y="10268"/>
                    </a:cubicBezTo>
                    <a:cubicBezTo>
                      <a:pt x="12067" y="7106"/>
                      <a:pt x="10487" y="511"/>
                      <a:pt x="10487" y="511"/>
                    </a:cubicBezTo>
                    <a:cubicBezTo>
                      <a:pt x="9376" y="177"/>
                      <a:pt x="8327" y="1"/>
                      <a:pt x="7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5"/>
              <p:cNvSpPr/>
              <p:nvPr/>
            </p:nvSpPr>
            <p:spPr>
              <a:xfrm>
                <a:off x="3943350" y="1852575"/>
                <a:ext cx="22050" cy="20200"/>
              </a:xfrm>
              <a:custGeom>
                <a:avLst/>
                <a:gdLst/>
                <a:ahLst/>
                <a:cxnLst/>
                <a:rect l="l" t="t" r="r" b="b"/>
                <a:pathLst>
                  <a:path w="882" h="808" extrusionOk="0">
                    <a:moveTo>
                      <a:pt x="490" y="0"/>
                    </a:moveTo>
                    <a:cubicBezTo>
                      <a:pt x="459" y="0"/>
                      <a:pt x="427" y="4"/>
                      <a:pt x="396" y="14"/>
                    </a:cubicBezTo>
                    <a:cubicBezTo>
                      <a:pt x="152" y="44"/>
                      <a:pt x="0" y="226"/>
                      <a:pt x="31" y="469"/>
                    </a:cubicBezTo>
                    <a:cubicBezTo>
                      <a:pt x="59" y="664"/>
                      <a:pt x="239" y="808"/>
                      <a:pt x="432" y="808"/>
                    </a:cubicBezTo>
                    <a:cubicBezTo>
                      <a:pt x="450" y="808"/>
                      <a:pt x="469" y="806"/>
                      <a:pt x="487" y="804"/>
                    </a:cubicBezTo>
                    <a:cubicBezTo>
                      <a:pt x="730" y="773"/>
                      <a:pt x="882" y="561"/>
                      <a:pt x="852" y="348"/>
                    </a:cubicBezTo>
                    <a:cubicBezTo>
                      <a:pt x="826" y="141"/>
                      <a:pt x="668" y="0"/>
                      <a:pt x="4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5"/>
              <p:cNvSpPr/>
              <p:nvPr/>
            </p:nvSpPr>
            <p:spPr>
              <a:xfrm>
                <a:off x="3935000" y="1843075"/>
                <a:ext cx="42575" cy="13100"/>
              </a:xfrm>
              <a:custGeom>
                <a:avLst/>
                <a:gdLst/>
                <a:ahLst/>
                <a:cxnLst/>
                <a:rect l="l" t="t" r="r" b="b"/>
                <a:pathLst>
                  <a:path w="1703" h="524" extrusionOk="0">
                    <a:moveTo>
                      <a:pt x="946" y="0"/>
                    </a:moveTo>
                    <a:cubicBezTo>
                      <a:pt x="669" y="0"/>
                      <a:pt x="395" y="95"/>
                      <a:pt x="182" y="272"/>
                    </a:cubicBezTo>
                    <a:cubicBezTo>
                      <a:pt x="61" y="394"/>
                      <a:pt x="0" y="454"/>
                      <a:pt x="30" y="515"/>
                    </a:cubicBezTo>
                    <a:cubicBezTo>
                      <a:pt x="37" y="521"/>
                      <a:pt x="45" y="524"/>
                      <a:pt x="56" y="524"/>
                    </a:cubicBezTo>
                    <a:cubicBezTo>
                      <a:pt x="153" y="524"/>
                      <a:pt x="441" y="299"/>
                      <a:pt x="851" y="272"/>
                    </a:cubicBezTo>
                    <a:cubicBezTo>
                      <a:pt x="909" y="264"/>
                      <a:pt x="965" y="261"/>
                      <a:pt x="1019" y="261"/>
                    </a:cubicBezTo>
                    <a:cubicBezTo>
                      <a:pt x="1334" y="261"/>
                      <a:pt x="1571" y="374"/>
                      <a:pt x="1666" y="374"/>
                    </a:cubicBezTo>
                    <a:cubicBezTo>
                      <a:pt x="1682" y="374"/>
                      <a:pt x="1695" y="371"/>
                      <a:pt x="1702" y="363"/>
                    </a:cubicBezTo>
                    <a:cubicBezTo>
                      <a:pt x="1702" y="333"/>
                      <a:pt x="1641" y="242"/>
                      <a:pt x="1520" y="150"/>
                    </a:cubicBezTo>
                    <a:cubicBezTo>
                      <a:pt x="1342" y="49"/>
                      <a:pt x="1143" y="0"/>
                      <a:pt x="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5"/>
              <p:cNvSpPr/>
              <p:nvPr/>
            </p:nvSpPr>
            <p:spPr>
              <a:xfrm>
                <a:off x="3828600" y="1865725"/>
                <a:ext cx="22075" cy="20200"/>
              </a:xfrm>
              <a:custGeom>
                <a:avLst/>
                <a:gdLst/>
                <a:ahLst/>
                <a:cxnLst/>
                <a:rect l="l" t="t" r="r" b="b"/>
                <a:pathLst>
                  <a:path w="883" h="808" extrusionOk="0">
                    <a:moveTo>
                      <a:pt x="450" y="0"/>
                    </a:moveTo>
                    <a:cubicBezTo>
                      <a:pt x="432" y="0"/>
                      <a:pt x="414" y="2"/>
                      <a:pt x="396" y="4"/>
                    </a:cubicBezTo>
                    <a:cubicBezTo>
                      <a:pt x="153" y="35"/>
                      <a:pt x="1" y="247"/>
                      <a:pt x="31" y="460"/>
                    </a:cubicBezTo>
                    <a:cubicBezTo>
                      <a:pt x="57" y="667"/>
                      <a:pt x="215" y="808"/>
                      <a:pt x="392" y="808"/>
                    </a:cubicBezTo>
                    <a:cubicBezTo>
                      <a:pt x="424" y="808"/>
                      <a:pt x="455" y="804"/>
                      <a:pt x="487" y="795"/>
                    </a:cubicBezTo>
                    <a:cubicBezTo>
                      <a:pt x="730" y="764"/>
                      <a:pt x="882" y="582"/>
                      <a:pt x="852" y="339"/>
                    </a:cubicBezTo>
                    <a:cubicBezTo>
                      <a:pt x="824" y="144"/>
                      <a:pt x="644" y="0"/>
                      <a:pt x="4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5"/>
              <p:cNvSpPr/>
              <p:nvPr/>
            </p:nvSpPr>
            <p:spPr>
              <a:xfrm>
                <a:off x="3820250" y="1855750"/>
                <a:ext cx="42575" cy="13350"/>
              </a:xfrm>
              <a:custGeom>
                <a:avLst/>
                <a:gdLst/>
                <a:ahLst/>
                <a:cxnLst/>
                <a:rect l="l" t="t" r="r" b="b"/>
                <a:pathLst>
                  <a:path w="1703" h="534" extrusionOk="0">
                    <a:moveTo>
                      <a:pt x="963" y="0"/>
                    </a:moveTo>
                    <a:cubicBezTo>
                      <a:pt x="925" y="0"/>
                      <a:pt x="888" y="3"/>
                      <a:pt x="851" y="8"/>
                    </a:cubicBezTo>
                    <a:cubicBezTo>
                      <a:pt x="608" y="39"/>
                      <a:pt x="365" y="130"/>
                      <a:pt x="183" y="282"/>
                    </a:cubicBezTo>
                    <a:cubicBezTo>
                      <a:pt x="31" y="403"/>
                      <a:pt x="0" y="494"/>
                      <a:pt x="31" y="525"/>
                    </a:cubicBezTo>
                    <a:cubicBezTo>
                      <a:pt x="37" y="531"/>
                      <a:pt x="45" y="534"/>
                      <a:pt x="56" y="534"/>
                    </a:cubicBezTo>
                    <a:cubicBezTo>
                      <a:pt x="153" y="534"/>
                      <a:pt x="441" y="309"/>
                      <a:pt x="851" y="282"/>
                    </a:cubicBezTo>
                    <a:cubicBezTo>
                      <a:pt x="909" y="274"/>
                      <a:pt x="966" y="271"/>
                      <a:pt x="1019" y="271"/>
                    </a:cubicBezTo>
                    <a:cubicBezTo>
                      <a:pt x="1334" y="271"/>
                      <a:pt x="1571" y="384"/>
                      <a:pt x="1666" y="384"/>
                    </a:cubicBezTo>
                    <a:cubicBezTo>
                      <a:pt x="1683" y="384"/>
                      <a:pt x="1695" y="381"/>
                      <a:pt x="1703" y="373"/>
                    </a:cubicBezTo>
                    <a:cubicBezTo>
                      <a:pt x="1703" y="342"/>
                      <a:pt x="1642" y="251"/>
                      <a:pt x="1520" y="160"/>
                    </a:cubicBezTo>
                    <a:cubicBezTo>
                      <a:pt x="1344" y="59"/>
                      <a:pt x="1147" y="0"/>
                      <a:pt x="9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5"/>
              <p:cNvSpPr/>
              <p:nvPr/>
            </p:nvSpPr>
            <p:spPr>
              <a:xfrm>
                <a:off x="3898525" y="1849850"/>
                <a:ext cx="41800" cy="92750"/>
              </a:xfrm>
              <a:custGeom>
                <a:avLst/>
                <a:gdLst/>
                <a:ahLst/>
                <a:cxnLst/>
                <a:rect l="l" t="t" r="r" b="b"/>
                <a:pathLst>
                  <a:path w="1672" h="3710" extrusionOk="0">
                    <a:moveTo>
                      <a:pt x="0" y="1"/>
                    </a:moveTo>
                    <a:lnTo>
                      <a:pt x="0" y="1"/>
                    </a:lnTo>
                    <a:cubicBezTo>
                      <a:pt x="274" y="761"/>
                      <a:pt x="578" y="1490"/>
                      <a:pt x="973" y="2189"/>
                    </a:cubicBezTo>
                    <a:cubicBezTo>
                      <a:pt x="1125" y="2493"/>
                      <a:pt x="1277" y="2767"/>
                      <a:pt x="1398" y="3041"/>
                    </a:cubicBezTo>
                    <a:cubicBezTo>
                      <a:pt x="1459" y="3132"/>
                      <a:pt x="1520" y="3253"/>
                      <a:pt x="1520" y="3375"/>
                    </a:cubicBezTo>
                    <a:cubicBezTo>
                      <a:pt x="1489" y="3436"/>
                      <a:pt x="1398" y="3466"/>
                      <a:pt x="1277" y="3496"/>
                    </a:cubicBezTo>
                    <a:cubicBezTo>
                      <a:pt x="1034" y="3527"/>
                      <a:pt x="790" y="3618"/>
                      <a:pt x="578" y="3709"/>
                    </a:cubicBezTo>
                    <a:cubicBezTo>
                      <a:pt x="821" y="3709"/>
                      <a:pt x="1064" y="3679"/>
                      <a:pt x="1307" y="3618"/>
                    </a:cubicBezTo>
                    <a:cubicBezTo>
                      <a:pt x="1368" y="3618"/>
                      <a:pt x="1429" y="3618"/>
                      <a:pt x="1489" y="3588"/>
                    </a:cubicBezTo>
                    <a:cubicBezTo>
                      <a:pt x="1581" y="3557"/>
                      <a:pt x="1641" y="3496"/>
                      <a:pt x="1672" y="3405"/>
                    </a:cubicBezTo>
                    <a:cubicBezTo>
                      <a:pt x="1672" y="3253"/>
                      <a:pt x="1641" y="3071"/>
                      <a:pt x="1581" y="2949"/>
                    </a:cubicBezTo>
                    <a:cubicBezTo>
                      <a:pt x="1429" y="2676"/>
                      <a:pt x="1307" y="2402"/>
                      <a:pt x="1155" y="2098"/>
                    </a:cubicBezTo>
                    <a:cubicBezTo>
                      <a:pt x="821" y="1369"/>
                      <a:pt x="426" y="670"/>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5"/>
              <p:cNvSpPr/>
              <p:nvPr/>
            </p:nvSpPr>
            <p:spPr>
              <a:xfrm>
                <a:off x="3821775" y="2055800"/>
                <a:ext cx="112475" cy="40750"/>
              </a:xfrm>
              <a:custGeom>
                <a:avLst/>
                <a:gdLst/>
                <a:ahLst/>
                <a:cxnLst/>
                <a:rect l="l" t="t" r="r" b="b"/>
                <a:pathLst>
                  <a:path w="4499" h="1630" extrusionOk="0">
                    <a:moveTo>
                      <a:pt x="0" y="0"/>
                    </a:moveTo>
                    <a:cubicBezTo>
                      <a:pt x="0" y="0"/>
                      <a:pt x="978" y="1629"/>
                      <a:pt x="3380" y="1629"/>
                    </a:cubicBezTo>
                    <a:cubicBezTo>
                      <a:pt x="3724" y="1629"/>
                      <a:pt x="4096" y="1596"/>
                      <a:pt x="4499" y="1520"/>
                    </a:cubicBezTo>
                    <a:lnTo>
                      <a:pt x="4468" y="730"/>
                    </a:lnTo>
                    <a:cubicBezTo>
                      <a:pt x="4136" y="769"/>
                      <a:pt x="3804" y="788"/>
                      <a:pt x="3474" y="788"/>
                    </a:cubicBezTo>
                    <a:cubicBezTo>
                      <a:pt x="2262" y="788"/>
                      <a:pt x="1075" y="526"/>
                      <a:pt x="0"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5"/>
              <p:cNvSpPr/>
              <p:nvPr/>
            </p:nvSpPr>
            <p:spPr>
              <a:xfrm>
                <a:off x="3876475" y="1963375"/>
                <a:ext cx="34975" cy="26100"/>
              </a:xfrm>
              <a:custGeom>
                <a:avLst/>
                <a:gdLst/>
                <a:ahLst/>
                <a:cxnLst/>
                <a:rect l="l" t="t" r="r" b="b"/>
                <a:pathLst>
                  <a:path w="1399" h="1044" extrusionOk="0">
                    <a:moveTo>
                      <a:pt x="776" y="1"/>
                    </a:moveTo>
                    <a:cubicBezTo>
                      <a:pt x="720" y="1"/>
                      <a:pt x="664" y="7"/>
                      <a:pt x="609" y="19"/>
                    </a:cubicBezTo>
                    <a:cubicBezTo>
                      <a:pt x="396" y="80"/>
                      <a:pt x="244" y="171"/>
                      <a:pt x="122" y="354"/>
                    </a:cubicBezTo>
                    <a:cubicBezTo>
                      <a:pt x="1" y="506"/>
                      <a:pt x="1" y="718"/>
                      <a:pt x="122" y="901"/>
                    </a:cubicBezTo>
                    <a:cubicBezTo>
                      <a:pt x="217" y="996"/>
                      <a:pt x="348" y="1043"/>
                      <a:pt x="484" y="1043"/>
                    </a:cubicBezTo>
                    <a:cubicBezTo>
                      <a:pt x="566" y="1043"/>
                      <a:pt x="650" y="1026"/>
                      <a:pt x="730" y="992"/>
                    </a:cubicBezTo>
                    <a:cubicBezTo>
                      <a:pt x="943" y="901"/>
                      <a:pt x="1125" y="749"/>
                      <a:pt x="1277" y="597"/>
                    </a:cubicBezTo>
                    <a:cubicBezTo>
                      <a:pt x="1308" y="536"/>
                      <a:pt x="1338" y="506"/>
                      <a:pt x="1368" y="445"/>
                    </a:cubicBezTo>
                    <a:cubicBezTo>
                      <a:pt x="1399" y="384"/>
                      <a:pt x="1399" y="323"/>
                      <a:pt x="1368" y="262"/>
                    </a:cubicBezTo>
                    <a:cubicBezTo>
                      <a:pt x="1199" y="93"/>
                      <a:pt x="991" y="1"/>
                      <a:pt x="776"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5"/>
              <p:cNvSpPr/>
              <p:nvPr/>
            </p:nvSpPr>
            <p:spPr>
              <a:xfrm>
                <a:off x="3878750" y="1953200"/>
                <a:ext cx="40300" cy="29850"/>
              </a:xfrm>
              <a:custGeom>
                <a:avLst/>
                <a:gdLst/>
                <a:ahLst/>
                <a:cxnLst/>
                <a:rect l="l" t="t" r="r" b="b"/>
                <a:pathLst>
                  <a:path w="1612" h="1194" extrusionOk="0">
                    <a:moveTo>
                      <a:pt x="62" y="1"/>
                    </a:moveTo>
                    <a:cubicBezTo>
                      <a:pt x="31" y="1"/>
                      <a:pt x="1" y="122"/>
                      <a:pt x="31" y="335"/>
                    </a:cubicBezTo>
                    <a:cubicBezTo>
                      <a:pt x="92" y="609"/>
                      <a:pt x="244" y="852"/>
                      <a:pt x="487" y="1004"/>
                    </a:cubicBezTo>
                    <a:cubicBezTo>
                      <a:pt x="690" y="1130"/>
                      <a:pt x="914" y="1194"/>
                      <a:pt x="1141" y="1194"/>
                    </a:cubicBezTo>
                    <a:cubicBezTo>
                      <a:pt x="1186" y="1194"/>
                      <a:pt x="1232" y="1191"/>
                      <a:pt x="1277" y="1186"/>
                    </a:cubicBezTo>
                    <a:cubicBezTo>
                      <a:pt x="1521" y="1156"/>
                      <a:pt x="1612" y="1125"/>
                      <a:pt x="1612" y="1065"/>
                    </a:cubicBezTo>
                    <a:cubicBezTo>
                      <a:pt x="1612" y="1004"/>
                      <a:pt x="1095" y="1095"/>
                      <a:pt x="639" y="791"/>
                    </a:cubicBezTo>
                    <a:cubicBezTo>
                      <a:pt x="183" y="487"/>
                      <a:pt x="153"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5"/>
              <p:cNvSpPr/>
              <p:nvPr/>
            </p:nvSpPr>
            <p:spPr>
              <a:xfrm>
                <a:off x="3938025" y="1829350"/>
                <a:ext cx="37275" cy="7100"/>
              </a:xfrm>
              <a:custGeom>
                <a:avLst/>
                <a:gdLst/>
                <a:ahLst/>
                <a:cxnLst/>
                <a:rect l="l" t="t" r="r" b="b"/>
                <a:pathLst>
                  <a:path w="1491" h="284" extrusionOk="0">
                    <a:moveTo>
                      <a:pt x="730" y="0"/>
                    </a:moveTo>
                    <a:cubicBezTo>
                      <a:pt x="305" y="0"/>
                      <a:pt x="1" y="183"/>
                      <a:pt x="31" y="243"/>
                    </a:cubicBezTo>
                    <a:cubicBezTo>
                      <a:pt x="41" y="274"/>
                      <a:pt x="82" y="284"/>
                      <a:pt x="145" y="284"/>
                    </a:cubicBezTo>
                    <a:cubicBezTo>
                      <a:pt x="271" y="284"/>
                      <a:pt x="487" y="243"/>
                      <a:pt x="730" y="243"/>
                    </a:cubicBezTo>
                    <a:cubicBezTo>
                      <a:pt x="994" y="243"/>
                      <a:pt x="1217" y="270"/>
                      <a:pt x="1345" y="270"/>
                    </a:cubicBezTo>
                    <a:cubicBezTo>
                      <a:pt x="1409" y="270"/>
                      <a:pt x="1450" y="264"/>
                      <a:pt x="1460" y="243"/>
                    </a:cubicBezTo>
                    <a:cubicBezTo>
                      <a:pt x="1490" y="183"/>
                      <a:pt x="1186"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5"/>
              <p:cNvSpPr/>
              <p:nvPr/>
            </p:nvSpPr>
            <p:spPr>
              <a:xfrm>
                <a:off x="3824050" y="1829150"/>
                <a:ext cx="40300" cy="11625"/>
              </a:xfrm>
              <a:custGeom>
                <a:avLst/>
                <a:gdLst/>
                <a:ahLst/>
                <a:cxnLst/>
                <a:rect l="l" t="t" r="r" b="b"/>
                <a:pathLst>
                  <a:path w="1612" h="465" extrusionOk="0">
                    <a:moveTo>
                      <a:pt x="873" y="0"/>
                    </a:moveTo>
                    <a:cubicBezTo>
                      <a:pt x="836" y="0"/>
                      <a:pt x="798" y="3"/>
                      <a:pt x="760" y="8"/>
                    </a:cubicBezTo>
                    <a:cubicBezTo>
                      <a:pt x="487" y="39"/>
                      <a:pt x="213" y="160"/>
                      <a:pt x="31" y="373"/>
                    </a:cubicBezTo>
                    <a:lnTo>
                      <a:pt x="0" y="403"/>
                    </a:lnTo>
                    <a:cubicBezTo>
                      <a:pt x="31" y="464"/>
                      <a:pt x="61" y="464"/>
                      <a:pt x="92" y="464"/>
                    </a:cubicBezTo>
                    <a:lnTo>
                      <a:pt x="92" y="434"/>
                    </a:lnTo>
                    <a:cubicBezTo>
                      <a:pt x="304" y="343"/>
                      <a:pt x="547" y="312"/>
                      <a:pt x="791" y="282"/>
                    </a:cubicBezTo>
                    <a:cubicBezTo>
                      <a:pt x="864" y="271"/>
                      <a:pt x="935" y="267"/>
                      <a:pt x="1002" y="267"/>
                    </a:cubicBezTo>
                    <a:cubicBezTo>
                      <a:pt x="1256" y="267"/>
                      <a:pt x="1455" y="327"/>
                      <a:pt x="1539" y="327"/>
                    </a:cubicBezTo>
                    <a:cubicBezTo>
                      <a:pt x="1561" y="327"/>
                      <a:pt x="1576" y="323"/>
                      <a:pt x="1581" y="312"/>
                    </a:cubicBezTo>
                    <a:cubicBezTo>
                      <a:pt x="1611" y="221"/>
                      <a:pt x="1520" y="191"/>
                      <a:pt x="1368" y="130"/>
                    </a:cubicBezTo>
                    <a:cubicBezTo>
                      <a:pt x="1218" y="55"/>
                      <a:pt x="1047" y="0"/>
                      <a:pt x="8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5"/>
              <p:cNvSpPr/>
              <p:nvPr/>
            </p:nvSpPr>
            <p:spPr>
              <a:xfrm>
                <a:off x="3821775" y="1907625"/>
                <a:ext cx="3825" cy="6100"/>
              </a:xfrm>
              <a:custGeom>
                <a:avLst/>
                <a:gdLst/>
                <a:ahLst/>
                <a:cxnLst/>
                <a:rect l="l" t="t" r="r" b="b"/>
                <a:pathLst>
                  <a:path w="153" h="244" extrusionOk="0">
                    <a:moveTo>
                      <a:pt x="91" y="0"/>
                    </a:moveTo>
                    <a:cubicBezTo>
                      <a:pt x="31" y="0"/>
                      <a:pt x="0" y="61"/>
                      <a:pt x="0" y="122"/>
                    </a:cubicBezTo>
                    <a:cubicBezTo>
                      <a:pt x="0" y="182"/>
                      <a:pt x="31" y="243"/>
                      <a:pt x="61" y="243"/>
                    </a:cubicBezTo>
                    <a:cubicBezTo>
                      <a:pt x="91" y="243"/>
                      <a:pt x="122" y="182"/>
                      <a:pt x="122" y="122"/>
                    </a:cubicBezTo>
                    <a:cubicBezTo>
                      <a:pt x="152" y="61"/>
                      <a:pt x="122" y="0"/>
                      <a:pt x="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5"/>
              <p:cNvSpPr/>
              <p:nvPr/>
            </p:nvSpPr>
            <p:spPr>
              <a:xfrm>
                <a:off x="3846075" y="1907625"/>
                <a:ext cx="4600" cy="4575"/>
              </a:xfrm>
              <a:custGeom>
                <a:avLst/>
                <a:gdLst/>
                <a:ahLst/>
                <a:cxnLst/>
                <a:rect l="l" t="t" r="r" b="b"/>
                <a:pathLst>
                  <a:path w="184" h="183" extrusionOk="0">
                    <a:moveTo>
                      <a:pt x="31" y="0"/>
                    </a:moveTo>
                    <a:cubicBezTo>
                      <a:pt x="1" y="30"/>
                      <a:pt x="1" y="91"/>
                      <a:pt x="31" y="122"/>
                    </a:cubicBezTo>
                    <a:cubicBezTo>
                      <a:pt x="62" y="152"/>
                      <a:pt x="62" y="182"/>
                      <a:pt x="122" y="182"/>
                    </a:cubicBezTo>
                    <a:cubicBezTo>
                      <a:pt x="153" y="182"/>
                      <a:pt x="183" y="122"/>
                      <a:pt x="153" y="61"/>
                    </a:cubicBezTo>
                    <a:cubicBezTo>
                      <a:pt x="122" y="0"/>
                      <a:pt x="62" y="0"/>
                      <a:pt x="3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5"/>
              <p:cNvSpPr/>
              <p:nvPr/>
            </p:nvSpPr>
            <p:spPr>
              <a:xfrm>
                <a:off x="3833175" y="1919775"/>
                <a:ext cx="3050" cy="4575"/>
              </a:xfrm>
              <a:custGeom>
                <a:avLst/>
                <a:gdLst/>
                <a:ahLst/>
                <a:cxnLst/>
                <a:rect l="l" t="t" r="r" b="b"/>
                <a:pathLst>
                  <a:path w="122" h="183" extrusionOk="0">
                    <a:moveTo>
                      <a:pt x="61" y="0"/>
                    </a:moveTo>
                    <a:cubicBezTo>
                      <a:pt x="30" y="31"/>
                      <a:pt x="0" y="61"/>
                      <a:pt x="0" y="92"/>
                    </a:cubicBezTo>
                    <a:cubicBezTo>
                      <a:pt x="0" y="122"/>
                      <a:pt x="30" y="183"/>
                      <a:pt x="61" y="183"/>
                    </a:cubicBezTo>
                    <a:cubicBezTo>
                      <a:pt x="122" y="152"/>
                      <a:pt x="122" y="122"/>
                      <a:pt x="122" y="92"/>
                    </a:cubicBezTo>
                    <a:cubicBezTo>
                      <a:pt x="122" y="31"/>
                      <a:pt x="91"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5"/>
              <p:cNvSpPr/>
              <p:nvPr/>
            </p:nvSpPr>
            <p:spPr>
              <a:xfrm>
                <a:off x="3979075" y="1901525"/>
                <a:ext cx="3825" cy="6125"/>
              </a:xfrm>
              <a:custGeom>
                <a:avLst/>
                <a:gdLst/>
                <a:ahLst/>
                <a:cxnLst/>
                <a:rect l="l" t="t" r="r" b="b"/>
                <a:pathLst>
                  <a:path w="153" h="245" extrusionOk="0">
                    <a:moveTo>
                      <a:pt x="61" y="1"/>
                    </a:moveTo>
                    <a:cubicBezTo>
                      <a:pt x="30" y="1"/>
                      <a:pt x="0" y="62"/>
                      <a:pt x="30" y="122"/>
                    </a:cubicBezTo>
                    <a:cubicBezTo>
                      <a:pt x="30" y="183"/>
                      <a:pt x="61" y="244"/>
                      <a:pt x="91" y="244"/>
                    </a:cubicBezTo>
                    <a:cubicBezTo>
                      <a:pt x="122" y="244"/>
                      <a:pt x="152" y="183"/>
                      <a:pt x="152" y="92"/>
                    </a:cubicBezTo>
                    <a:cubicBezTo>
                      <a:pt x="152" y="31"/>
                      <a:pt x="122" y="1"/>
                      <a:pt x="6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5"/>
              <p:cNvSpPr/>
              <p:nvPr/>
            </p:nvSpPr>
            <p:spPr>
              <a:xfrm>
                <a:off x="3953975" y="1903050"/>
                <a:ext cx="3075" cy="4600"/>
              </a:xfrm>
              <a:custGeom>
                <a:avLst/>
                <a:gdLst/>
                <a:ahLst/>
                <a:cxnLst/>
                <a:rect l="l" t="t" r="r" b="b"/>
                <a:pathLst>
                  <a:path w="123" h="184" extrusionOk="0">
                    <a:moveTo>
                      <a:pt x="62" y="1"/>
                    </a:moveTo>
                    <a:cubicBezTo>
                      <a:pt x="31" y="1"/>
                      <a:pt x="1" y="61"/>
                      <a:pt x="1" y="92"/>
                    </a:cubicBezTo>
                    <a:cubicBezTo>
                      <a:pt x="1" y="153"/>
                      <a:pt x="31" y="183"/>
                      <a:pt x="62" y="183"/>
                    </a:cubicBezTo>
                    <a:cubicBezTo>
                      <a:pt x="92" y="183"/>
                      <a:pt x="123" y="153"/>
                      <a:pt x="123" y="92"/>
                    </a:cubicBezTo>
                    <a:cubicBezTo>
                      <a:pt x="123" y="31"/>
                      <a:pt x="92" y="1"/>
                      <a:pt x="6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5"/>
              <p:cNvSpPr/>
              <p:nvPr/>
            </p:nvSpPr>
            <p:spPr>
              <a:xfrm>
                <a:off x="3966900" y="1909900"/>
                <a:ext cx="3075" cy="6100"/>
              </a:xfrm>
              <a:custGeom>
                <a:avLst/>
                <a:gdLst/>
                <a:ahLst/>
                <a:cxnLst/>
                <a:rect l="l" t="t" r="r" b="b"/>
                <a:pathLst>
                  <a:path w="123" h="244" extrusionOk="0">
                    <a:moveTo>
                      <a:pt x="62" y="0"/>
                    </a:moveTo>
                    <a:cubicBezTo>
                      <a:pt x="31" y="0"/>
                      <a:pt x="1" y="61"/>
                      <a:pt x="1" y="122"/>
                    </a:cubicBezTo>
                    <a:cubicBezTo>
                      <a:pt x="1" y="183"/>
                      <a:pt x="31" y="243"/>
                      <a:pt x="62" y="243"/>
                    </a:cubicBezTo>
                    <a:cubicBezTo>
                      <a:pt x="92" y="243"/>
                      <a:pt x="122" y="183"/>
                      <a:pt x="122" y="122"/>
                    </a:cubicBezTo>
                    <a:cubicBezTo>
                      <a:pt x="122" y="61"/>
                      <a:pt x="92" y="0"/>
                      <a:pt x="6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5"/>
              <p:cNvSpPr/>
              <p:nvPr/>
            </p:nvSpPr>
            <p:spPr>
              <a:xfrm>
                <a:off x="3862800" y="1673625"/>
                <a:ext cx="164925" cy="186150"/>
              </a:xfrm>
              <a:custGeom>
                <a:avLst/>
                <a:gdLst/>
                <a:ahLst/>
                <a:cxnLst/>
                <a:rect l="l" t="t" r="r" b="b"/>
                <a:pathLst>
                  <a:path w="6597" h="7446" extrusionOk="0">
                    <a:moveTo>
                      <a:pt x="1496" y="1"/>
                    </a:moveTo>
                    <a:cubicBezTo>
                      <a:pt x="992" y="1"/>
                      <a:pt x="483" y="99"/>
                      <a:pt x="1" y="302"/>
                    </a:cubicBezTo>
                    <a:lnTo>
                      <a:pt x="943" y="758"/>
                    </a:lnTo>
                    <a:cubicBezTo>
                      <a:pt x="1064" y="2339"/>
                      <a:pt x="1733" y="3828"/>
                      <a:pt x="2797" y="4983"/>
                    </a:cubicBezTo>
                    <a:cubicBezTo>
                      <a:pt x="3830" y="6169"/>
                      <a:pt x="5016" y="7172"/>
                      <a:pt x="6596" y="7445"/>
                    </a:cubicBezTo>
                    <a:cubicBezTo>
                      <a:pt x="6171" y="6108"/>
                      <a:pt x="6080" y="5044"/>
                      <a:pt x="5745" y="3950"/>
                    </a:cubicBezTo>
                    <a:cubicBezTo>
                      <a:pt x="5381" y="2825"/>
                      <a:pt x="4925" y="1731"/>
                      <a:pt x="4043" y="940"/>
                    </a:cubicBezTo>
                    <a:cubicBezTo>
                      <a:pt x="3335" y="330"/>
                      <a:pt x="2422" y="1"/>
                      <a:pt x="1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5"/>
              <p:cNvSpPr/>
              <p:nvPr/>
            </p:nvSpPr>
            <p:spPr>
              <a:xfrm>
                <a:off x="3895475" y="1723725"/>
                <a:ext cx="123125" cy="106700"/>
              </a:xfrm>
              <a:custGeom>
                <a:avLst/>
                <a:gdLst/>
                <a:ahLst/>
                <a:cxnLst/>
                <a:rect l="l" t="t" r="r" b="b"/>
                <a:pathLst>
                  <a:path w="4925" h="4268" extrusionOk="0">
                    <a:moveTo>
                      <a:pt x="1" y="0"/>
                    </a:moveTo>
                    <a:cubicBezTo>
                      <a:pt x="92" y="304"/>
                      <a:pt x="213" y="608"/>
                      <a:pt x="396" y="912"/>
                    </a:cubicBezTo>
                    <a:cubicBezTo>
                      <a:pt x="791" y="1611"/>
                      <a:pt x="1277" y="2280"/>
                      <a:pt x="1855" y="2857"/>
                    </a:cubicBezTo>
                    <a:cubicBezTo>
                      <a:pt x="2159" y="3192"/>
                      <a:pt x="2523" y="3465"/>
                      <a:pt x="2888" y="3739"/>
                    </a:cubicBezTo>
                    <a:cubicBezTo>
                      <a:pt x="3192" y="3952"/>
                      <a:pt x="3526" y="4104"/>
                      <a:pt x="3891" y="4195"/>
                    </a:cubicBezTo>
                    <a:cubicBezTo>
                      <a:pt x="4069" y="4239"/>
                      <a:pt x="4263" y="4268"/>
                      <a:pt x="4450" y="4268"/>
                    </a:cubicBezTo>
                    <a:cubicBezTo>
                      <a:pt x="4519" y="4268"/>
                      <a:pt x="4586" y="4264"/>
                      <a:pt x="4651" y="4256"/>
                    </a:cubicBezTo>
                    <a:cubicBezTo>
                      <a:pt x="4833" y="4256"/>
                      <a:pt x="4925" y="4225"/>
                      <a:pt x="4925" y="4225"/>
                    </a:cubicBezTo>
                    <a:cubicBezTo>
                      <a:pt x="4590" y="4165"/>
                      <a:pt x="4286" y="4134"/>
                      <a:pt x="3982" y="4043"/>
                    </a:cubicBezTo>
                    <a:cubicBezTo>
                      <a:pt x="3222" y="3769"/>
                      <a:pt x="2554" y="3313"/>
                      <a:pt x="2037" y="2736"/>
                    </a:cubicBezTo>
                    <a:cubicBezTo>
                      <a:pt x="1460" y="2128"/>
                      <a:pt x="973" y="1490"/>
                      <a:pt x="548" y="821"/>
                    </a:cubicBezTo>
                    <a:cubicBezTo>
                      <a:pt x="396" y="517"/>
                      <a:pt x="183" y="243"/>
                      <a:pt x="1" y="0"/>
                    </a:cubicBezTo>
                    <a:close/>
                  </a:path>
                </a:pathLst>
              </a:custGeom>
              <a:solidFill>
                <a:srgbClr val="4C4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5"/>
              <p:cNvSpPr/>
              <p:nvPr/>
            </p:nvSpPr>
            <p:spPr>
              <a:xfrm>
                <a:off x="3993500" y="1832375"/>
                <a:ext cx="95775" cy="333625"/>
              </a:xfrm>
              <a:custGeom>
                <a:avLst/>
                <a:gdLst/>
                <a:ahLst/>
                <a:cxnLst/>
                <a:rect l="l" t="t" r="r" b="b"/>
                <a:pathLst>
                  <a:path w="3831" h="13345" extrusionOk="0">
                    <a:moveTo>
                      <a:pt x="1" y="1"/>
                    </a:moveTo>
                    <a:cubicBezTo>
                      <a:pt x="1" y="31"/>
                      <a:pt x="153" y="183"/>
                      <a:pt x="335" y="487"/>
                    </a:cubicBezTo>
                    <a:cubicBezTo>
                      <a:pt x="639" y="943"/>
                      <a:pt x="852" y="1460"/>
                      <a:pt x="943" y="1977"/>
                    </a:cubicBezTo>
                    <a:cubicBezTo>
                      <a:pt x="1034" y="2341"/>
                      <a:pt x="1064" y="2706"/>
                      <a:pt x="1064" y="3071"/>
                    </a:cubicBezTo>
                    <a:cubicBezTo>
                      <a:pt x="1034" y="3496"/>
                      <a:pt x="943" y="3892"/>
                      <a:pt x="852" y="4317"/>
                    </a:cubicBezTo>
                    <a:cubicBezTo>
                      <a:pt x="730" y="4773"/>
                      <a:pt x="669" y="5259"/>
                      <a:pt x="639" y="5746"/>
                    </a:cubicBezTo>
                    <a:cubicBezTo>
                      <a:pt x="639" y="6262"/>
                      <a:pt x="730" y="6779"/>
                      <a:pt x="973" y="7265"/>
                    </a:cubicBezTo>
                    <a:cubicBezTo>
                      <a:pt x="1186" y="7721"/>
                      <a:pt x="1520" y="8147"/>
                      <a:pt x="1946" y="8451"/>
                    </a:cubicBezTo>
                    <a:cubicBezTo>
                      <a:pt x="2341" y="8755"/>
                      <a:pt x="2767" y="8968"/>
                      <a:pt x="3101" y="9241"/>
                    </a:cubicBezTo>
                    <a:cubicBezTo>
                      <a:pt x="3435" y="9484"/>
                      <a:pt x="3648" y="9849"/>
                      <a:pt x="3678" y="10275"/>
                    </a:cubicBezTo>
                    <a:cubicBezTo>
                      <a:pt x="3648" y="10639"/>
                      <a:pt x="3526" y="10974"/>
                      <a:pt x="3344" y="11278"/>
                    </a:cubicBezTo>
                    <a:cubicBezTo>
                      <a:pt x="3162" y="11551"/>
                      <a:pt x="3040" y="11825"/>
                      <a:pt x="2919" y="12129"/>
                    </a:cubicBezTo>
                    <a:cubicBezTo>
                      <a:pt x="2827" y="12341"/>
                      <a:pt x="2797" y="12585"/>
                      <a:pt x="2827" y="12828"/>
                    </a:cubicBezTo>
                    <a:cubicBezTo>
                      <a:pt x="2827" y="12980"/>
                      <a:pt x="2888" y="13101"/>
                      <a:pt x="2979" y="13253"/>
                    </a:cubicBezTo>
                    <a:cubicBezTo>
                      <a:pt x="3040" y="13314"/>
                      <a:pt x="3071" y="13345"/>
                      <a:pt x="3071" y="13345"/>
                    </a:cubicBezTo>
                    <a:cubicBezTo>
                      <a:pt x="2979" y="13193"/>
                      <a:pt x="2919" y="13010"/>
                      <a:pt x="2888" y="12828"/>
                    </a:cubicBezTo>
                    <a:cubicBezTo>
                      <a:pt x="2888" y="12585"/>
                      <a:pt x="2949" y="12372"/>
                      <a:pt x="3040" y="12159"/>
                    </a:cubicBezTo>
                    <a:cubicBezTo>
                      <a:pt x="3162" y="11886"/>
                      <a:pt x="3283" y="11612"/>
                      <a:pt x="3466" y="11338"/>
                    </a:cubicBezTo>
                    <a:cubicBezTo>
                      <a:pt x="3678" y="11034"/>
                      <a:pt x="3800" y="10670"/>
                      <a:pt x="3830" y="10275"/>
                    </a:cubicBezTo>
                    <a:cubicBezTo>
                      <a:pt x="3830" y="9819"/>
                      <a:pt x="3587" y="9393"/>
                      <a:pt x="3223" y="9120"/>
                    </a:cubicBezTo>
                    <a:cubicBezTo>
                      <a:pt x="2888" y="8816"/>
                      <a:pt x="2432" y="8603"/>
                      <a:pt x="2067" y="8299"/>
                    </a:cubicBezTo>
                    <a:cubicBezTo>
                      <a:pt x="1672" y="7995"/>
                      <a:pt x="1368" y="7600"/>
                      <a:pt x="1156" y="7174"/>
                    </a:cubicBezTo>
                    <a:cubicBezTo>
                      <a:pt x="912" y="6718"/>
                      <a:pt x="821" y="6232"/>
                      <a:pt x="852" y="5746"/>
                    </a:cubicBezTo>
                    <a:cubicBezTo>
                      <a:pt x="852" y="5259"/>
                      <a:pt x="912" y="4803"/>
                      <a:pt x="1034" y="4347"/>
                    </a:cubicBezTo>
                    <a:cubicBezTo>
                      <a:pt x="1125" y="3922"/>
                      <a:pt x="1186" y="3496"/>
                      <a:pt x="1216" y="3071"/>
                    </a:cubicBezTo>
                    <a:cubicBezTo>
                      <a:pt x="1216" y="2676"/>
                      <a:pt x="1186" y="2311"/>
                      <a:pt x="1095" y="1946"/>
                    </a:cubicBezTo>
                    <a:cubicBezTo>
                      <a:pt x="973" y="1399"/>
                      <a:pt x="730" y="882"/>
                      <a:pt x="426" y="457"/>
                    </a:cubicBezTo>
                    <a:cubicBezTo>
                      <a:pt x="335" y="335"/>
                      <a:pt x="244" y="214"/>
                      <a:pt x="122" y="122"/>
                    </a:cubicBezTo>
                    <a:cubicBezTo>
                      <a:pt x="61" y="3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5"/>
              <p:cNvSpPr/>
              <p:nvPr/>
            </p:nvSpPr>
            <p:spPr>
              <a:xfrm>
                <a:off x="3908400" y="1735125"/>
                <a:ext cx="177825" cy="287525"/>
              </a:xfrm>
              <a:custGeom>
                <a:avLst/>
                <a:gdLst/>
                <a:ahLst/>
                <a:cxnLst/>
                <a:rect l="l" t="t" r="r" b="b"/>
                <a:pathLst>
                  <a:path w="7113" h="11501" extrusionOk="0">
                    <a:moveTo>
                      <a:pt x="0" y="0"/>
                    </a:moveTo>
                    <a:cubicBezTo>
                      <a:pt x="0" y="61"/>
                      <a:pt x="31" y="122"/>
                      <a:pt x="31" y="183"/>
                    </a:cubicBezTo>
                    <a:cubicBezTo>
                      <a:pt x="91" y="335"/>
                      <a:pt x="183" y="487"/>
                      <a:pt x="274" y="639"/>
                    </a:cubicBezTo>
                    <a:cubicBezTo>
                      <a:pt x="608" y="1155"/>
                      <a:pt x="1034" y="1642"/>
                      <a:pt x="1520" y="2067"/>
                    </a:cubicBezTo>
                    <a:cubicBezTo>
                      <a:pt x="1824" y="2341"/>
                      <a:pt x="2158" y="2614"/>
                      <a:pt x="2523" y="2888"/>
                    </a:cubicBezTo>
                    <a:cubicBezTo>
                      <a:pt x="2949" y="3161"/>
                      <a:pt x="3405" y="3405"/>
                      <a:pt x="3891" y="3526"/>
                    </a:cubicBezTo>
                    <a:cubicBezTo>
                      <a:pt x="4164" y="3617"/>
                      <a:pt x="4408" y="3648"/>
                      <a:pt x="4681" y="3709"/>
                    </a:cubicBezTo>
                    <a:cubicBezTo>
                      <a:pt x="4955" y="3769"/>
                      <a:pt x="5198" y="3830"/>
                      <a:pt x="5441" y="3952"/>
                    </a:cubicBezTo>
                    <a:cubicBezTo>
                      <a:pt x="5958" y="4225"/>
                      <a:pt x="6323" y="4681"/>
                      <a:pt x="6505" y="5228"/>
                    </a:cubicBezTo>
                    <a:cubicBezTo>
                      <a:pt x="6657" y="5775"/>
                      <a:pt x="6566" y="6353"/>
                      <a:pt x="6231" y="6839"/>
                    </a:cubicBezTo>
                    <a:cubicBezTo>
                      <a:pt x="5958" y="7326"/>
                      <a:pt x="5563" y="7721"/>
                      <a:pt x="5259" y="8177"/>
                    </a:cubicBezTo>
                    <a:cubicBezTo>
                      <a:pt x="4955" y="8572"/>
                      <a:pt x="4772" y="9058"/>
                      <a:pt x="4681" y="9575"/>
                    </a:cubicBezTo>
                    <a:cubicBezTo>
                      <a:pt x="4620" y="10031"/>
                      <a:pt x="4712" y="10487"/>
                      <a:pt x="4955" y="10882"/>
                    </a:cubicBezTo>
                    <a:cubicBezTo>
                      <a:pt x="5137" y="11186"/>
                      <a:pt x="5471" y="11429"/>
                      <a:pt x="5867" y="11490"/>
                    </a:cubicBezTo>
                    <a:cubicBezTo>
                      <a:pt x="5928" y="11497"/>
                      <a:pt x="5990" y="11500"/>
                      <a:pt x="6051" y="11500"/>
                    </a:cubicBezTo>
                    <a:cubicBezTo>
                      <a:pt x="6262" y="11500"/>
                      <a:pt x="6468" y="11456"/>
                      <a:pt x="6657" y="11338"/>
                    </a:cubicBezTo>
                    <a:cubicBezTo>
                      <a:pt x="6839" y="11247"/>
                      <a:pt x="6961" y="11125"/>
                      <a:pt x="7052" y="10973"/>
                    </a:cubicBezTo>
                    <a:cubicBezTo>
                      <a:pt x="7082" y="10912"/>
                      <a:pt x="7113" y="10851"/>
                      <a:pt x="7113" y="10791"/>
                    </a:cubicBezTo>
                    <a:lnTo>
                      <a:pt x="7113" y="10791"/>
                    </a:lnTo>
                    <a:cubicBezTo>
                      <a:pt x="7022" y="11003"/>
                      <a:pt x="6839" y="11155"/>
                      <a:pt x="6627" y="11277"/>
                    </a:cubicBezTo>
                    <a:cubicBezTo>
                      <a:pt x="6464" y="11358"/>
                      <a:pt x="6302" y="11399"/>
                      <a:pt x="6131" y="11399"/>
                    </a:cubicBezTo>
                    <a:cubicBezTo>
                      <a:pt x="6046" y="11399"/>
                      <a:pt x="5958" y="11388"/>
                      <a:pt x="5867" y="11368"/>
                    </a:cubicBezTo>
                    <a:cubicBezTo>
                      <a:pt x="5532" y="11307"/>
                      <a:pt x="5259" y="11095"/>
                      <a:pt x="5076" y="10791"/>
                    </a:cubicBezTo>
                    <a:cubicBezTo>
                      <a:pt x="4864" y="10426"/>
                      <a:pt x="4803" y="10000"/>
                      <a:pt x="4864" y="9605"/>
                    </a:cubicBezTo>
                    <a:cubicBezTo>
                      <a:pt x="4924" y="9119"/>
                      <a:pt x="5137" y="8663"/>
                      <a:pt x="5411" y="8268"/>
                    </a:cubicBezTo>
                    <a:cubicBezTo>
                      <a:pt x="5684" y="7842"/>
                      <a:pt x="6079" y="7447"/>
                      <a:pt x="6414" y="6930"/>
                    </a:cubicBezTo>
                    <a:cubicBezTo>
                      <a:pt x="6748" y="6414"/>
                      <a:pt x="6839" y="5775"/>
                      <a:pt x="6687" y="5167"/>
                    </a:cubicBezTo>
                    <a:cubicBezTo>
                      <a:pt x="6505" y="4590"/>
                      <a:pt x="6110" y="4073"/>
                      <a:pt x="5563" y="3800"/>
                    </a:cubicBezTo>
                    <a:cubicBezTo>
                      <a:pt x="5289" y="3678"/>
                      <a:pt x="5016" y="3587"/>
                      <a:pt x="4712" y="3526"/>
                    </a:cubicBezTo>
                    <a:cubicBezTo>
                      <a:pt x="4468" y="3465"/>
                      <a:pt x="4195" y="3435"/>
                      <a:pt x="3952" y="3344"/>
                    </a:cubicBezTo>
                    <a:cubicBezTo>
                      <a:pt x="3070" y="3070"/>
                      <a:pt x="2250" y="2584"/>
                      <a:pt x="1611" y="1946"/>
                    </a:cubicBezTo>
                    <a:cubicBezTo>
                      <a:pt x="1125" y="1550"/>
                      <a:pt x="699" y="1094"/>
                      <a:pt x="335" y="608"/>
                    </a:cubicBezTo>
                    <a:cubicBezTo>
                      <a:pt x="213" y="395"/>
                      <a:pt x="91" y="2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5"/>
              <p:cNvSpPr/>
              <p:nvPr/>
            </p:nvSpPr>
            <p:spPr>
              <a:xfrm>
                <a:off x="3582400" y="1809600"/>
                <a:ext cx="148200" cy="397425"/>
              </a:xfrm>
              <a:custGeom>
                <a:avLst/>
                <a:gdLst/>
                <a:ahLst/>
                <a:cxnLst/>
                <a:rect l="l" t="t" r="r" b="b"/>
                <a:pathLst>
                  <a:path w="5928" h="15897" extrusionOk="0">
                    <a:moveTo>
                      <a:pt x="5563" y="0"/>
                    </a:moveTo>
                    <a:cubicBezTo>
                      <a:pt x="5684" y="213"/>
                      <a:pt x="5745" y="456"/>
                      <a:pt x="5776" y="699"/>
                    </a:cubicBezTo>
                    <a:cubicBezTo>
                      <a:pt x="5806" y="1368"/>
                      <a:pt x="5533" y="2037"/>
                      <a:pt x="5016" y="2462"/>
                    </a:cubicBezTo>
                    <a:cubicBezTo>
                      <a:pt x="4651" y="2766"/>
                      <a:pt x="4256" y="3040"/>
                      <a:pt x="3861" y="3283"/>
                    </a:cubicBezTo>
                    <a:cubicBezTo>
                      <a:pt x="3374" y="3526"/>
                      <a:pt x="2949" y="3891"/>
                      <a:pt x="2615" y="4316"/>
                    </a:cubicBezTo>
                    <a:cubicBezTo>
                      <a:pt x="2402" y="4559"/>
                      <a:pt x="2280" y="4863"/>
                      <a:pt x="2250" y="5167"/>
                    </a:cubicBezTo>
                    <a:cubicBezTo>
                      <a:pt x="2189" y="5471"/>
                      <a:pt x="2250" y="5806"/>
                      <a:pt x="2371" y="6110"/>
                    </a:cubicBezTo>
                    <a:cubicBezTo>
                      <a:pt x="2645" y="6717"/>
                      <a:pt x="3070" y="7204"/>
                      <a:pt x="3314" y="7781"/>
                    </a:cubicBezTo>
                    <a:cubicBezTo>
                      <a:pt x="3435" y="8085"/>
                      <a:pt x="3466" y="8389"/>
                      <a:pt x="3435" y="8693"/>
                    </a:cubicBezTo>
                    <a:cubicBezTo>
                      <a:pt x="3374" y="8997"/>
                      <a:pt x="3283" y="9271"/>
                      <a:pt x="3101" y="9544"/>
                    </a:cubicBezTo>
                    <a:cubicBezTo>
                      <a:pt x="2767" y="10031"/>
                      <a:pt x="2371" y="10456"/>
                      <a:pt x="1885" y="10821"/>
                    </a:cubicBezTo>
                    <a:cubicBezTo>
                      <a:pt x="1459" y="11155"/>
                      <a:pt x="1064" y="11520"/>
                      <a:pt x="700" y="11945"/>
                    </a:cubicBezTo>
                    <a:cubicBezTo>
                      <a:pt x="396" y="12341"/>
                      <a:pt x="213" y="12766"/>
                      <a:pt x="122" y="13252"/>
                    </a:cubicBezTo>
                    <a:cubicBezTo>
                      <a:pt x="0" y="13952"/>
                      <a:pt x="92" y="14651"/>
                      <a:pt x="426" y="15289"/>
                    </a:cubicBezTo>
                    <a:cubicBezTo>
                      <a:pt x="487" y="15441"/>
                      <a:pt x="608" y="15593"/>
                      <a:pt x="730" y="15745"/>
                    </a:cubicBezTo>
                    <a:cubicBezTo>
                      <a:pt x="796" y="15811"/>
                      <a:pt x="830" y="15861"/>
                      <a:pt x="844" y="15884"/>
                    </a:cubicBezTo>
                    <a:lnTo>
                      <a:pt x="844" y="15884"/>
                    </a:lnTo>
                    <a:cubicBezTo>
                      <a:pt x="725" y="15675"/>
                      <a:pt x="606" y="15466"/>
                      <a:pt x="487" y="15228"/>
                    </a:cubicBezTo>
                    <a:cubicBezTo>
                      <a:pt x="213" y="14620"/>
                      <a:pt x="122" y="13921"/>
                      <a:pt x="274" y="13283"/>
                    </a:cubicBezTo>
                    <a:cubicBezTo>
                      <a:pt x="365" y="12827"/>
                      <a:pt x="548" y="12401"/>
                      <a:pt x="852" y="12037"/>
                    </a:cubicBezTo>
                    <a:cubicBezTo>
                      <a:pt x="1186" y="11642"/>
                      <a:pt x="1581" y="11277"/>
                      <a:pt x="2037" y="10942"/>
                    </a:cubicBezTo>
                    <a:cubicBezTo>
                      <a:pt x="2523" y="10578"/>
                      <a:pt x="2949" y="10152"/>
                      <a:pt x="3283" y="9635"/>
                    </a:cubicBezTo>
                    <a:cubicBezTo>
                      <a:pt x="3466" y="9362"/>
                      <a:pt x="3587" y="9058"/>
                      <a:pt x="3648" y="8724"/>
                    </a:cubicBezTo>
                    <a:cubicBezTo>
                      <a:pt x="3678" y="8389"/>
                      <a:pt x="3648" y="8024"/>
                      <a:pt x="3496" y="7720"/>
                    </a:cubicBezTo>
                    <a:cubicBezTo>
                      <a:pt x="3253" y="7082"/>
                      <a:pt x="2797" y="6596"/>
                      <a:pt x="2584" y="6018"/>
                    </a:cubicBezTo>
                    <a:cubicBezTo>
                      <a:pt x="2463" y="5775"/>
                      <a:pt x="2402" y="5471"/>
                      <a:pt x="2432" y="5198"/>
                    </a:cubicBezTo>
                    <a:cubicBezTo>
                      <a:pt x="2493" y="4924"/>
                      <a:pt x="2584" y="4651"/>
                      <a:pt x="2767" y="4438"/>
                    </a:cubicBezTo>
                    <a:cubicBezTo>
                      <a:pt x="3101" y="4012"/>
                      <a:pt x="3496" y="3678"/>
                      <a:pt x="3952" y="3404"/>
                    </a:cubicBezTo>
                    <a:cubicBezTo>
                      <a:pt x="4377" y="3161"/>
                      <a:pt x="4742" y="2888"/>
                      <a:pt x="5107" y="2553"/>
                    </a:cubicBezTo>
                    <a:cubicBezTo>
                      <a:pt x="5654" y="2097"/>
                      <a:pt x="5928" y="1398"/>
                      <a:pt x="5867" y="699"/>
                    </a:cubicBezTo>
                    <a:cubicBezTo>
                      <a:pt x="5836" y="517"/>
                      <a:pt x="5776" y="334"/>
                      <a:pt x="5684" y="152"/>
                    </a:cubicBezTo>
                    <a:cubicBezTo>
                      <a:pt x="5624" y="61"/>
                      <a:pt x="5563" y="0"/>
                      <a:pt x="5563" y="0"/>
                    </a:cubicBezTo>
                    <a:close/>
                    <a:moveTo>
                      <a:pt x="844" y="15884"/>
                    </a:moveTo>
                    <a:lnTo>
                      <a:pt x="844" y="15884"/>
                    </a:lnTo>
                    <a:cubicBezTo>
                      <a:pt x="847" y="15888"/>
                      <a:pt x="849" y="15893"/>
                      <a:pt x="852" y="15897"/>
                    </a:cubicBezTo>
                    <a:cubicBezTo>
                      <a:pt x="852" y="15897"/>
                      <a:pt x="849" y="15892"/>
                      <a:pt x="844" y="15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5"/>
              <p:cNvSpPr/>
              <p:nvPr/>
            </p:nvSpPr>
            <p:spPr>
              <a:xfrm>
                <a:off x="3591525" y="1674325"/>
                <a:ext cx="309300" cy="689250"/>
              </a:xfrm>
              <a:custGeom>
                <a:avLst/>
                <a:gdLst/>
                <a:ahLst/>
                <a:cxnLst/>
                <a:rect l="l" t="t" r="r" b="b"/>
                <a:pathLst>
                  <a:path w="12372" h="27570" extrusionOk="0">
                    <a:moveTo>
                      <a:pt x="9796" y="1"/>
                    </a:moveTo>
                    <a:cubicBezTo>
                      <a:pt x="9599" y="1"/>
                      <a:pt x="9403" y="11"/>
                      <a:pt x="9210" y="31"/>
                    </a:cubicBezTo>
                    <a:cubicBezTo>
                      <a:pt x="8359" y="92"/>
                      <a:pt x="7538" y="335"/>
                      <a:pt x="6809" y="760"/>
                    </a:cubicBezTo>
                    <a:cubicBezTo>
                      <a:pt x="5654" y="1520"/>
                      <a:pt x="5016" y="2858"/>
                      <a:pt x="4833" y="4195"/>
                    </a:cubicBezTo>
                    <a:cubicBezTo>
                      <a:pt x="4681" y="5320"/>
                      <a:pt x="5502" y="5229"/>
                      <a:pt x="5654" y="6353"/>
                    </a:cubicBezTo>
                    <a:cubicBezTo>
                      <a:pt x="5411" y="6961"/>
                      <a:pt x="4438" y="8755"/>
                      <a:pt x="4195" y="9362"/>
                    </a:cubicBezTo>
                    <a:cubicBezTo>
                      <a:pt x="3739" y="10305"/>
                      <a:pt x="3374" y="11308"/>
                      <a:pt x="3101" y="12341"/>
                    </a:cubicBezTo>
                    <a:cubicBezTo>
                      <a:pt x="3891" y="13952"/>
                      <a:pt x="2614" y="15776"/>
                      <a:pt x="2614" y="17144"/>
                    </a:cubicBezTo>
                    <a:cubicBezTo>
                      <a:pt x="2614" y="18663"/>
                      <a:pt x="2341" y="19271"/>
                      <a:pt x="2158" y="20761"/>
                    </a:cubicBezTo>
                    <a:cubicBezTo>
                      <a:pt x="2006" y="22250"/>
                      <a:pt x="1307" y="23800"/>
                      <a:pt x="0" y="24499"/>
                    </a:cubicBezTo>
                    <a:cubicBezTo>
                      <a:pt x="343" y="25145"/>
                      <a:pt x="959" y="25448"/>
                      <a:pt x="1573" y="25448"/>
                    </a:cubicBezTo>
                    <a:cubicBezTo>
                      <a:pt x="2375" y="25448"/>
                      <a:pt x="3172" y="24930"/>
                      <a:pt x="3344" y="23983"/>
                    </a:cubicBezTo>
                    <a:lnTo>
                      <a:pt x="3344" y="23983"/>
                    </a:lnTo>
                    <a:cubicBezTo>
                      <a:pt x="3344" y="24682"/>
                      <a:pt x="3283" y="25381"/>
                      <a:pt x="3101" y="26050"/>
                    </a:cubicBezTo>
                    <a:cubicBezTo>
                      <a:pt x="4712" y="26384"/>
                      <a:pt x="6262" y="26901"/>
                      <a:pt x="7751" y="27569"/>
                    </a:cubicBezTo>
                    <a:cubicBezTo>
                      <a:pt x="8450" y="26749"/>
                      <a:pt x="9210" y="25746"/>
                      <a:pt x="8876" y="24743"/>
                    </a:cubicBezTo>
                    <a:cubicBezTo>
                      <a:pt x="8633" y="24013"/>
                      <a:pt x="7903" y="23557"/>
                      <a:pt x="7690" y="22797"/>
                    </a:cubicBezTo>
                    <a:cubicBezTo>
                      <a:pt x="7478" y="22007"/>
                      <a:pt x="7903" y="21217"/>
                      <a:pt x="8177" y="20457"/>
                    </a:cubicBezTo>
                    <a:cubicBezTo>
                      <a:pt x="8937" y="18390"/>
                      <a:pt x="9180" y="16627"/>
                      <a:pt x="7842" y="14894"/>
                    </a:cubicBezTo>
                    <a:cubicBezTo>
                      <a:pt x="7630" y="14590"/>
                      <a:pt x="7478" y="14195"/>
                      <a:pt x="7447" y="13800"/>
                    </a:cubicBezTo>
                    <a:cubicBezTo>
                      <a:pt x="7417" y="13071"/>
                      <a:pt x="7994" y="12372"/>
                      <a:pt x="7842" y="11642"/>
                    </a:cubicBezTo>
                    <a:cubicBezTo>
                      <a:pt x="7721" y="11004"/>
                      <a:pt x="7082" y="10578"/>
                      <a:pt x="6778" y="10001"/>
                    </a:cubicBezTo>
                    <a:cubicBezTo>
                      <a:pt x="6535" y="9484"/>
                      <a:pt x="6535" y="8906"/>
                      <a:pt x="6778" y="8390"/>
                    </a:cubicBezTo>
                    <a:cubicBezTo>
                      <a:pt x="6961" y="8268"/>
                      <a:pt x="7113" y="8116"/>
                      <a:pt x="7234" y="7964"/>
                    </a:cubicBezTo>
                    <a:cubicBezTo>
                      <a:pt x="7356" y="7843"/>
                      <a:pt x="7447" y="7721"/>
                      <a:pt x="7538" y="7569"/>
                    </a:cubicBezTo>
                    <a:lnTo>
                      <a:pt x="7599" y="7539"/>
                    </a:lnTo>
                    <a:lnTo>
                      <a:pt x="7569" y="7508"/>
                    </a:lnTo>
                    <a:cubicBezTo>
                      <a:pt x="7751" y="7144"/>
                      <a:pt x="7842" y="6718"/>
                      <a:pt x="7842" y="6292"/>
                    </a:cubicBezTo>
                    <a:cubicBezTo>
                      <a:pt x="9089" y="6019"/>
                      <a:pt x="10213" y="5350"/>
                      <a:pt x="11095" y="4408"/>
                    </a:cubicBezTo>
                    <a:cubicBezTo>
                      <a:pt x="11946" y="3435"/>
                      <a:pt x="12311" y="2128"/>
                      <a:pt x="12067" y="852"/>
                    </a:cubicBezTo>
                    <a:lnTo>
                      <a:pt x="12067" y="852"/>
                    </a:lnTo>
                    <a:lnTo>
                      <a:pt x="12371" y="1125"/>
                    </a:lnTo>
                    <a:cubicBezTo>
                      <a:pt x="12037" y="609"/>
                      <a:pt x="11551" y="274"/>
                      <a:pt x="10973" y="122"/>
                    </a:cubicBezTo>
                    <a:cubicBezTo>
                      <a:pt x="10588" y="41"/>
                      <a:pt x="10190" y="1"/>
                      <a:pt x="9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5"/>
              <p:cNvSpPr/>
              <p:nvPr/>
            </p:nvSpPr>
            <p:spPr>
              <a:xfrm>
                <a:off x="3699425" y="1723725"/>
                <a:ext cx="196075" cy="102500"/>
              </a:xfrm>
              <a:custGeom>
                <a:avLst/>
                <a:gdLst/>
                <a:ahLst/>
                <a:cxnLst/>
                <a:rect l="l" t="t" r="r" b="b"/>
                <a:pathLst>
                  <a:path w="7843" h="4100" extrusionOk="0">
                    <a:moveTo>
                      <a:pt x="7843" y="0"/>
                    </a:moveTo>
                    <a:lnTo>
                      <a:pt x="7843" y="0"/>
                    </a:lnTo>
                    <a:cubicBezTo>
                      <a:pt x="7660" y="456"/>
                      <a:pt x="7478" y="912"/>
                      <a:pt x="7265" y="1368"/>
                    </a:cubicBezTo>
                    <a:cubicBezTo>
                      <a:pt x="6457" y="2984"/>
                      <a:pt x="4804" y="3921"/>
                      <a:pt x="3089" y="3921"/>
                    </a:cubicBezTo>
                    <a:cubicBezTo>
                      <a:pt x="2481" y="3921"/>
                      <a:pt x="1865" y="3803"/>
                      <a:pt x="1277" y="3557"/>
                    </a:cubicBezTo>
                    <a:cubicBezTo>
                      <a:pt x="821" y="3344"/>
                      <a:pt x="396" y="3101"/>
                      <a:pt x="0" y="2827"/>
                    </a:cubicBezTo>
                    <a:lnTo>
                      <a:pt x="0" y="2827"/>
                    </a:lnTo>
                    <a:cubicBezTo>
                      <a:pt x="61" y="2949"/>
                      <a:pt x="183" y="3040"/>
                      <a:pt x="304" y="3131"/>
                    </a:cubicBezTo>
                    <a:cubicBezTo>
                      <a:pt x="578" y="3344"/>
                      <a:pt x="882" y="3526"/>
                      <a:pt x="1247" y="3678"/>
                    </a:cubicBezTo>
                    <a:cubicBezTo>
                      <a:pt x="1849" y="3962"/>
                      <a:pt x="2506" y="4100"/>
                      <a:pt x="3173" y="4100"/>
                    </a:cubicBezTo>
                    <a:cubicBezTo>
                      <a:pt x="3718" y="4100"/>
                      <a:pt x="4270" y="4008"/>
                      <a:pt x="4803" y="3830"/>
                    </a:cubicBezTo>
                    <a:cubicBezTo>
                      <a:pt x="5411" y="3587"/>
                      <a:pt x="5988" y="3222"/>
                      <a:pt x="6444" y="2736"/>
                    </a:cubicBezTo>
                    <a:cubicBezTo>
                      <a:pt x="6839" y="2341"/>
                      <a:pt x="7143" y="1885"/>
                      <a:pt x="7387" y="1399"/>
                    </a:cubicBezTo>
                    <a:cubicBezTo>
                      <a:pt x="7569" y="1064"/>
                      <a:pt x="7691" y="730"/>
                      <a:pt x="7782" y="365"/>
                    </a:cubicBezTo>
                    <a:cubicBezTo>
                      <a:pt x="7812" y="243"/>
                      <a:pt x="7843" y="122"/>
                      <a:pt x="78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5"/>
              <p:cNvSpPr/>
              <p:nvPr/>
            </p:nvSpPr>
            <p:spPr>
              <a:xfrm>
                <a:off x="3705500" y="1700100"/>
                <a:ext cx="136050" cy="58700"/>
              </a:xfrm>
              <a:custGeom>
                <a:avLst/>
                <a:gdLst/>
                <a:ahLst/>
                <a:cxnLst/>
                <a:rect l="l" t="t" r="r" b="b"/>
                <a:pathLst>
                  <a:path w="5442" h="2348" extrusionOk="0">
                    <a:moveTo>
                      <a:pt x="5436" y="1"/>
                    </a:moveTo>
                    <a:cubicBezTo>
                      <a:pt x="5394" y="1"/>
                      <a:pt x="5210" y="295"/>
                      <a:pt x="4834" y="672"/>
                    </a:cubicBezTo>
                    <a:cubicBezTo>
                      <a:pt x="3823" y="1653"/>
                      <a:pt x="2484" y="2196"/>
                      <a:pt x="1102" y="2196"/>
                    </a:cubicBezTo>
                    <a:cubicBezTo>
                      <a:pt x="1029" y="2196"/>
                      <a:pt x="955" y="2195"/>
                      <a:pt x="882" y="2192"/>
                    </a:cubicBezTo>
                    <a:cubicBezTo>
                      <a:pt x="467" y="2168"/>
                      <a:pt x="174" y="2110"/>
                      <a:pt x="57" y="2110"/>
                    </a:cubicBezTo>
                    <a:cubicBezTo>
                      <a:pt x="20" y="2110"/>
                      <a:pt x="1" y="2116"/>
                      <a:pt x="1" y="2131"/>
                    </a:cubicBezTo>
                    <a:cubicBezTo>
                      <a:pt x="274" y="2252"/>
                      <a:pt x="578" y="2313"/>
                      <a:pt x="882" y="2313"/>
                    </a:cubicBezTo>
                    <a:cubicBezTo>
                      <a:pt x="1072" y="2336"/>
                      <a:pt x="1260" y="2347"/>
                      <a:pt x="1447" y="2347"/>
                    </a:cubicBezTo>
                    <a:cubicBezTo>
                      <a:pt x="2007" y="2347"/>
                      <a:pt x="2554" y="2245"/>
                      <a:pt x="3101" y="2040"/>
                    </a:cubicBezTo>
                    <a:cubicBezTo>
                      <a:pt x="3800" y="1766"/>
                      <a:pt x="4408" y="1310"/>
                      <a:pt x="4925" y="763"/>
                    </a:cubicBezTo>
                    <a:cubicBezTo>
                      <a:pt x="5137" y="550"/>
                      <a:pt x="5320" y="277"/>
                      <a:pt x="5441" y="3"/>
                    </a:cubicBezTo>
                    <a:cubicBezTo>
                      <a:pt x="5440" y="2"/>
                      <a:pt x="5438" y="1"/>
                      <a:pt x="5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5"/>
              <p:cNvSpPr/>
              <p:nvPr/>
            </p:nvSpPr>
            <p:spPr>
              <a:xfrm>
                <a:off x="3697900" y="1771550"/>
                <a:ext cx="46375" cy="23425"/>
              </a:xfrm>
              <a:custGeom>
                <a:avLst/>
                <a:gdLst/>
                <a:ahLst/>
                <a:cxnLst/>
                <a:rect l="l" t="t" r="r" b="b"/>
                <a:pathLst>
                  <a:path w="1855" h="937" extrusionOk="0">
                    <a:moveTo>
                      <a:pt x="67" y="0"/>
                    </a:moveTo>
                    <a:cubicBezTo>
                      <a:pt x="65" y="0"/>
                      <a:pt x="63" y="1"/>
                      <a:pt x="61" y="2"/>
                    </a:cubicBezTo>
                    <a:cubicBezTo>
                      <a:pt x="1" y="33"/>
                      <a:pt x="274" y="458"/>
                      <a:pt x="791" y="732"/>
                    </a:cubicBezTo>
                    <a:cubicBezTo>
                      <a:pt x="1042" y="869"/>
                      <a:pt x="1310" y="937"/>
                      <a:pt x="1569" y="937"/>
                    </a:cubicBezTo>
                    <a:cubicBezTo>
                      <a:pt x="1655" y="937"/>
                      <a:pt x="1741" y="929"/>
                      <a:pt x="1824" y="914"/>
                    </a:cubicBezTo>
                    <a:cubicBezTo>
                      <a:pt x="1855" y="853"/>
                      <a:pt x="1399" y="793"/>
                      <a:pt x="882" y="549"/>
                    </a:cubicBezTo>
                    <a:cubicBezTo>
                      <a:pt x="417" y="317"/>
                      <a:pt x="118" y="0"/>
                      <a:pt x="67" y="0"/>
                    </a:cubicBezTo>
                    <a:close/>
                  </a:path>
                </a:pathLst>
              </a:custGeom>
              <a:solidFill>
                <a:srgbClr val="4C4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5"/>
              <p:cNvSpPr/>
              <p:nvPr/>
            </p:nvSpPr>
            <p:spPr>
              <a:xfrm>
                <a:off x="3693350" y="1823275"/>
                <a:ext cx="62325" cy="512175"/>
              </a:xfrm>
              <a:custGeom>
                <a:avLst/>
                <a:gdLst/>
                <a:ahLst/>
                <a:cxnLst/>
                <a:rect l="l" t="t" r="r" b="b"/>
                <a:pathLst>
                  <a:path w="2493" h="20487" extrusionOk="0">
                    <a:moveTo>
                      <a:pt x="2341" y="0"/>
                    </a:moveTo>
                    <a:cubicBezTo>
                      <a:pt x="2310" y="0"/>
                      <a:pt x="2371" y="61"/>
                      <a:pt x="2402" y="213"/>
                    </a:cubicBezTo>
                    <a:cubicBezTo>
                      <a:pt x="2432" y="456"/>
                      <a:pt x="2402" y="669"/>
                      <a:pt x="2310" y="882"/>
                    </a:cubicBezTo>
                    <a:cubicBezTo>
                      <a:pt x="2189" y="1216"/>
                      <a:pt x="1946" y="1490"/>
                      <a:pt x="1642" y="1702"/>
                    </a:cubicBezTo>
                    <a:cubicBezTo>
                      <a:pt x="1216" y="1915"/>
                      <a:pt x="821" y="2249"/>
                      <a:pt x="547" y="2645"/>
                    </a:cubicBezTo>
                    <a:cubicBezTo>
                      <a:pt x="243" y="3192"/>
                      <a:pt x="213" y="3830"/>
                      <a:pt x="487" y="4407"/>
                    </a:cubicBezTo>
                    <a:cubicBezTo>
                      <a:pt x="608" y="4711"/>
                      <a:pt x="791" y="5015"/>
                      <a:pt x="1034" y="5259"/>
                    </a:cubicBezTo>
                    <a:cubicBezTo>
                      <a:pt x="1246" y="5502"/>
                      <a:pt x="1398" y="5806"/>
                      <a:pt x="1459" y="6140"/>
                    </a:cubicBezTo>
                    <a:cubicBezTo>
                      <a:pt x="1459" y="6474"/>
                      <a:pt x="1338" y="6839"/>
                      <a:pt x="1125" y="7113"/>
                    </a:cubicBezTo>
                    <a:cubicBezTo>
                      <a:pt x="943" y="7417"/>
                      <a:pt x="669" y="7690"/>
                      <a:pt x="426" y="7994"/>
                    </a:cubicBezTo>
                    <a:cubicBezTo>
                      <a:pt x="183" y="8329"/>
                      <a:pt x="0" y="8724"/>
                      <a:pt x="0" y="9149"/>
                    </a:cubicBezTo>
                    <a:cubicBezTo>
                      <a:pt x="31" y="9575"/>
                      <a:pt x="213" y="9970"/>
                      <a:pt x="517" y="10274"/>
                    </a:cubicBezTo>
                    <a:cubicBezTo>
                      <a:pt x="1550" y="11429"/>
                      <a:pt x="1702" y="13131"/>
                      <a:pt x="912" y="14468"/>
                    </a:cubicBezTo>
                    <a:cubicBezTo>
                      <a:pt x="699" y="14742"/>
                      <a:pt x="547" y="15046"/>
                      <a:pt x="395" y="15380"/>
                    </a:cubicBezTo>
                    <a:cubicBezTo>
                      <a:pt x="304" y="15532"/>
                      <a:pt x="274" y="15715"/>
                      <a:pt x="274" y="15897"/>
                    </a:cubicBezTo>
                    <a:cubicBezTo>
                      <a:pt x="274" y="16049"/>
                      <a:pt x="304" y="16231"/>
                      <a:pt x="365" y="16383"/>
                    </a:cubicBezTo>
                    <a:cubicBezTo>
                      <a:pt x="517" y="16687"/>
                      <a:pt x="760" y="16930"/>
                      <a:pt x="1034" y="17052"/>
                    </a:cubicBezTo>
                    <a:cubicBezTo>
                      <a:pt x="1307" y="17174"/>
                      <a:pt x="1490" y="17356"/>
                      <a:pt x="1672" y="17569"/>
                    </a:cubicBezTo>
                    <a:cubicBezTo>
                      <a:pt x="1885" y="17964"/>
                      <a:pt x="1915" y="18481"/>
                      <a:pt x="1702" y="18906"/>
                    </a:cubicBezTo>
                    <a:cubicBezTo>
                      <a:pt x="1550" y="19210"/>
                      <a:pt x="1307" y="19484"/>
                      <a:pt x="1003" y="19666"/>
                    </a:cubicBezTo>
                    <a:cubicBezTo>
                      <a:pt x="821" y="19818"/>
                      <a:pt x="699" y="20031"/>
                      <a:pt x="639" y="20274"/>
                    </a:cubicBezTo>
                    <a:cubicBezTo>
                      <a:pt x="608" y="20335"/>
                      <a:pt x="608" y="20426"/>
                      <a:pt x="608" y="20487"/>
                    </a:cubicBezTo>
                    <a:cubicBezTo>
                      <a:pt x="639" y="20426"/>
                      <a:pt x="669" y="20335"/>
                      <a:pt x="669" y="20274"/>
                    </a:cubicBezTo>
                    <a:cubicBezTo>
                      <a:pt x="730" y="20031"/>
                      <a:pt x="882" y="19848"/>
                      <a:pt x="1064" y="19727"/>
                    </a:cubicBezTo>
                    <a:cubicBezTo>
                      <a:pt x="1155" y="19605"/>
                      <a:pt x="1307" y="19544"/>
                      <a:pt x="1459" y="19423"/>
                    </a:cubicBezTo>
                    <a:cubicBezTo>
                      <a:pt x="1611" y="19271"/>
                      <a:pt x="1733" y="19119"/>
                      <a:pt x="1824" y="18906"/>
                    </a:cubicBezTo>
                    <a:cubicBezTo>
                      <a:pt x="1915" y="18693"/>
                      <a:pt x="1976" y="18481"/>
                      <a:pt x="2006" y="18237"/>
                    </a:cubicBezTo>
                    <a:cubicBezTo>
                      <a:pt x="2006" y="17964"/>
                      <a:pt x="1946" y="17690"/>
                      <a:pt x="1794" y="17478"/>
                    </a:cubicBezTo>
                    <a:cubicBezTo>
                      <a:pt x="1611" y="17234"/>
                      <a:pt x="1398" y="17022"/>
                      <a:pt x="1125" y="16900"/>
                    </a:cubicBezTo>
                    <a:cubicBezTo>
                      <a:pt x="851" y="16778"/>
                      <a:pt x="639" y="16566"/>
                      <a:pt x="547" y="16323"/>
                    </a:cubicBezTo>
                    <a:cubicBezTo>
                      <a:pt x="487" y="16171"/>
                      <a:pt x="456" y="16019"/>
                      <a:pt x="456" y="15867"/>
                    </a:cubicBezTo>
                    <a:cubicBezTo>
                      <a:pt x="456" y="15715"/>
                      <a:pt x="487" y="15563"/>
                      <a:pt x="578" y="15411"/>
                    </a:cubicBezTo>
                    <a:cubicBezTo>
                      <a:pt x="699" y="15107"/>
                      <a:pt x="882" y="14803"/>
                      <a:pt x="1064" y="14529"/>
                    </a:cubicBezTo>
                    <a:cubicBezTo>
                      <a:pt x="1490" y="13891"/>
                      <a:pt x="1672" y="13101"/>
                      <a:pt x="1611" y="12341"/>
                    </a:cubicBezTo>
                    <a:cubicBezTo>
                      <a:pt x="1550" y="11520"/>
                      <a:pt x="1216" y="10730"/>
                      <a:pt x="669" y="10122"/>
                    </a:cubicBezTo>
                    <a:cubicBezTo>
                      <a:pt x="395" y="9848"/>
                      <a:pt x="213" y="9484"/>
                      <a:pt x="183" y="9119"/>
                    </a:cubicBezTo>
                    <a:cubicBezTo>
                      <a:pt x="213" y="8724"/>
                      <a:pt x="335" y="8389"/>
                      <a:pt x="578" y="8085"/>
                    </a:cubicBezTo>
                    <a:cubicBezTo>
                      <a:pt x="791" y="7781"/>
                      <a:pt x="1064" y="7508"/>
                      <a:pt x="1277" y="7173"/>
                    </a:cubicBezTo>
                    <a:cubicBezTo>
                      <a:pt x="1794" y="6566"/>
                      <a:pt x="1733" y="5684"/>
                      <a:pt x="1155" y="5137"/>
                    </a:cubicBezTo>
                    <a:cubicBezTo>
                      <a:pt x="943" y="4894"/>
                      <a:pt x="760" y="4620"/>
                      <a:pt x="639" y="4347"/>
                    </a:cubicBezTo>
                    <a:cubicBezTo>
                      <a:pt x="395" y="3830"/>
                      <a:pt x="395" y="3222"/>
                      <a:pt x="669" y="2705"/>
                    </a:cubicBezTo>
                    <a:cubicBezTo>
                      <a:pt x="943" y="2341"/>
                      <a:pt x="1307" y="2006"/>
                      <a:pt x="1702" y="1763"/>
                    </a:cubicBezTo>
                    <a:cubicBezTo>
                      <a:pt x="2037" y="1581"/>
                      <a:pt x="2280" y="1277"/>
                      <a:pt x="2402" y="912"/>
                    </a:cubicBezTo>
                    <a:cubicBezTo>
                      <a:pt x="2493" y="699"/>
                      <a:pt x="2493" y="456"/>
                      <a:pt x="2432" y="213"/>
                    </a:cubicBezTo>
                    <a:cubicBezTo>
                      <a:pt x="2432" y="122"/>
                      <a:pt x="2402" y="61"/>
                      <a:pt x="2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5"/>
              <p:cNvSpPr/>
              <p:nvPr/>
            </p:nvSpPr>
            <p:spPr>
              <a:xfrm>
                <a:off x="3697900" y="1699875"/>
                <a:ext cx="186950" cy="119625"/>
              </a:xfrm>
              <a:custGeom>
                <a:avLst/>
                <a:gdLst/>
                <a:ahLst/>
                <a:cxnLst/>
                <a:rect l="l" t="t" r="r" b="b"/>
                <a:pathLst>
                  <a:path w="7478" h="4785" extrusionOk="0">
                    <a:moveTo>
                      <a:pt x="7471" y="0"/>
                    </a:moveTo>
                    <a:cubicBezTo>
                      <a:pt x="7460" y="0"/>
                      <a:pt x="7431" y="28"/>
                      <a:pt x="7387" y="73"/>
                    </a:cubicBezTo>
                    <a:cubicBezTo>
                      <a:pt x="7296" y="134"/>
                      <a:pt x="7235" y="194"/>
                      <a:pt x="7174" y="286"/>
                    </a:cubicBezTo>
                    <a:cubicBezTo>
                      <a:pt x="6931" y="559"/>
                      <a:pt x="6748" y="894"/>
                      <a:pt x="6597" y="1228"/>
                    </a:cubicBezTo>
                    <a:cubicBezTo>
                      <a:pt x="6414" y="1684"/>
                      <a:pt x="6262" y="2201"/>
                      <a:pt x="5989" y="2748"/>
                    </a:cubicBezTo>
                    <a:cubicBezTo>
                      <a:pt x="5745" y="3356"/>
                      <a:pt x="5259" y="3842"/>
                      <a:pt x="4682" y="4146"/>
                    </a:cubicBezTo>
                    <a:cubicBezTo>
                      <a:pt x="4104" y="4450"/>
                      <a:pt x="3435" y="4602"/>
                      <a:pt x="2797" y="4602"/>
                    </a:cubicBezTo>
                    <a:cubicBezTo>
                      <a:pt x="2250" y="4602"/>
                      <a:pt x="1703" y="4480"/>
                      <a:pt x="1216" y="4267"/>
                    </a:cubicBezTo>
                    <a:cubicBezTo>
                      <a:pt x="791" y="4024"/>
                      <a:pt x="365" y="3751"/>
                      <a:pt x="1" y="3386"/>
                    </a:cubicBezTo>
                    <a:lnTo>
                      <a:pt x="1" y="3386"/>
                    </a:lnTo>
                    <a:cubicBezTo>
                      <a:pt x="61" y="3538"/>
                      <a:pt x="153" y="3629"/>
                      <a:pt x="244" y="3751"/>
                    </a:cubicBezTo>
                    <a:cubicBezTo>
                      <a:pt x="517" y="4024"/>
                      <a:pt x="821" y="4237"/>
                      <a:pt x="1156" y="4419"/>
                    </a:cubicBezTo>
                    <a:cubicBezTo>
                      <a:pt x="1642" y="4663"/>
                      <a:pt x="2189" y="4784"/>
                      <a:pt x="2767" y="4784"/>
                    </a:cubicBezTo>
                    <a:cubicBezTo>
                      <a:pt x="3466" y="4784"/>
                      <a:pt x="4134" y="4632"/>
                      <a:pt x="4742" y="4328"/>
                    </a:cubicBezTo>
                    <a:cubicBezTo>
                      <a:pt x="5381" y="4024"/>
                      <a:pt x="5867" y="3477"/>
                      <a:pt x="6141" y="2839"/>
                    </a:cubicBezTo>
                    <a:cubicBezTo>
                      <a:pt x="6414" y="2261"/>
                      <a:pt x="6536" y="1714"/>
                      <a:pt x="6718" y="1289"/>
                    </a:cubicBezTo>
                    <a:cubicBezTo>
                      <a:pt x="6900" y="833"/>
                      <a:pt x="7144" y="377"/>
                      <a:pt x="7478" y="12"/>
                    </a:cubicBezTo>
                    <a:cubicBezTo>
                      <a:pt x="7478" y="4"/>
                      <a:pt x="7476" y="0"/>
                      <a:pt x="7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5"/>
              <p:cNvSpPr/>
              <p:nvPr/>
            </p:nvSpPr>
            <p:spPr>
              <a:xfrm>
                <a:off x="3656875" y="2363525"/>
                <a:ext cx="550950" cy="343550"/>
              </a:xfrm>
              <a:custGeom>
                <a:avLst/>
                <a:gdLst/>
                <a:ahLst/>
                <a:cxnLst/>
                <a:rect l="l" t="t" r="r" b="b"/>
                <a:pathLst>
                  <a:path w="22038" h="13742" extrusionOk="0">
                    <a:moveTo>
                      <a:pt x="22004" y="0"/>
                    </a:moveTo>
                    <a:cubicBezTo>
                      <a:pt x="21879" y="0"/>
                      <a:pt x="16992" y="3018"/>
                      <a:pt x="10973" y="6780"/>
                    </a:cubicBezTo>
                    <a:cubicBezTo>
                      <a:pt x="4894" y="10579"/>
                      <a:pt x="0" y="13710"/>
                      <a:pt x="31" y="13740"/>
                    </a:cubicBezTo>
                    <a:cubicBezTo>
                      <a:pt x="31" y="13741"/>
                      <a:pt x="32" y="13741"/>
                      <a:pt x="33" y="13741"/>
                    </a:cubicBezTo>
                    <a:cubicBezTo>
                      <a:pt x="159" y="13741"/>
                      <a:pt x="5075" y="10724"/>
                      <a:pt x="11064" y="6962"/>
                    </a:cubicBezTo>
                    <a:cubicBezTo>
                      <a:pt x="17143" y="3163"/>
                      <a:pt x="22037" y="32"/>
                      <a:pt x="22007" y="1"/>
                    </a:cubicBezTo>
                    <a:cubicBezTo>
                      <a:pt x="22006" y="1"/>
                      <a:pt x="22006" y="0"/>
                      <a:pt x="22004"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9" name="Google Shape;2049;p8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Buyer persona Profile</a:t>
            </a:r>
            <a:endParaRPr/>
          </a:p>
        </p:txBody>
      </p:sp>
      <p:grpSp>
        <p:nvGrpSpPr>
          <p:cNvPr id="2050" name="Google Shape;2050;p85"/>
          <p:cNvGrpSpPr/>
          <p:nvPr/>
        </p:nvGrpSpPr>
        <p:grpSpPr>
          <a:xfrm>
            <a:off x="7078395" y="3817771"/>
            <a:ext cx="306495" cy="295148"/>
            <a:chOff x="2071000" y="1435025"/>
            <a:chExt cx="500400" cy="481875"/>
          </a:xfrm>
        </p:grpSpPr>
        <p:sp>
          <p:nvSpPr>
            <p:cNvPr id="2051" name="Google Shape;2051;p8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2" name="Google Shape;2052;p8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3" name="Google Shape;2053;p8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54" name="Google Shape;2054;p85"/>
          <p:cNvGrpSpPr/>
          <p:nvPr/>
        </p:nvGrpSpPr>
        <p:grpSpPr>
          <a:xfrm>
            <a:off x="6270310" y="3817803"/>
            <a:ext cx="207500" cy="295118"/>
            <a:chOff x="3342725" y="2620775"/>
            <a:chExt cx="338775" cy="481825"/>
          </a:xfrm>
        </p:grpSpPr>
        <p:sp>
          <p:nvSpPr>
            <p:cNvPr id="2055" name="Google Shape;2055;p8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6" name="Google Shape;2056;p8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7" name="Google Shape;2057;p8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58" name="Google Shape;2058;p85"/>
          <p:cNvSpPr/>
          <p:nvPr/>
        </p:nvSpPr>
        <p:spPr>
          <a:xfrm>
            <a:off x="2702533" y="2719079"/>
            <a:ext cx="295118" cy="26057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59" name="Google Shape;2059;p85"/>
          <p:cNvGrpSpPr/>
          <p:nvPr/>
        </p:nvGrpSpPr>
        <p:grpSpPr>
          <a:xfrm>
            <a:off x="2721510" y="1765323"/>
            <a:ext cx="257082" cy="294720"/>
            <a:chOff x="3895050" y="3806775"/>
            <a:chExt cx="419725" cy="481175"/>
          </a:xfrm>
        </p:grpSpPr>
        <p:sp>
          <p:nvSpPr>
            <p:cNvPr id="2060" name="Google Shape;2060;p8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1" name="Google Shape;2061;p8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62" name="Google Shape;2062;p85"/>
          <p:cNvGrpSpPr/>
          <p:nvPr/>
        </p:nvGrpSpPr>
        <p:grpSpPr>
          <a:xfrm>
            <a:off x="2683274" y="2229578"/>
            <a:ext cx="332975" cy="319966"/>
            <a:chOff x="-62890750" y="3747425"/>
            <a:chExt cx="330825" cy="317900"/>
          </a:xfrm>
        </p:grpSpPr>
        <p:sp>
          <p:nvSpPr>
            <p:cNvPr id="2063" name="Google Shape;206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85"/>
          <p:cNvGrpSpPr/>
          <p:nvPr/>
        </p:nvGrpSpPr>
        <p:grpSpPr>
          <a:xfrm>
            <a:off x="7985463" y="3817808"/>
            <a:ext cx="259378" cy="295118"/>
            <a:chOff x="1529350" y="258825"/>
            <a:chExt cx="423475" cy="481825"/>
          </a:xfrm>
        </p:grpSpPr>
        <p:sp>
          <p:nvSpPr>
            <p:cNvPr id="2078" name="Google Shape;2078;p8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9" name="Google Shape;2079;p8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80" name="Google Shape;2080;p85"/>
          <p:cNvSpPr txBox="1"/>
          <p:nvPr/>
        </p:nvSpPr>
        <p:spPr>
          <a:xfrm>
            <a:off x="957168" y="1237488"/>
            <a:ext cx="2155800" cy="35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INTERESTS</a:t>
            </a:r>
            <a:endParaRPr sz="2000">
              <a:solidFill>
                <a:schemeClr val="lt1"/>
              </a:solidFill>
              <a:latin typeface="Bebas Neue"/>
              <a:ea typeface="Bebas Neue"/>
              <a:cs typeface="Bebas Neue"/>
              <a:sym typeface="Bebas Neue"/>
            </a:endParaRPr>
          </a:p>
        </p:txBody>
      </p:sp>
      <p:sp>
        <p:nvSpPr>
          <p:cNvPr id="2081" name="Google Shape;2081;p85"/>
          <p:cNvSpPr txBox="1"/>
          <p:nvPr/>
        </p:nvSpPr>
        <p:spPr>
          <a:xfrm>
            <a:off x="6777676" y="1742333"/>
            <a:ext cx="1752600" cy="572700"/>
          </a:xfrm>
          <a:prstGeom prst="rect">
            <a:avLst/>
          </a:prstGeom>
          <a:noFill/>
          <a:ln>
            <a:noFill/>
          </a:ln>
        </p:spPr>
        <p:txBody>
          <a:bodyPr spcFirstLastPara="1" wrap="square" lIns="91425" tIns="91425" rIns="91425" bIns="91425" anchor="ctr" anchorCtr="0">
            <a:noAutofit/>
          </a:bodyPr>
          <a:lstStyle/>
          <a:p>
            <a:pPr marL="0" lvl="0" indent="12700" algn="l" rtl="0">
              <a:lnSpc>
                <a:spcPct val="100000"/>
              </a:lnSpc>
              <a:spcBef>
                <a:spcPts val="0"/>
              </a:spcBef>
              <a:spcAft>
                <a:spcPts val="0"/>
              </a:spcAft>
              <a:buNone/>
            </a:pPr>
            <a:r>
              <a:rPr lang="en" sz="1600">
                <a:solidFill>
                  <a:schemeClr val="accent1"/>
                </a:solidFill>
                <a:latin typeface="Montserrat"/>
                <a:ea typeface="Montserrat"/>
                <a:cs typeface="Montserrat"/>
                <a:sym typeface="Montserrat"/>
              </a:rPr>
              <a:t>Mars is a very cold planet</a:t>
            </a:r>
            <a:endParaRPr sz="1600">
              <a:solidFill>
                <a:schemeClr val="accent1"/>
              </a:solidFill>
              <a:latin typeface="Montserrat"/>
              <a:ea typeface="Montserrat"/>
              <a:cs typeface="Montserrat"/>
              <a:sym typeface="Montserrat"/>
            </a:endParaRPr>
          </a:p>
        </p:txBody>
      </p:sp>
      <p:sp>
        <p:nvSpPr>
          <p:cNvPr id="2082" name="Google Shape;2082;p85"/>
          <p:cNvSpPr txBox="1"/>
          <p:nvPr/>
        </p:nvSpPr>
        <p:spPr>
          <a:xfrm>
            <a:off x="957168" y="3258145"/>
            <a:ext cx="2155800" cy="35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LOOKING FOR</a:t>
            </a:r>
            <a:endParaRPr sz="2000">
              <a:solidFill>
                <a:schemeClr val="lt1"/>
              </a:solidFill>
              <a:latin typeface="Bebas Neue"/>
              <a:ea typeface="Bebas Neue"/>
              <a:cs typeface="Bebas Neue"/>
              <a:sym typeface="Bebas Neue"/>
            </a:endParaRPr>
          </a:p>
        </p:txBody>
      </p:sp>
      <p:sp>
        <p:nvSpPr>
          <p:cNvPr id="2083" name="Google Shape;2083;p85"/>
          <p:cNvSpPr txBox="1"/>
          <p:nvPr/>
        </p:nvSpPr>
        <p:spPr>
          <a:xfrm>
            <a:off x="6160802" y="1237490"/>
            <a:ext cx="21558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Product Experiences</a:t>
            </a:r>
            <a:endParaRPr sz="2000">
              <a:solidFill>
                <a:schemeClr val="lt1"/>
              </a:solidFill>
              <a:latin typeface="Bebas Neue"/>
              <a:ea typeface="Bebas Neue"/>
              <a:cs typeface="Bebas Neue"/>
              <a:sym typeface="Bebas Neue"/>
            </a:endParaRPr>
          </a:p>
        </p:txBody>
      </p:sp>
      <p:sp>
        <p:nvSpPr>
          <p:cNvPr id="2084" name="Google Shape;2084;p85"/>
          <p:cNvSpPr txBox="1"/>
          <p:nvPr/>
        </p:nvSpPr>
        <p:spPr>
          <a:xfrm>
            <a:off x="6777676" y="2391233"/>
            <a:ext cx="1752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Venus has a beautiful name</a:t>
            </a:r>
            <a:endParaRPr sz="1600">
              <a:solidFill>
                <a:schemeClr val="accent1"/>
              </a:solidFill>
              <a:latin typeface="Montserrat"/>
              <a:ea typeface="Montserrat"/>
              <a:cs typeface="Montserrat"/>
              <a:sym typeface="Montserrat"/>
            </a:endParaRPr>
          </a:p>
        </p:txBody>
      </p:sp>
      <p:sp>
        <p:nvSpPr>
          <p:cNvPr id="2085" name="Google Shape;2085;p85"/>
          <p:cNvSpPr/>
          <p:nvPr/>
        </p:nvSpPr>
        <p:spPr>
          <a:xfrm>
            <a:off x="6263026" y="1842513"/>
            <a:ext cx="372300" cy="37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5"/>
          <p:cNvSpPr/>
          <p:nvPr/>
        </p:nvSpPr>
        <p:spPr>
          <a:xfrm>
            <a:off x="6273076" y="2501463"/>
            <a:ext cx="352200" cy="35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5"/>
          <p:cNvSpPr txBox="1"/>
          <p:nvPr/>
        </p:nvSpPr>
        <p:spPr>
          <a:xfrm>
            <a:off x="6301414" y="1902278"/>
            <a:ext cx="2955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bas Neue"/>
                <a:ea typeface="Bebas Neue"/>
                <a:cs typeface="Bebas Neue"/>
                <a:sym typeface="Bebas Neue"/>
              </a:rPr>
              <a:t>1</a:t>
            </a:r>
            <a:endParaRPr sz="1800">
              <a:solidFill>
                <a:schemeClr val="dk1"/>
              </a:solidFill>
              <a:latin typeface="Bebas Neue"/>
              <a:ea typeface="Bebas Neue"/>
              <a:cs typeface="Bebas Neue"/>
              <a:sym typeface="Bebas Neue"/>
            </a:endParaRPr>
          </a:p>
        </p:txBody>
      </p:sp>
      <p:sp>
        <p:nvSpPr>
          <p:cNvPr id="2088" name="Google Shape;2088;p85"/>
          <p:cNvSpPr txBox="1"/>
          <p:nvPr/>
        </p:nvSpPr>
        <p:spPr>
          <a:xfrm>
            <a:off x="6301514" y="2543101"/>
            <a:ext cx="2955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Bebas Neue"/>
                <a:ea typeface="Bebas Neue"/>
                <a:cs typeface="Bebas Neue"/>
                <a:sym typeface="Bebas Neue"/>
              </a:rPr>
              <a:t>2</a:t>
            </a:r>
            <a:endParaRPr sz="1800">
              <a:solidFill>
                <a:schemeClr val="dk1"/>
              </a:solidFill>
              <a:latin typeface="Bebas Neue"/>
              <a:ea typeface="Bebas Neue"/>
              <a:cs typeface="Bebas Neue"/>
              <a:sym typeface="Bebas Neue"/>
            </a:endParaRPr>
          </a:p>
        </p:txBody>
      </p:sp>
      <p:sp>
        <p:nvSpPr>
          <p:cNvPr id="2089" name="Google Shape;2089;p85"/>
          <p:cNvSpPr txBox="1"/>
          <p:nvPr/>
        </p:nvSpPr>
        <p:spPr>
          <a:xfrm>
            <a:off x="6003362" y="4262911"/>
            <a:ext cx="7413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43%</a:t>
            </a:r>
            <a:endParaRPr sz="1600">
              <a:solidFill>
                <a:schemeClr val="accent1"/>
              </a:solidFill>
              <a:latin typeface="Montserrat"/>
              <a:ea typeface="Montserrat"/>
              <a:cs typeface="Montserrat"/>
              <a:sym typeface="Montserrat"/>
            </a:endParaRPr>
          </a:p>
        </p:txBody>
      </p:sp>
      <p:sp>
        <p:nvSpPr>
          <p:cNvPr id="2090" name="Google Shape;2090;p85"/>
          <p:cNvSpPr txBox="1"/>
          <p:nvPr/>
        </p:nvSpPr>
        <p:spPr>
          <a:xfrm>
            <a:off x="6861075" y="4262911"/>
            <a:ext cx="7413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20%</a:t>
            </a:r>
            <a:endParaRPr sz="1600">
              <a:solidFill>
                <a:schemeClr val="accent1"/>
              </a:solidFill>
              <a:latin typeface="Montserrat"/>
              <a:ea typeface="Montserrat"/>
              <a:cs typeface="Montserrat"/>
              <a:sym typeface="Montserrat"/>
            </a:endParaRPr>
          </a:p>
        </p:txBody>
      </p:sp>
      <p:sp>
        <p:nvSpPr>
          <p:cNvPr id="2091" name="Google Shape;2091;p85"/>
          <p:cNvSpPr txBox="1"/>
          <p:nvPr/>
        </p:nvSpPr>
        <p:spPr>
          <a:xfrm>
            <a:off x="7718625" y="4262911"/>
            <a:ext cx="7413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37%</a:t>
            </a:r>
            <a:endParaRPr sz="1600">
              <a:solidFill>
                <a:schemeClr val="accent1"/>
              </a:solidFill>
              <a:latin typeface="Montserrat"/>
              <a:ea typeface="Montserrat"/>
              <a:cs typeface="Montserrat"/>
              <a:sym typeface="Montserrat"/>
            </a:endParaRPr>
          </a:p>
        </p:txBody>
      </p:sp>
      <p:sp>
        <p:nvSpPr>
          <p:cNvPr id="2092" name="Google Shape;2092;p85"/>
          <p:cNvSpPr txBox="1"/>
          <p:nvPr/>
        </p:nvSpPr>
        <p:spPr>
          <a:xfrm>
            <a:off x="6175253" y="3257078"/>
            <a:ext cx="21558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SHOPPING CHOICES</a:t>
            </a:r>
            <a:endParaRPr sz="2000">
              <a:solidFill>
                <a:schemeClr val="lt1"/>
              </a:solidFill>
              <a:latin typeface="Bebas Neue"/>
              <a:ea typeface="Bebas Neue"/>
              <a:cs typeface="Bebas Neue"/>
              <a:sym typeface="Bebas Neue"/>
            </a:endParaRPr>
          </a:p>
        </p:txBody>
      </p:sp>
      <p:grpSp>
        <p:nvGrpSpPr>
          <p:cNvPr id="2093" name="Google Shape;2093;p85"/>
          <p:cNvGrpSpPr/>
          <p:nvPr/>
        </p:nvGrpSpPr>
        <p:grpSpPr>
          <a:xfrm>
            <a:off x="3112851" y="1416726"/>
            <a:ext cx="3062548" cy="2020648"/>
            <a:chOff x="3112851" y="1416726"/>
            <a:chExt cx="3062548" cy="2020648"/>
          </a:xfrm>
        </p:grpSpPr>
        <p:cxnSp>
          <p:nvCxnSpPr>
            <p:cNvPr id="2094" name="Google Shape;2094;p85"/>
            <p:cNvCxnSpPr>
              <a:stCxn id="2095" idx="1"/>
              <a:endCxn id="2080" idx="3"/>
            </p:cNvCxnSpPr>
            <p:nvPr/>
          </p:nvCxnSpPr>
          <p:spPr>
            <a:xfrm rot="10800000">
              <a:off x="3112851" y="1416726"/>
              <a:ext cx="993600" cy="331200"/>
            </a:xfrm>
            <a:prstGeom prst="straightConnector1">
              <a:avLst/>
            </a:prstGeom>
            <a:noFill/>
            <a:ln w="38100" cap="flat" cmpd="sng">
              <a:solidFill>
                <a:schemeClr val="lt1"/>
              </a:solidFill>
              <a:prstDash val="solid"/>
              <a:round/>
              <a:headEnd type="none" w="med" len="med"/>
              <a:tailEnd type="none" w="med" len="med"/>
            </a:ln>
          </p:spPr>
        </p:cxnSp>
        <p:cxnSp>
          <p:nvCxnSpPr>
            <p:cNvPr id="2096" name="Google Shape;2096;p85"/>
            <p:cNvCxnSpPr>
              <a:stCxn id="2095" idx="7"/>
              <a:endCxn id="2083" idx="1"/>
            </p:cNvCxnSpPr>
            <p:nvPr/>
          </p:nvCxnSpPr>
          <p:spPr>
            <a:xfrm rot="10800000" flipH="1">
              <a:off x="5037499" y="1416726"/>
              <a:ext cx="1123200" cy="331200"/>
            </a:xfrm>
            <a:prstGeom prst="straightConnector1">
              <a:avLst/>
            </a:prstGeom>
            <a:noFill/>
            <a:ln w="38100" cap="flat" cmpd="sng">
              <a:solidFill>
                <a:schemeClr val="lt1"/>
              </a:solidFill>
              <a:prstDash val="solid"/>
              <a:round/>
              <a:headEnd type="none" w="med" len="med"/>
              <a:tailEnd type="none" w="med" len="med"/>
            </a:ln>
          </p:spPr>
        </p:cxnSp>
        <p:cxnSp>
          <p:nvCxnSpPr>
            <p:cNvPr id="2097" name="Google Shape;2097;p85"/>
            <p:cNvCxnSpPr>
              <a:stCxn id="2095" idx="5"/>
              <a:endCxn id="2092" idx="1"/>
            </p:cNvCxnSpPr>
            <p:nvPr/>
          </p:nvCxnSpPr>
          <p:spPr>
            <a:xfrm>
              <a:off x="5037499" y="2678974"/>
              <a:ext cx="1137900" cy="757500"/>
            </a:xfrm>
            <a:prstGeom prst="straightConnector1">
              <a:avLst/>
            </a:prstGeom>
            <a:noFill/>
            <a:ln w="38100" cap="flat" cmpd="sng">
              <a:solidFill>
                <a:schemeClr val="lt1"/>
              </a:solidFill>
              <a:prstDash val="solid"/>
              <a:round/>
              <a:headEnd type="none" w="med" len="med"/>
              <a:tailEnd type="none" w="med" len="med"/>
            </a:ln>
          </p:spPr>
        </p:cxnSp>
        <p:cxnSp>
          <p:nvCxnSpPr>
            <p:cNvPr id="2098" name="Google Shape;2098;p85"/>
            <p:cNvCxnSpPr>
              <a:stCxn id="2095" idx="3"/>
              <a:endCxn id="2082" idx="3"/>
            </p:cNvCxnSpPr>
            <p:nvPr/>
          </p:nvCxnSpPr>
          <p:spPr>
            <a:xfrm flipH="1">
              <a:off x="3112851" y="2678974"/>
              <a:ext cx="993600" cy="758400"/>
            </a:xfrm>
            <a:prstGeom prst="straightConnector1">
              <a:avLst/>
            </a:prstGeom>
            <a:noFill/>
            <a:ln w="38100" cap="flat" cmpd="sng">
              <a:solidFill>
                <a:schemeClr val="lt1"/>
              </a:solidFill>
              <a:prstDash val="solid"/>
              <a:round/>
              <a:headEnd type="none" w="med" len="med"/>
              <a:tailEnd type="none" w="med" len="med"/>
            </a:ln>
          </p:spPr>
        </p:cxnSp>
        <p:sp>
          <p:nvSpPr>
            <p:cNvPr id="2095" name="Google Shape;2095;p85"/>
            <p:cNvSpPr/>
            <p:nvPr/>
          </p:nvSpPr>
          <p:spPr>
            <a:xfrm>
              <a:off x="3913625" y="1555100"/>
              <a:ext cx="1316700" cy="13167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85"/>
          <p:cNvSpPr txBox="1"/>
          <p:nvPr/>
        </p:nvSpPr>
        <p:spPr>
          <a:xfrm>
            <a:off x="795976" y="4262900"/>
            <a:ext cx="7416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36%</a:t>
            </a:r>
            <a:endParaRPr sz="1600">
              <a:solidFill>
                <a:schemeClr val="accent1"/>
              </a:solidFill>
              <a:latin typeface="Montserrat"/>
              <a:ea typeface="Montserrat"/>
              <a:cs typeface="Montserrat"/>
              <a:sym typeface="Montserrat"/>
            </a:endParaRPr>
          </a:p>
        </p:txBody>
      </p:sp>
      <p:sp>
        <p:nvSpPr>
          <p:cNvPr id="2100" name="Google Shape;2100;p85"/>
          <p:cNvSpPr txBox="1"/>
          <p:nvPr/>
        </p:nvSpPr>
        <p:spPr>
          <a:xfrm>
            <a:off x="1653877" y="4262911"/>
            <a:ext cx="7413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17%</a:t>
            </a:r>
            <a:endParaRPr sz="1600">
              <a:solidFill>
                <a:schemeClr val="accent1"/>
              </a:solidFill>
              <a:latin typeface="Montserrat"/>
              <a:ea typeface="Montserrat"/>
              <a:cs typeface="Montserrat"/>
              <a:sym typeface="Montserrat"/>
            </a:endParaRPr>
          </a:p>
        </p:txBody>
      </p:sp>
      <p:sp>
        <p:nvSpPr>
          <p:cNvPr id="2101" name="Google Shape;2101;p85"/>
          <p:cNvSpPr txBox="1"/>
          <p:nvPr/>
        </p:nvSpPr>
        <p:spPr>
          <a:xfrm>
            <a:off x="2511427" y="4262911"/>
            <a:ext cx="741300" cy="205500"/>
          </a:xfrm>
          <a:prstGeom prst="rect">
            <a:avLst/>
          </a:prstGeom>
          <a:noFill/>
          <a:ln>
            <a:noFill/>
          </a:ln>
        </p:spPr>
        <p:txBody>
          <a:bodyPr spcFirstLastPara="1" wrap="square" lIns="91425" tIns="91425" rIns="91425" bIns="91425" anchor="ctr"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63%</a:t>
            </a:r>
            <a:endParaRPr sz="1600">
              <a:solidFill>
                <a:schemeClr val="accent1"/>
              </a:solidFill>
              <a:latin typeface="Montserrat"/>
              <a:ea typeface="Montserrat"/>
              <a:cs typeface="Montserrat"/>
              <a:sym typeface="Montserrat"/>
            </a:endParaRPr>
          </a:p>
        </p:txBody>
      </p:sp>
      <p:grpSp>
        <p:nvGrpSpPr>
          <p:cNvPr id="2102" name="Google Shape;2102;p85"/>
          <p:cNvGrpSpPr/>
          <p:nvPr/>
        </p:nvGrpSpPr>
        <p:grpSpPr>
          <a:xfrm>
            <a:off x="997151" y="3830508"/>
            <a:ext cx="339253" cy="308765"/>
            <a:chOff x="1492675" y="4420975"/>
            <a:chExt cx="481825" cy="438525"/>
          </a:xfrm>
        </p:grpSpPr>
        <p:sp>
          <p:nvSpPr>
            <p:cNvPr id="2103" name="Google Shape;2103;p8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4" name="Google Shape;2104;p8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5" name="Google Shape;2105;p8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6" name="Google Shape;2106;p8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7" name="Google Shape;2107;p8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08" name="Google Shape;2108;p85"/>
          <p:cNvGrpSpPr/>
          <p:nvPr/>
        </p:nvGrpSpPr>
        <p:grpSpPr>
          <a:xfrm>
            <a:off x="1882358" y="3815933"/>
            <a:ext cx="342580" cy="337915"/>
            <a:chOff x="2084100" y="4400250"/>
            <a:chExt cx="486550" cy="479925"/>
          </a:xfrm>
        </p:grpSpPr>
        <p:sp>
          <p:nvSpPr>
            <p:cNvPr id="2109" name="Google Shape;2109;p8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0" name="Google Shape;2110;p8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1" name="Google Shape;2111;p8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2" name="Google Shape;2112;p8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3" name="Google Shape;2113;p8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4" name="Google Shape;2114;p8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15" name="Google Shape;2115;p85"/>
          <p:cNvGrpSpPr/>
          <p:nvPr/>
        </p:nvGrpSpPr>
        <p:grpSpPr>
          <a:xfrm>
            <a:off x="2733001" y="3830507"/>
            <a:ext cx="298169" cy="339218"/>
            <a:chOff x="2707950" y="4399325"/>
            <a:chExt cx="423475" cy="481775"/>
          </a:xfrm>
        </p:grpSpPr>
        <p:sp>
          <p:nvSpPr>
            <p:cNvPr id="2116" name="Google Shape;2116;p8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7" name="Google Shape;2117;p8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8" name="Google Shape;2118;p8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9" name="Google Shape;2119;p8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0" name="Google Shape;2120;p8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1" name="Google Shape;2121;p8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2" name="Google Shape;2122;p8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3" name="Google Shape;2123;p8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4" name="Google Shape;2124;p8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5" name="Google Shape;2125;p8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6" name="Google Shape;2126;p8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7" name="Google Shape;2127;p8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28" name="Google Shape;2128;p85"/>
          <p:cNvSpPr txBox="1"/>
          <p:nvPr/>
        </p:nvSpPr>
        <p:spPr>
          <a:xfrm>
            <a:off x="713225" y="2699371"/>
            <a:ext cx="1860900" cy="299400"/>
          </a:xfrm>
          <a:prstGeom prst="rect">
            <a:avLst/>
          </a:prstGeom>
          <a:noFill/>
          <a:ln>
            <a:noFill/>
          </a:ln>
        </p:spPr>
        <p:txBody>
          <a:bodyPr spcFirstLastPara="1" wrap="square" lIns="91425" tIns="91425" rIns="91425" bIns="91425" anchor="ctr" anchorCtr="0">
            <a:noAutofit/>
          </a:bodyPr>
          <a:lstStyle/>
          <a:p>
            <a:pPr marL="0" lvl="0" indent="12700" algn="r" rtl="0">
              <a:lnSpc>
                <a:spcPct val="100000"/>
              </a:lnSpc>
              <a:spcBef>
                <a:spcPts val="0"/>
              </a:spcBef>
              <a:spcAft>
                <a:spcPts val="0"/>
              </a:spcAft>
              <a:buNone/>
            </a:pPr>
            <a:r>
              <a:rPr lang="en" sz="1600">
                <a:solidFill>
                  <a:schemeClr val="accent1"/>
                </a:solidFill>
                <a:latin typeface="Montserrat"/>
                <a:ea typeface="Montserrat"/>
                <a:cs typeface="Montserrat"/>
                <a:sym typeface="Montserrat"/>
              </a:rPr>
              <a:t>Loves animals</a:t>
            </a:r>
            <a:endParaRPr sz="1600">
              <a:solidFill>
                <a:schemeClr val="accent1"/>
              </a:solidFill>
              <a:latin typeface="Montserrat"/>
              <a:ea typeface="Montserrat"/>
              <a:cs typeface="Montserrat"/>
              <a:sym typeface="Montserrat"/>
            </a:endParaRPr>
          </a:p>
        </p:txBody>
      </p:sp>
      <p:sp>
        <p:nvSpPr>
          <p:cNvPr id="2129" name="Google Shape;2129;p85"/>
          <p:cNvSpPr txBox="1"/>
          <p:nvPr/>
        </p:nvSpPr>
        <p:spPr>
          <a:xfrm>
            <a:off x="713225" y="2238366"/>
            <a:ext cx="1860900" cy="299400"/>
          </a:xfrm>
          <a:prstGeom prst="rect">
            <a:avLst/>
          </a:prstGeom>
          <a:noFill/>
          <a:ln>
            <a:noFill/>
          </a:ln>
        </p:spPr>
        <p:txBody>
          <a:bodyPr spcFirstLastPara="1" wrap="square" lIns="91425" tIns="91425" rIns="91425" bIns="91425" anchor="ctr" anchorCtr="0">
            <a:noAutofit/>
          </a:bodyPr>
          <a:lstStyle/>
          <a:p>
            <a:pPr marL="0" lvl="0" indent="12700" algn="r" rtl="0">
              <a:lnSpc>
                <a:spcPct val="100000"/>
              </a:lnSpc>
              <a:spcBef>
                <a:spcPts val="0"/>
              </a:spcBef>
              <a:spcAft>
                <a:spcPts val="0"/>
              </a:spcAft>
              <a:buNone/>
            </a:pPr>
            <a:r>
              <a:rPr lang="en" sz="1600">
                <a:solidFill>
                  <a:schemeClr val="accent1"/>
                </a:solidFill>
                <a:latin typeface="Montserrat"/>
                <a:ea typeface="Montserrat"/>
                <a:cs typeface="Montserrat"/>
                <a:sym typeface="Montserrat"/>
              </a:rPr>
              <a:t>Aware of climate change</a:t>
            </a:r>
            <a:endParaRPr sz="1600">
              <a:solidFill>
                <a:schemeClr val="accent1"/>
              </a:solidFill>
              <a:latin typeface="Montserrat"/>
              <a:ea typeface="Montserrat"/>
              <a:cs typeface="Montserrat"/>
              <a:sym typeface="Montserrat"/>
            </a:endParaRPr>
          </a:p>
        </p:txBody>
      </p:sp>
      <p:sp>
        <p:nvSpPr>
          <p:cNvPr id="2130" name="Google Shape;2130;p85"/>
          <p:cNvSpPr txBox="1"/>
          <p:nvPr/>
        </p:nvSpPr>
        <p:spPr>
          <a:xfrm>
            <a:off x="713225" y="1762975"/>
            <a:ext cx="1860900" cy="299400"/>
          </a:xfrm>
          <a:prstGeom prst="rect">
            <a:avLst/>
          </a:prstGeom>
          <a:noFill/>
          <a:ln>
            <a:noFill/>
          </a:ln>
        </p:spPr>
        <p:txBody>
          <a:bodyPr spcFirstLastPara="1" wrap="square" lIns="91425" tIns="91425" rIns="91425" bIns="91425" anchor="ctr" anchorCtr="0">
            <a:noAutofit/>
          </a:bodyPr>
          <a:lstStyle/>
          <a:p>
            <a:pPr marL="0" lvl="0" indent="12700" algn="r" rtl="0">
              <a:lnSpc>
                <a:spcPct val="100000"/>
              </a:lnSpc>
              <a:spcBef>
                <a:spcPts val="0"/>
              </a:spcBef>
              <a:spcAft>
                <a:spcPts val="0"/>
              </a:spcAft>
              <a:buNone/>
            </a:pPr>
            <a:r>
              <a:rPr lang="en" sz="1600">
                <a:solidFill>
                  <a:schemeClr val="accent1"/>
                </a:solidFill>
                <a:latin typeface="Montserrat"/>
                <a:ea typeface="Montserrat"/>
                <a:cs typeface="Montserrat"/>
                <a:sym typeface="Montserrat"/>
              </a:rPr>
              <a:t>Healthy life</a:t>
            </a:r>
            <a:endParaRPr sz="1600">
              <a:solidFill>
                <a:schemeClr val="accen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33"/>
                                        </p:tgtEl>
                                        <p:attrNameLst>
                                          <p:attrName>style.visibility</p:attrName>
                                        </p:attrNameLst>
                                      </p:cBhvr>
                                      <p:to>
                                        <p:strVal val="visible"/>
                                      </p:to>
                                    </p:set>
                                    <p:anim calcmode="lin" valueType="num">
                                      <p:cBhvr additive="base">
                                        <p:cTn id="7" dur="1000"/>
                                        <p:tgtEl>
                                          <p:spTgt spid="1933"/>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2092"/>
                                        </p:tgtEl>
                                        <p:attrNameLst>
                                          <p:attrName>style.visibility</p:attrName>
                                        </p:attrNameLst>
                                      </p:cBhvr>
                                      <p:to>
                                        <p:strVal val="visible"/>
                                      </p:to>
                                    </p:set>
                                    <p:anim calcmode="lin" valueType="num">
                                      <p:cBhvr additive="base">
                                        <p:cTn id="10" dur="1000"/>
                                        <p:tgtEl>
                                          <p:spTgt spid="209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083"/>
                                        </p:tgtEl>
                                        <p:attrNameLst>
                                          <p:attrName>style.visibility</p:attrName>
                                        </p:attrNameLst>
                                      </p:cBhvr>
                                      <p:to>
                                        <p:strVal val="visible"/>
                                      </p:to>
                                    </p:set>
                                    <p:anim calcmode="lin" valueType="num">
                                      <p:cBhvr additive="base">
                                        <p:cTn id="13" dur="1000"/>
                                        <p:tgtEl>
                                          <p:spTgt spid="208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080"/>
                                        </p:tgtEl>
                                        <p:attrNameLst>
                                          <p:attrName>style.visibility</p:attrName>
                                        </p:attrNameLst>
                                      </p:cBhvr>
                                      <p:to>
                                        <p:strVal val="visible"/>
                                      </p:to>
                                    </p:set>
                                    <p:anim calcmode="lin" valueType="num">
                                      <p:cBhvr additive="base">
                                        <p:cTn id="16" dur="1000"/>
                                        <p:tgtEl>
                                          <p:spTgt spid="2080"/>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082"/>
                                        </p:tgtEl>
                                        <p:attrNameLst>
                                          <p:attrName>style.visibility</p:attrName>
                                        </p:attrNameLst>
                                      </p:cBhvr>
                                      <p:to>
                                        <p:strVal val="visible"/>
                                      </p:to>
                                    </p:set>
                                    <p:anim calcmode="lin" valueType="num">
                                      <p:cBhvr additive="base">
                                        <p:cTn id="19" dur="1000"/>
                                        <p:tgtEl>
                                          <p:spTgt spid="2082"/>
                                        </p:tgtEl>
                                        <p:attrNameLst>
                                          <p:attrName>ppt_x</p:attrName>
                                        </p:attrNameLst>
                                      </p:cBhvr>
                                      <p:tavLst>
                                        <p:tav tm="0">
                                          <p:val>
                                            <p:strVal val="#ppt_x-1"/>
                                          </p:val>
                                        </p:tav>
                                        <p:tav tm="100000">
                                          <p:val>
                                            <p:strVal val="#ppt_x"/>
                                          </p:val>
                                        </p:tav>
                                      </p:tavLst>
                                    </p:anim>
                                  </p:childTnLst>
                                </p:cTn>
                              </p:par>
                              <p:par>
                                <p:cTn id="20" presetID="2" presetClass="entr" presetSubtype="1" fill="hold" nodeType="withEffect">
                                  <p:stCondLst>
                                    <p:cond delay="0"/>
                                  </p:stCondLst>
                                  <p:childTnLst>
                                    <p:set>
                                      <p:cBhvr>
                                        <p:cTn id="21" dur="1" fill="hold">
                                          <p:stCondLst>
                                            <p:cond delay="0"/>
                                          </p:stCondLst>
                                        </p:cTn>
                                        <p:tgtEl>
                                          <p:spTgt spid="2049"/>
                                        </p:tgtEl>
                                        <p:attrNameLst>
                                          <p:attrName>style.visibility</p:attrName>
                                        </p:attrNameLst>
                                      </p:cBhvr>
                                      <p:to>
                                        <p:strVal val="visible"/>
                                      </p:to>
                                    </p:set>
                                    <p:anim calcmode="lin" valueType="num">
                                      <p:cBhvr additive="base">
                                        <p:cTn id="22" dur="1000"/>
                                        <p:tgtEl>
                                          <p:spTgt spid="2049"/>
                                        </p:tgtEl>
                                        <p:attrNameLst>
                                          <p:attrName>ppt_y</p:attrName>
                                        </p:attrNameLst>
                                      </p:cBhvr>
                                      <p:tavLst>
                                        <p:tav tm="0">
                                          <p:val>
                                            <p:strVal val="#ppt_y-1"/>
                                          </p:val>
                                        </p:tav>
                                        <p:tav tm="100000">
                                          <p:val>
                                            <p:strVal val="#ppt_y"/>
                                          </p:val>
                                        </p:tav>
                                      </p:tavLst>
                                    </p:anim>
                                  </p:childTnLst>
                                </p:cTn>
                              </p:par>
                              <p:par>
                                <p:cTn id="23" presetID="23" presetClass="entr" presetSubtype="16"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1000"/>
                                        <p:tgtEl>
                                          <p:spTgt spid="2050"/>
                                        </p:tgtEl>
                                        <p:attrNameLst>
                                          <p:attrName>ppt_w</p:attrName>
                                        </p:attrNameLst>
                                      </p:cBhvr>
                                      <p:tavLst>
                                        <p:tav tm="0">
                                          <p:val>
                                            <p:strVal val="0"/>
                                          </p:val>
                                        </p:tav>
                                        <p:tav tm="100000">
                                          <p:val>
                                            <p:strVal val="#ppt_w"/>
                                          </p:val>
                                        </p:tav>
                                      </p:tavLst>
                                    </p:anim>
                                    <p:anim calcmode="lin" valueType="num">
                                      <p:cBhvr additive="base">
                                        <p:cTn id="26" dur="1000"/>
                                        <p:tgtEl>
                                          <p:spTgt spid="2050"/>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anim calcmode="lin" valueType="num">
                                      <p:cBhvr additive="base">
                                        <p:cTn id="29" dur="1000"/>
                                        <p:tgtEl>
                                          <p:spTgt spid="2054"/>
                                        </p:tgtEl>
                                        <p:attrNameLst>
                                          <p:attrName>ppt_w</p:attrName>
                                        </p:attrNameLst>
                                      </p:cBhvr>
                                      <p:tavLst>
                                        <p:tav tm="0">
                                          <p:val>
                                            <p:strVal val="0"/>
                                          </p:val>
                                        </p:tav>
                                        <p:tav tm="100000">
                                          <p:val>
                                            <p:strVal val="#ppt_w"/>
                                          </p:val>
                                        </p:tav>
                                      </p:tavLst>
                                    </p:anim>
                                    <p:anim calcmode="lin" valueType="num">
                                      <p:cBhvr additive="base">
                                        <p:cTn id="30" dur="1000"/>
                                        <p:tgtEl>
                                          <p:spTgt spid="2054"/>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058"/>
                                        </p:tgtEl>
                                        <p:attrNameLst>
                                          <p:attrName>style.visibility</p:attrName>
                                        </p:attrNameLst>
                                      </p:cBhvr>
                                      <p:to>
                                        <p:strVal val="visible"/>
                                      </p:to>
                                    </p:set>
                                    <p:anim calcmode="lin" valueType="num">
                                      <p:cBhvr additive="base">
                                        <p:cTn id="33" dur="1000"/>
                                        <p:tgtEl>
                                          <p:spTgt spid="2058"/>
                                        </p:tgtEl>
                                        <p:attrNameLst>
                                          <p:attrName>ppt_w</p:attrName>
                                        </p:attrNameLst>
                                      </p:cBhvr>
                                      <p:tavLst>
                                        <p:tav tm="0">
                                          <p:val>
                                            <p:strVal val="0"/>
                                          </p:val>
                                        </p:tav>
                                        <p:tav tm="100000">
                                          <p:val>
                                            <p:strVal val="#ppt_w"/>
                                          </p:val>
                                        </p:tav>
                                      </p:tavLst>
                                    </p:anim>
                                    <p:anim calcmode="lin" valueType="num">
                                      <p:cBhvr additive="base">
                                        <p:cTn id="34" dur="1000"/>
                                        <p:tgtEl>
                                          <p:spTgt spid="2058"/>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059"/>
                                        </p:tgtEl>
                                        <p:attrNameLst>
                                          <p:attrName>style.visibility</p:attrName>
                                        </p:attrNameLst>
                                      </p:cBhvr>
                                      <p:to>
                                        <p:strVal val="visible"/>
                                      </p:to>
                                    </p:set>
                                    <p:anim calcmode="lin" valueType="num">
                                      <p:cBhvr additive="base">
                                        <p:cTn id="37" dur="1000"/>
                                        <p:tgtEl>
                                          <p:spTgt spid="2059"/>
                                        </p:tgtEl>
                                        <p:attrNameLst>
                                          <p:attrName>ppt_w</p:attrName>
                                        </p:attrNameLst>
                                      </p:cBhvr>
                                      <p:tavLst>
                                        <p:tav tm="0">
                                          <p:val>
                                            <p:strVal val="0"/>
                                          </p:val>
                                        </p:tav>
                                        <p:tav tm="100000">
                                          <p:val>
                                            <p:strVal val="#ppt_w"/>
                                          </p:val>
                                        </p:tav>
                                      </p:tavLst>
                                    </p:anim>
                                    <p:anim calcmode="lin" valueType="num">
                                      <p:cBhvr additive="base">
                                        <p:cTn id="38" dur="1000"/>
                                        <p:tgtEl>
                                          <p:spTgt spid="2059"/>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 calcmode="lin" valueType="num">
                                      <p:cBhvr additive="base">
                                        <p:cTn id="41" dur="1000"/>
                                        <p:tgtEl>
                                          <p:spTgt spid="2062"/>
                                        </p:tgtEl>
                                        <p:attrNameLst>
                                          <p:attrName>ppt_w</p:attrName>
                                        </p:attrNameLst>
                                      </p:cBhvr>
                                      <p:tavLst>
                                        <p:tav tm="0">
                                          <p:val>
                                            <p:strVal val="0"/>
                                          </p:val>
                                        </p:tav>
                                        <p:tav tm="100000">
                                          <p:val>
                                            <p:strVal val="#ppt_w"/>
                                          </p:val>
                                        </p:tav>
                                      </p:tavLst>
                                    </p:anim>
                                    <p:anim calcmode="lin" valueType="num">
                                      <p:cBhvr additive="base">
                                        <p:cTn id="42" dur="1000"/>
                                        <p:tgtEl>
                                          <p:spTgt spid="2062"/>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102"/>
                                        </p:tgtEl>
                                        <p:attrNameLst>
                                          <p:attrName>style.visibility</p:attrName>
                                        </p:attrNameLst>
                                      </p:cBhvr>
                                      <p:to>
                                        <p:strVal val="visible"/>
                                      </p:to>
                                    </p:set>
                                    <p:anim calcmode="lin" valueType="num">
                                      <p:cBhvr additive="base">
                                        <p:cTn id="45" dur="1000"/>
                                        <p:tgtEl>
                                          <p:spTgt spid="2102"/>
                                        </p:tgtEl>
                                        <p:attrNameLst>
                                          <p:attrName>ppt_w</p:attrName>
                                        </p:attrNameLst>
                                      </p:cBhvr>
                                      <p:tavLst>
                                        <p:tav tm="0">
                                          <p:val>
                                            <p:strVal val="0"/>
                                          </p:val>
                                        </p:tav>
                                        <p:tav tm="100000">
                                          <p:val>
                                            <p:strVal val="#ppt_w"/>
                                          </p:val>
                                        </p:tav>
                                      </p:tavLst>
                                    </p:anim>
                                    <p:anim calcmode="lin" valueType="num">
                                      <p:cBhvr additive="base">
                                        <p:cTn id="46" dur="1000"/>
                                        <p:tgtEl>
                                          <p:spTgt spid="2102"/>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108"/>
                                        </p:tgtEl>
                                        <p:attrNameLst>
                                          <p:attrName>style.visibility</p:attrName>
                                        </p:attrNameLst>
                                      </p:cBhvr>
                                      <p:to>
                                        <p:strVal val="visible"/>
                                      </p:to>
                                    </p:set>
                                    <p:anim calcmode="lin" valueType="num">
                                      <p:cBhvr additive="base">
                                        <p:cTn id="49" dur="1000"/>
                                        <p:tgtEl>
                                          <p:spTgt spid="2108"/>
                                        </p:tgtEl>
                                        <p:attrNameLst>
                                          <p:attrName>ppt_w</p:attrName>
                                        </p:attrNameLst>
                                      </p:cBhvr>
                                      <p:tavLst>
                                        <p:tav tm="0">
                                          <p:val>
                                            <p:strVal val="0"/>
                                          </p:val>
                                        </p:tav>
                                        <p:tav tm="100000">
                                          <p:val>
                                            <p:strVal val="#ppt_w"/>
                                          </p:val>
                                        </p:tav>
                                      </p:tavLst>
                                    </p:anim>
                                    <p:anim calcmode="lin" valueType="num">
                                      <p:cBhvr additive="base">
                                        <p:cTn id="50" dur="1000"/>
                                        <p:tgtEl>
                                          <p:spTgt spid="2108"/>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115"/>
                                        </p:tgtEl>
                                        <p:attrNameLst>
                                          <p:attrName>style.visibility</p:attrName>
                                        </p:attrNameLst>
                                      </p:cBhvr>
                                      <p:to>
                                        <p:strVal val="visible"/>
                                      </p:to>
                                    </p:set>
                                    <p:anim calcmode="lin" valueType="num">
                                      <p:cBhvr additive="base">
                                        <p:cTn id="53" dur="1000"/>
                                        <p:tgtEl>
                                          <p:spTgt spid="2115"/>
                                        </p:tgtEl>
                                        <p:attrNameLst>
                                          <p:attrName>ppt_w</p:attrName>
                                        </p:attrNameLst>
                                      </p:cBhvr>
                                      <p:tavLst>
                                        <p:tav tm="0">
                                          <p:val>
                                            <p:strVal val="0"/>
                                          </p:val>
                                        </p:tav>
                                        <p:tav tm="100000">
                                          <p:val>
                                            <p:strVal val="#ppt_w"/>
                                          </p:val>
                                        </p:tav>
                                      </p:tavLst>
                                    </p:anim>
                                    <p:anim calcmode="lin" valueType="num">
                                      <p:cBhvr additive="base">
                                        <p:cTn id="54" dur="1000"/>
                                        <p:tgtEl>
                                          <p:spTgt spid="2115"/>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2077"/>
                                        </p:tgtEl>
                                        <p:attrNameLst>
                                          <p:attrName>style.visibility</p:attrName>
                                        </p:attrNameLst>
                                      </p:cBhvr>
                                      <p:to>
                                        <p:strVal val="visible"/>
                                      </p:to>
                                    </p:set>
                                    <p:anim calcmode="lin" valueType="num">
                                      <p:cBhvr additive="base">
                                        <p:cTn id="57" dur="1000"/>
                                        <p:tgtEl>
                                          <p:spTgt spid="2077"/>
                                        </p:tgtEl>
                                        <p:attrNameLst>
                                          <p:attrName>ppt_w</p:attrName>
                                        </p:attrNameLst>
                                      </p:cBhvr>
                                      <p:tavLst>
                                        <p:tav tm="0">
                                          <p:val>
                                            <p:strVal val="0"/>
                                          </p:val>
                                        </p:tav>
                                        <p:tav tm="100000">
                                          <p:val>
                                            <p:strVal val="#ppt_w"/>
                                          </p:val>
                                        </p:tav>
                                      </p:tavLst>
                                    </p:anim>
                                    <p:anim calcmode="lin" valueType="num">
                                      <p:cBhvr additive="base">
                                        <p:cTn id="58" dur="1000"/>
                                        <p:tgtEl>
                                          <p:spTgt spid="2077"/>
                                        </p:tgtEl>
                                        <p:attrNameLst>
                                          <p:attrName>ppt_h</p:attrName>
                                        </p:attrNameLst>
                                      </p:cBhvr>
                                      <p:tavLst>
                                        <p:tav tm="0">
                                          <p:val>
                                            <p:strVal val="0"/>
                                          </p:val>
                                        </p:tav>
                                        <p:tav tm="100000">
                                          <p:val>
                                            <p:strVal val="#ppt_h"/>
                                          </p:val>
                                        </p:tav>
                                      </p:tavLst>
                                    </p:anim>
                                  </p:childTnLst>
                                </p:cTn>
                              </p:par>
                              <p:par>
                                <p:cTn id="59" presetID="10" presetClass="entr" presetSubtype="0" fill="hold" nodeType="withEffect">
                                  <p:stCondLst>
                                    <p:cond delay="0"/>
                                  </p:stCondLst>
                                  <p:childTnLst>
                                    <p:set>
                                      <p:cBhvr>
                                        <p:cTn id="60" dur="1" fill="hold">
                                          <p:stCondLst>
                                            <p:cond delay="0"/>
                                          </p:stCondLst>
                                        </p:cTn>
                                        <p:tgtEl>
                                          <p:spTgt spid="2081"/>
                                        </p:tgtEl>
                                        <p:attrNameLst>
                                          <p:attrName>style.visibility</p:attrName>
                                        </p:attrNameLst>
                                      </p:cBhvr>
                                      <p:to>
                                        <p:strVal val="visible"/>
                                      </p:to>
                                    </p:set>
                                    <p:animEffect transition="in" filter="fade">
                                      <p:cBhvr>
                                        <p:cTn id="61" dur="1000"/>
                                        <p:tgtEl>
                                          <p:spTgt spid="2081"/>
                                        </p:tgtEl>
                                      </p:cBhvr>
                                    </p:animEffect>
                                  </p:childTnLst>
                                </p:cTn>
                              </p:par>
                              <p:par>
                                <p:cTn id="62" presetID="10" presetClass="entr" presetSubtype="0" fill="hold" nodeType="withEffect">
                                  <p:stCondLst>
                                    <p:cond delay="0"/>
                                  </p:stCondLst>
                                  <p:childTnLst>
                                    <p:set>
                                      <p:cBhvr>
                                        <p:cTn id="63" dur="1" fill="hold">
                                          <p:stCondLst>
                                            <p:cond delay="0"/>
                                          </p:stCondLst>
                                        </p:cTn>
                                        <p:tgtEl>
                                          <p:spTgt spid="2084"/>
                                        </p:tgtEl>
                                        <p:attrNameLst>
                                          <p:attrName>style.visibility</p:attrName>
                                        </p:attrNameLst>
                                      </p:cBhvr>
                                      <p:to>
                                        <p:strVal val="visible"/>
                                      </p:to>
                                    </p:set>
                                    <p:animEffect transition="in" filter="fade">
                                      <p:cBhvr>
                                        <p:cTn id="64" dur="1000"/>
                                        <p:tgtEl>
                                          <p:spTgt spid="2084"/>
                                        </p:tgtEl>
                                      </p:cBhvr>
                                    </p:animEffect>
                                  </p:childTnLst>
                                </p:cTn>
                              </p:par>
                              <p:par>
                                <p:cTn id="65" presetID="10" presetClass="entr" presetSubtype="0" fill="hold" nodeType="withEffect">
                                  <p:stCondLst>
                                    <p:cond delay="0"/>
                                  </p:stCondLst>
                                  <p:childTnLst>
                                    <p:set>
                                      <p:cBhvr>
                                        <p:cTn id="66" dur="1" fill="hold">
                                          <p:stCondLst>
                                            <p:cond delay="0"/>
                                          </p:stCondLst>
                                        </p:cTn>
                                        <p:tgtEl>
                                          <p:spTgt spid="2089"/>
                                        </p:tgtEl>
                                        <p:attrNameLst>
                                          <p:attrName>style.visibility</p:attrName>
                                        </p:attrNameLst>
                                      </p:cBhvr>
                                      <p:to>
                                        <p:strVal val="visible"/>
                                      </p:to>
                                    </p:set>
                                    <p:animEffect transition="in" filter="fade">
                                      <p:cBhvr>
                                        <p:cTn id="67" dur="1000"/>
                                        <p:tgtEl>
                                          <p:spTgt spid="2089"/>
                                        </p:tgtEl>
                                      </p:cBhvr>
                                    </p:animEffect>
                                  </p:childTnLst>
                                </p:cTn>
                              </p:par>
                              <p:par>
                                <p:cTn id="68" presetID="10" presetClass="entr" presetSubtype="0" fill="hold" nodeType="withEffect">
                                  <p:stCondLst>
                                    <p:cond delay="0"/>
                                  </p:stCondLst>
                                  <p:childTnLst>
                                    <p:set>
                                      <p:cBhvr>
                                        <p:cTn id="69" dur="1" fill="hold">
                                          <p:stCondLst>
                                            <p:cond delay="0"/>
                                          </p:stCondLst>
                                        </p:cTn>
                                        <p:tgtEl>
                                          <p:spTgt spid="2090"/>
                                        </p:tgtEl>
                                        <p:attrNameLst>
                                          <p:attrName>style.visibility</p:attrName>
                                        </p:attrNameLst>
                                      </p:cBhvr>
                                      <p:to>
                                        <p:strVal val="visible"/>
                                      </p:to>
                                    </p:set>
                                    <p:animEffect transition="in" filter="fade">
                                      <p:cBhvr>
                                        <p:cTn id="70" dur="1000"/>
                                        <p:tgtEl>
                                          <p:spTgt spid="2090"/>
                                        </p:tgtEl>
                                      </p:cBhvr>
                                    </p:animEffect>
                                  </p:childTnLst>
                                </p:cTn>
                              </p:par>
                              <p:par>
                                <p:cTn id="71" presetID="10" presetClass="entr" presetSubtype="0" fill="hold" nodeType="withEffect">
                                  <p:stCondLst>
                                    <p:cond delay="0"/>
                                  </p:stCondLst>
                                  <p:childTnLst>
                                    <p:set>
                                      <p:cBhvr>
                                        <p:cTn id="72" dur="1" fill="hold">
                                          <p:stCondLst>
                                            <p:cond delay="0"/>
                                          </p:stCondLst>
                                        </p:cTn>
                                        <p:tgtEl>
                                          <p:spTgt spid="2091"/>
                                        </p:tgtEl>
                                        <p:attrNameLst>
                                          <p:attrName>style.visibility</p:attrName>
                                        </p:attrNameLst>
                                      </p:cBhvr>
                                      <p:to>
                                        <p:strVal val="visible"/>
                                      </p:to>
                                    </p:set>
                                    <p:animEffect transition="in" filter="fade">
                                      <p:cBhvr>
                                        <p:cTn id="73" dur="1000"/>
                                        <p:tgtEl>
                                          <p:spTgt spid="2091"/>
                                        </p:tgtEl>
                                      </p:cBhvr>
                                    </p:animEffect>
                                  </p:childTnLst>
                                </p:cTn>
                              </p:par>
                              <p:par>
                                <p:cTn id="74" presetID="10" presetClass="entr" presetSubtype="0" fill="hold" nodeType="withEffect">
                                  <p:stCondLst>
                                    <p:cond delay="0"/>
                                  </p:stCondLst>
                                  <p:childTnLst>
                                    <p:set>
                                      <p:cBhvr>
                                        <p:cTn id="75" dur="1" fill="hold">
                                          <p:stCondLst>
                                            <p:cond delay="0"/>
                                          </p:stCondLst>
                                        </p:cTn>
                                        <p:tgtEl>
                                          <p:spTgt spid="2099"/>
                                        </p:tgtEl>
                                        <p:attrNameLst>
                                          <p:attrName>style.visibility</p:attrName>
                                        </p:attrNameLst>
                                      </p:cBhvr>
                                      <p:to>
                                        <p:strVal val="visible"/>
                                      </p:to>
                                    </p:set>
                                    <p:animEffect transition="in" filter="fade">
                                      <p:cBhvr>
                                        <p:cTn id="76" dur="1000"/>
                                        <p:tgtEl>
                                          <p:spTgt spid="2099"/>
                                        </p:tgtEl>
                                      </p:cBhvr>
                                    </p:animEffect>
                                  </p:childTnLst>
                                </p:cTn>
                              </p:par>
                              <p:par>
                                <p:cTn id="77" presetID="10" presetClass="entr" presetSubtype="0" fill="hold" nodeType="withEffect">
                                  <p:stCondLst>
                                    <p:cond delay="0"/>
                                  </p:stCondLst>
                                  <p:childTnLst>
                                    <p:set>
                                      <p:cBhvr>
                                        <p:cTn id="78" dur="1" fill="hold">
                                          <p:stCondLst>
                                            <p:cond delay="0"/>
                                          </p:stCondLst>
                                        </p:cTn>
                                        <p:tgtEl>
                                          <p:spTgt spid="2100"/>
                                        </p:tgtEl>
                                        <p:attrNameLst>
                                          <p:attrName>style.visibility</p:attrName>
                                        </p:attrNameLst>
                                      </p:cBhvr>
                                      <p:to>
                                        <p:strVal val="visible"/>
                                      </p:to>
                                    </p:set>
                                    <p:animEffect transition="in" filter="fade">
                                      <p:cBhvr>
                                        <p:cTn id="79" dur="1000"/>
                                        <p:tgtEl>
                                          <p:spTgt spid="2100"/>
                                        </p:tgtEl>
                                      </p:cBhvr>
                                    </p:animEffect>
                                  </p:childTnLst>
                                </p:cTn>
                              </p:par>
                              <p:par>
                                <p:cTn id="80" presetID="10" presetClass="entr" presetSubtype="0" fill="hold" nodeType="withEffect">
                                  <p:stCondLst>
                                    <p:cond delay="0"/>
                                  </p:stCondLst>
                                  <p:childTnLst>
                                    <p:set>
                                      <p:cBhvr>
                                        <p:cTn id="81" dur="1" fill="hold">
                                          <p:stCondLst>
                                            <p:cond delay="0"/>
                                          </p:stCondLst>
                                        </p:cTn>
                                        <p:tgtEl>
                                          <p:spTgt spid="2101"/>
                                        </p:tgtEl>
                                        <p:attrNameLst>
                                          <p:attrName>style.visibility</p:attrName>
                                        </p:attrNameLst>
                                      </p:cBhvr>
                                      <p:to>
                                        <p:strVal val="visible"/>
                                      </p:to>
                                    </p:set>
                                    <p:animEffect transition="in" filter="fade">
                                      <p:cBhvr>
                                        <p:cTn id="82" dur="1000"/>
                                        <p:tgtEl>
                                          <p:spTgt spid="2101"/>
                                        </p:tgtEl>
                                      </p:cBhvr>
                                    </p:animEffect>
                                  </p:childTnLst>
                                </p:cTn>
                              </p:par>
                              <p:par>
                                <p:cTn id="83" presetID="10" presetClass="entr" presetSubtype="0" fill="hold" nodeType="withEffect">
                                  <p:stCondLst>
                                    <p:cond delay="0"/>
                                  </p:stCondLst>
                                  <p:childTnLst>
                                    <p:set>
                                      <p:cBhvr>
                                        <p:cTn id="84" dur="1" fill="hold">
                                          <p:stCondLst>
                                            <p:cond delay="0"/>
                                          </p:stCondLst>
                                        </p:cTn>
                                        <p:tgtEl>
                                          <p:spTgt spid="2128"/>
                                        </p:tgtEl>
                                        <p:attrNameLst>
                                          <p:attrName>style.visibility</p:attrName>
                                        </p:attrNameLst>
                                      </p:cBhvr>
                                      <p:to>
                                        <p:strVal val="visible"/>
                                      </p:to>
                                    </p:set>
                                    <p:animEffect transition="in" filter="fade">
                                      <p:cBhvr>
                                        <p:cTn id="85" dur="1000"/>
                                        <p:tgtEl>
                                          <p:spTgt spid="2128"/>
                                        </p:tgtEl>
                                      </p:cBhvr>
                                    </p:animEffect>
                                  </p:childTnLst>
                                </p:cTn>
                              </p:par>
                              <p:par>
                                <p:cTn id="86" presetID="10" presetClass="entr" presetSubtype="0" fill="hold" nodeType="withEffect">
                                  <p:stCondLst>
                                    <p:cond delay="0"/>
                                  </p:stCondLst>
                                  <p:childTnLst>
                                    <p:set>
                                      <p:cBhvr>
                                        <p:cTn id="87" dur="1" fill="hold">
                                          <p:stCondLst>
                                            <p:cond delay="0"/>
                                          </p:stCondLst>
                                        </p:cTn>
                                        <p:tgtEl>
                                          <p:spTgt spid="2129"/>
                                        </p:tgtEl>
                                        <p:attrNameLst>
                                          <p:attrName>style.visibility</p:attrName>
                                        </p:attrNameLst>
                                      </p:cBhvr>
                                      <p:to>
                                        <p:strVal val="visible"/>
                                      </p:to>
                                    </p:set>
                                    <p:animEffect transition="in" filter="fade">
                                      <p:cBhvr>
                                        <p:cTn id="88" dur="1000"/>
                                        <p:tgtEl>
                                          <p:spTgt spid="2129"/>
                                        </p:tgtEl>
                                      </p:cBhvr>
                                    </p:animEffect>
                                  </p:childTnLst>
                                </p:cTn>
                              </p:par>
                              <p:par>
                                <p:cTn id="89" presetID="10" presetClass="entr" presetSubtype="0" fill="hold" nodeType="withEffect">
                                  <p:stCondLst>
                                    <p:cond delay="0"/>
                                  </p:stCondLst>
                                  <p:childTnLst>
                                    <p:set>
                                      <p:cBhvr>
                                        <p:cTn id="90" dur="1" fill="hold">
                                          <p:stCondLst>
                                            <p:cond delay="0"/>
                                          </p:stCondLst>
                                        </p:cTn>
                                        <p:tgtEl>
                                          <p:spTgt spid="2130"/>
                                        </p:tgtEl>
                                        <p:attrNameLst>
                                          <p:attrName>style.visibility</p:attrName>
                                        </p:attrNameLst>
                                      </p:cBhvr>
                                      <p:to>
                                        <p:strVal val="visible"/>
                                      </p:to>
                                    </p:set>
                                    <p:animEffect transition="in" filter="fade">
                                      <p:cBhvr>
                                        <p:cTn id="91" dur="1000"/>
                                        <p:tgtEl>
                                          <p:spTgt spid="2130"/>
                                        </p:tgtEl>
                                      </p:cBhvr>
                                    </p:animEffect>
                                  </p:childTnLst>
                                </p:cTn>
                              </p:par>
                              <p:par>
                                <p:cTn id="92" presetID="10" presetClass="entr" presetSubtype="0" fill="hold" nodeType="withEffect">
                                  <p:stCondLst>
                                    <p:cond delay="0"/>
                                  </p:stCondLst>
                                  <p:childTnLst>
                                    <p:set>
                                      <p:cBhvr>
                                        <p:cTn id="93" dur="1" fill="hold">
                                          <p:stCondLst>
                                            <p:cond delay="0"/>
                                          </p:stCondLst>
                                        </p:cTn>
                                        <p:tgtEl>
                                          <p:spTgt spid="2085"/>
                                        </p:tgtEl>
                                        <p:attrNameLst>
                                          <p:attrName>style.visibility</p:attrName>
                                        </p:attrNameLst>
                                      </p:cBhvr>
                                      <p:to>
                                        <p:strVal val="visible"/>
                                      </p:to>
                                    </p:set>
                                    <p:animEffect transition="in" filter="fade">
                                      <p:cBhvr>
                                        <p:cTn id="94" dur="1000"/>
                                        <p:tgtEl>
                                          <p:spTgt spid="2085"/>
                                        </p:tgtEl>
                                      </p:cBhvr>
                                    </p:animEffect>
                                  </p:childTnLst>
                                </p:cTn>
                              </p:par>
                              <p:par>
                                <p:cTn id="95" presetID="10" presetClass="entr" presetSubtype="0" fill="hold" nodeType="withEffect">
                                  <p:stCondLst>
                                    <p:cond delay="0"/>
                                  </p:stCondLst>
                                  <p:childTnLst>
                                    <p:set>
                                      <p:cBhvr>
                                        <p:cTn id="96" dur="1" fill="hold">
                                          <p:stCondLst>
                                            <p:cond delay="0"/>
                                          </p:stCondLst>
                                        </p:cTn>
                                        <p:tgtEl>
                                          <p:spTgt spid="2086"/>
                                        </p:tgtEl>
                                        <p:attrNameLst>
                                          <p:attrName>style.visibility</p:attrName>
                                        </p:attrNameLst>
                                      </p:cBhvr>
                                      <p:to>
                                        <p:strVal val="visible"/>
                                      </p:to>
                                    </p:set>
                                    <p:animEffect transition="in" filter="fade">
                                      <p:cBhvr>
                                        <p:cTn id="97" dur="1000"/>
                                        <p:tgtEl>
                                          <p:spTgt spid="2086"/>
                                        </p:tgtEl>
                                      </p:cBhvr>
                                    </p:animEffect>
                                  </p:childTnLst>
                                </p:cTn>
                              </p:par>
                              <p:par>
                                <p:cTn id="98" presetID="10" presetClass="entr" presetSubtype="0" fill="hold" nodeType="withEffect">
                                  <p:stCondLst>
                                    <p:cond delay="0"/>
                                  </p:stCondLst>
                                  <p:childTnLst>
                                    <p:set>
                                      <p:cBhvr>
                                        <p:cTn id="99" dur="1" fill="hold">
                                          <p:stCondLst>
                                            <p:cond delay="0"/>
                                          </p:stCondLst>
                                        </p:cTn>
                                        <p:tgtEl>
                                          <p:spTgt spid="2087"/>
                                        </p:tgtEl>
                                        <p:attrNameLst>
                                          <p:attrName>style.visibility</p:attrName>
                                        </p:attrNameLst>
                                      </p:cBhvr>
                                      <p:to>
                                        <p:strVal val="visible"/>
                                      </p:to>
                                    </p:set>
                                    <p:animEffect transition="in" filter="fade">
                                      <p:cBhvr>
                                        <p:cTn id="100" dur="1000"/>
                                        <p:tgtEl>
                                          <p:spTgt spid="2087"/>
                                        </p:tgtEl>
                                      </p:cBhvr>
                                    </p:animEffect>
                                  </p:childTnLst>
                                </p:cTn>
                              </p:par>
                              <p:par>
                                <p:cTn id="101" presetID="10" presetClass="entr" presetSubtype="0" fill="hold" nodeType="withEffect">
                                  <p:stCondLst>
                                    <p:cond delay="0"/>
                                  </p:stCondLst>
                                  <p:childTnLst>
                                    <p:set>
                                      <p:cBhvr>
                                        <p:cTn id="102" dur="1" fill="hold">
                                          <p:stCondLst>
                                            <p:cond delay="0"/>
                                          </p:stCondLst>
                                        </p:cTn>
                                        <p:tgtEl>
                                          <p:spTgt spid="2088"/>
                                        </p:tgtEl>
                                        <p:attrNameLst>
                                          <p:attrName>style.visibility</p:attrName>
                                        </p:attrNameLst>
                                      </p:cBhvr>
                                      <p:to>
                                        <p:strVal val="visible"/>
                                      </p:to>
                                    </p:set>
                                    <p:animEffect transition="in" filter="fade">
                                      <p:cBhvr>
                                        <p:cTn id="103" dur="1000"/>
                                        <p:tgtEl>
                                          <p:spTgt spid="2088"/>
                                        </p:tgtEl>
                                      </p:cBhvr>
                                    </p:animEffect>
                                  </p:childTnLst>
                                </p:cTn>
                              </p:par>
                              <p:par>
                                <p:cTn id="104" presetID="23" presetClass="entr" presetSubtype="16" fill="hold" nodeType="withEffect">
                                  <p:stCondLst>
                                    <p:cond delay="0"/>
                                  </p:stCondLst>
                                  <p:childTnLst>
                                    <p:set>
                                      <p:cBhvr>
                                        <p:cTn id="105" dur="1" fill="hold">
                                          <p:stCondLst>
                                            <p:cond delay="0"/>
                                          </p:stCondLst>
                                        </p:cTn>
                                        <p:tgtEl>
                                          <p:spTgt spid="2093"/>
                                        </p:tgtEl>
                                        <p:attrNameLst>
                                          <p:attrName>style.visibility</p:attrName>
                                        </p:attrNameLst>
                                      </p:cBhvr>
                                      <p:to>
                                        <p:strVal val="visible"/>
                                      </p:to>
                                    </p:set>
                                    <p:anim calcmode="lin" valueType="num">
                                      <p:cBhvr additive="base">
                                        <p:cTn id="106" dur="1000"/>
                                        <p:tgtEl>
                                          <p:spTgt spid="2093"/>
                                        </p:tgtEl>
                                        <p:attrNameLst>
                                          <p:attrName>ppt_w</p:attrName>
                                        </p:attrNameLst>
                                      </p:cBhvr>
                                      <p:tavLst>
                                        <p:tav tm="0">
                                          <p:val>
                                            <p:strVal val="0"/>
                                          </p:val>
                                        </p:tav>
                                        <p:tav tm="100000">
                                          <p:val>
                                            <p:strVal val="#ppt_w"/>
                                          </p:val>
                                        </p:tav>
                                      </p:tavLst>
                                    </p:anim>
                                    <p:anim calcmode="lin" valueType="num">
                                      <p:cBhvr additive="base">
                                        <p:cTn id="107" dur="1000"/>
                                        <p:tgtEl>
                                          <p:spTgt spid="209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4"/>
        <p:cNvGrpSpPr/>
        <p:nvPr/>
      </p:nvGrpSpPr>
      <p:grpSpPr>
        <a:xfrm>
          <a:off x="0" y="0"/>
          <a:ext cx="0" cy="0"/>
          <a:chOff x="0" y="0"/>
          <a:chExt cx="0" cy="0"/>
        </a:xfrm>
      </p:grpSpPr>
      <p:sp>
        <p:nvSpPr>
          <p:cNvPr id="2135" name="Google Shape;2135;p8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Buyer persona Profile</a:t>
            </a:r>
            <a:endParaRPr/>
          </a:p>
        </p:txBody>
      </p:sp>
      <p:sp>
        <p:nvSpPr>
          <p:cNvPr id="2136" name="Google Shape;2136;p86"/>
          <p:cNvSpPr txBox="1"/>
          <p:nvPr/>
        </p:nvSpPr>
        <p:spPr>
          <a:xfrm>
            <a:off x="7603691" y="3281000"/>
            <a:ext cx="8271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4293A"/>
              </a:buClr>
              <a:buSzPts val="770"/>
              <a:buFont typeface="Arial"/>
              <a:buNone/>
            </a:pPr>
            <a:r>
              <a:rPr lang="en" sz="1600">
                <a:solidFill>
                  <a:schemeClr val="accent1"/>
                </a:solidFill>
                <a:latin typeface="Montserrat"/>
                <a:ea typeface="Montserrat"/>
                <a:cs typeface="Montserrat"/>
                <a:sym typeface="Montserrat"/>
              </a:rPr>
              <a:t>18-25</a:t>
            </a:r>
            <a:endParaRPr sz="1600">
              <a:solidFill>
                <a:schemeClr val="dk1"/>
              </a:solidFill>
              <a:latin typeface="Questrial"/>
              <a:ea typeface="Questrial"/>
              <a:cs typeface="Questrial"/>
              <a:sym typeface="Questrial"/>
            </a:endParaRPr>
          </a:p>
        </p:txBody>
      </p:sp>
      <p:sp>
        <p:nvSpPr>
          <p:cNvPr id="2137" name="Google Shape;2137;p86"/>
          <p:cNvSpPr txBox="1"/>
          <p:nvPr/>
        </p:nvSpPr>
        <p:spPr>
          <a:xfrm>
            <a:off x="764100" y="2827313"/>
            <a:ext cx="17706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Gender</a:t>
            </a:r>
            <a:endParaRPr sz="1600" b="1">
              <a:solidFill>
                <a:schemeClr val="dk1"/>
              </a:solidFill>
              <a:latin typeface="Syncopate"/>
              <a:ea typeface="Syncopate"/>
              <a:cs typeface="Syncopate"/>
              <a:sym typeface="Syncopate"/>
            </a:endParaRPr>
          </a:p>
        </p:txBody>
      </p:sp>
      <p:sp>
        <p:nvSpPr>
          <p:cNvPr id="2138" name="Google Shape;2138;p86"/>
          <p:cNvSpPr txBox="1"/>
          <p:nvPr/>
        </p:nvSpPr>
        <p:spPr>
          <a:xfrm>
            <a:off x="764100" y="1163650"/>
            <a:ext cx="22626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Interests</a:t>
            </a:r>
            <a:endParaRPr sz="1600" b="1">
              <a:solidFill>
                <a:schemeClr val="dk1"/>
              </a:solidFill>
              <a:latin typeface="Syncopate"/>
              <a:ea typeface="Syncopate"/>
              <a:cs typeface="Syncopate"/>
              <a:sym typeface="Syncopate"/>
            </a:endParaRPr>
          </a:p>
        </p:txBody>
      </p:sp>
      <p:sp>
        <p:nvSpPr>
          <p:cNvPr id="2139" name="Google Shape;2139;p86"/>
          <p:cNvSpPr txBox="1"/>
          <p:nvPr/>
        </p:nvSpPr>
        <p:spPr>
          <a:xfrm>
            <a:off x="1890688" y="4380788"/>
            <a:ext cx="7494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45%</a:t>
            </a:r>
            <a:endParaRPr b="1">
              <a:solidFill>
                <a:schemeClr val="dk1"/>
              </a:solidFill>
              <a:latin typeface="Questrial"/>
              <a:ea typeface="Questrial"/>
              <a:cs typeface="Questrial"/>
              <a:sym typeface="Questrial"/>
            </a:endParaRPr>
          </a:p>
        </p:txBody>
      </p:sp>
      <p:sp>
        <p:nvSpPr>
          <p:cNvPr id="2140" name="Google Shape;2140;p86"/>
          <p:cNvSpPr txBox="1"/>
          <p:nvPr/>
        </p:nvSpPr>
        <p:spPr>
          <a:xfrm>
            <a:off x="3277238" y="4380788"/>
            <a:ext cx="7494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55%</a:t>
            </a:r>
            <a:endParaRPr b="1">
              <a:solidFill>
                <a:schemeClr val="dk1"/>
              </a:solidFill>
              <a:latin typeface="Questrial"/>
              <a:ea typeface="Questrial"/>
              <a:cs typeface="Questrial"/>
              <a:sym typeface="Questrial"/>
            </a:endParaRPr>
          </a:p>
        </p:txBody>
      </p:sp>
      <p:sp>
        <p:nvSpPr>
          <p:cNvPr id="2141" name="Google Shape;2141;p86"/>
          <p:cNvSpPr/>
          <p:nvPr/>
        </p:nvSpPr>
        <p:spPr>
          <a:xfrm rot="10800000" flipH="1">
            <a:off x="1688283"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6"/>
          <p:cNvSpPr/>
          <p:nvPr/>
        </p:nvSpPr>
        <p:spPr>
          <a:xfrm rot="10800000" flipH="1">
            <a:off x="1940611"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6"/>
          <p:cNvSpPr/>
          <p:nvPr/>
        </p:nvSpPr>
        <p:spPr>
          <a:xfrm rot="10800000" flipH="1">
            <a:off x="2192939"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6"/>
          <p:cNvSpPr/>
          <p:nvPr/>
        </p:nvSpPr>
        <p:spPr>
          <a:xfrm rot="10800000" flipH="1">
            <a:off x="2445267"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6"/>
          <p:cNvSpPr/>
          <p:nvPr/>
        </p:nvSpPr>
        <p:spPr>
          <a:xfrm rot="10800000" flipH="1">
            <a:off x="2697594"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6"/>
          <p:cNvSpPr/>
          <p:nvPr/>
        </p:nvSpPr>
        <p:spPr>
          <a:xfrm rot="10800000" flipH="1">
            <a:off x="2949922"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6"/>
          <p:cNvSpPr/>
          <p:nvPr/>
        </p:nvSpPr>
        <p:spPr>
          <a:xfrm rot="10800000" flipH="1">
            <a:off x="3202250"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6"/>
          <p:cNvSpPr/>
          <p:nvPr/>
        </p:nvSpPr>
        <p:spPr>
          <a:xfrm rot="10800000" flipH="1">
            <a:off x="3454578"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6"/>
          <p:cNvSpPr/>
          <p:nvPr/>
        </p:nvSpPr>
        <p:spPr>
          <a:xfrm rot="10800000" flipH="1">
            <a:off x="3706906"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6"/>
          <p:cNvSpPr/>
          <p:nvPr/>
        </p:nvSpPr>
        <p:spPr>
          <a:xfrm rot="10800000" flipH="1">
            <a:off x="3959233"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6"/>
          <p:cNvSpPr/>
          <p:nvPr/>
        </p:nvSpPr>
        <p:spPr>
          <a:xfrm rot="10800000" flipH="1">
            <a:off x="1688283"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6"/>
          <p:cNvSpPr/>
          <p:nvPr/>
        </p:nvSpPr>
        <p:spPr>
          <a:xfrm rot="10800000" flipH="1">
            <a:off x="1940611"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6"/>
          <p:cNvSpPr/>
          <p:nvPr/>
        </p:nvSpPr>
        <p:spPr>
          <a:xfrm rot="10800000" flipH="1">
            <a:off x="2192939"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6"/>
          <p:cNvSpPr/>
          <p:nvPr/>
        </p:nvSpPr>
        <p:spPr>
          <a:xfrm rot="10800000" flipH="1">
            <a:off x="2445267"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6"/>
          <p:cNvSpPr/>
          <p:nvPr/>
        </p:nvSpPr>
        <p:spPr>
          <a:xfrm rot="10800000" flipH="1">
            <a:off x="2697594"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6"/>
          <p:cNvSpPr/>
          <p:nvPr/>
        </p:nvSpPr>
        <p:spPr>
          <a:xfrm rot="10800000" flipH="1">
            <a:off x="2949922"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6"/>
          <p:cNvSpPr/>
          <p:nvPr/>
        </p:nvSpPr>
        <p:spPr>
          <a:xfrm rot="10800000" flipH="1">
            <a:off x="3202250"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6"/>
          <p:cNvSpPr/>
          <p:nvPr/>
        </p:nvSpPr>
        <p:spPr>
          <a:xfrm rot="10800000" flipH="1">
            <a:off x="3454578"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6"/>
          <p:cNvSpPr/>
          <p:nvPr/>
        </p:nvSpPr>
        <p:spPr>
          <a:xfrm rot="10800000" flipH="1">
            <a:off x="3706906"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6"/>
          <p:cNvSpPr/>
          <p:nvPr/>
        </p:nvSpPr>
        <p:spPr>
          <a:xfrm rot="10800000" flipH="1">
            <a:off x="3959233"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6"/>
          <p:cNvSpPr/>
          <p:nvPr/>
        </p:nvSpPr>
        <p:spPr>
          <a:xfrm rot="10800000" flipH="1">
            <a:off x="5697215"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6"/>
          <p:cNvSpPr/>
          <p:nvPr/>
        </p:nvSpPr>
        <p:spPr>
          <a:xfrm rot="10800000" flipH="1">
            <a:off x="5949543"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6"/>
          <p:cNvSpPr/>
          <p:nvPr/>
        </p:nvSpPr>
        <p:spPr>
          <a:xfrm rot="10800000" flipH="1">
            <a:off x="6201870"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6"/>
          <p:cNvSpPr/>
          <p:nvPr/>
        </p:nvSpPr>
        <p:spPr>
          <a:xfrm rot="10800000" flipH="1">
            <a:off x="6454198"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6"/>
          <p:cNvSpPr/>
          <p:nvPr/>
        </p:nvSpPr>
        <p:spPr>
          <a:xfrm rot="10800000" flipH="1">
            <a:off x="6706526"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6"/>
          <p:cNvSpPr/>
          <p:nvPr/>
        </p:nvSpPr>
        <p:spPr>
          <a:xfrm rot="10800000" flipH="1">
            <a:off x="6958854" y="2322447"/>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6"/>
          <p:cNvSpPr/>
          <p:nvPr/>
        </p:nvSpPr>
        <p:spPr>
          <a:xfrm rot="10800000" flipH="1">
            <a:off x="7211181"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6"/>
          <p:cNvSpPr/>
          <p:nvPr/>
        </p:nvSpPr>
        <p:spPr>
          <a:xfrm rot="10800000" flipH="1">
            <a:off x="7463509"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6"/>
          <p:cNvSpPr/>
          <p:nvPr/>
        </p:nvSpPr>
        <p:spPr>
          <a:xfrm rot="10800000" flipH="1">
            <a:off x="7715837"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6"/>
          <p:cNvSpPr/>
          <p:nvPr/>
        </p:nvSpPr>
        <p:spPr>
          <a:xfrm rot="10800000" flipH="1">
            <a:off x="7968165" y="2322447"/>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6"/>
          <p:cNvSpPr/>
          <p:nvPr/>
        </p:nvSpPr>
        <p:spPr>
          <a:xfrm rot="10800000" flipH="1">
            <a:off x="5697215"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6"/>
          <p:cNvSpPr/>
          <p:nvPr/>
        </p:nvSpPr>
        <p:spPr>
          <a:xfrm rot="10800000" flipH="1">
            <a:off x="5949543"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6"/>
          <p:cNvSpPr/>
          <p:nvPr/>
        </p:nvSpPr>
        <p:spPr>
          <a:xfrm rot="10800000" flipH="1">
            <a:off x="6201870"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6"/>
          <p:cNvSpPr/>
          <p:nvPr/>
        </p:nvSpPr>
        <p:spPr>
          <a:xfrm rot="10800000" flipH="1">
            <a:off x="6454198" y="1747422"/>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6"/>
          <p:cNvSpPr/>
          <p:nvPr/>
        </p:nvSpPr>
        <p:spPr>
          <a:xfrm rot="10800000" flipH="1">
            <a:off x="6706526"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6"/>
          <p:cNvSpPr/>
          <p:nvPr/>
        </p:nvSpPr>
        <p:spPr>
          <a:xfrm rot="10800000" flipH="1">
            <a:off x="6958854"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6"/>
          <p:cNvSpPr/>
          <p:nvPr/>
        </p:nvSpPr>
        <p:spPr>
          <a:xfrm rot="10800000" flipH="1">
            <a:off x="7211181"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6"/>
          <p:cNvSpPr/>
          <p:nvPr/>
        </p:nvSpPr>
        <p:spPr>
          <a:xfrm rot="10800000" flipH="1">
            <a:off x="7463509"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6"/>
          <p:cNvSpPr/>
          <p:nvPr/>
        </p:nvSpPr>
        <p:spPr>
          <a:xfrm rot="10800000" flipH="1">
            <a:off x="7715837"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6"/>
          <p:cNvSpPr/>
          <p:nvPr/>
        </p:nvSpPr>
        <p:spPr>
          <a:xfrm rot="10800000" flipH="1">
            <a:off x="7968165" y="1747422"/>
            <a:ext cx="144900" cy="14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6"/>
          <p:cNvSpPr txBox="1"/>
          <p:nvPr/>
        </p:nvSpPr>
        <p:spPr>
          <a:xfrm>
            <a:off x="7603677" y="3641449"/>
            <a:ext cx="8271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4293A"/>
              </a:buClr>
              <a:buSzPts val="770"/>
              <a:buFont typeface="Arial"/>
              <a:buNone/>
            </a:pPr>
            <a:r>
              <a:rPr lang="en" sz="1600">
                <a:solidFill>
                  <a:schemeClr val="accent1"/>
                </a:solidFill>
                <a:latin typeface="Montserrat"/>
                <a:ea typeface="Montserrat"/>
                <a:cs typeface="Montserrat"/>
                <a:sym typeface="Montserrat"/>
              </a:rPr>
              <a:t>26-35</a:t>
            </a:r>
            <a:endParaRPr sz="1600">
              <a:solidFill>
                <a:schemeClr val="dk1"/>
              </a:solidFill>
              <a:latin typeface="Questrial"/>
              <a:ea typeface="Questrial"/>
              <a:cs typeface="Questrial"/>
              <a:sym typeface="Questrial"/>
            </a:endParaRPr>
          </a:p>
        </p:txBody>
      </p:sp>
      <p:sp>
        <p:nvSpPr>
          <p:cNvPr id="2182" name="Google Shape;2182;p86"/>
          <p:cNvSpPr txBox="1"/>
          <p:nvPr/>
        </p:nvSpPr>
        <p:spPr>
          <a:xfrm>
            <a:off x="7603691" y="4001899"/>
            <a:ext cx="8271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4293A"/>
              </a:buClr>
              <a:buSzPts val="770"/>
              <a:buFont typeface="Arial"/>
              <a:buNone/>
            </a:pPr>
            <a:r>
              <a:rPr lang="en" sz="1600">
                <a:solidFill>
                  <a:schemeClr val="accent1"/>
                </a:solidFill>
                <a:latin typeface="Montserrat"/>
                <a:ea typeface="Montserrat"/>
                <a:cs typeface="Montserrat"/>
                <a:sym typeface="Montserrat"/>
              </a:rPr>
              <a:t>36-60</a:t>
            </a:r>
            <a:endParaRPr sz="1600">
              <a:solidFill>
                <a:schemeClr val="dk1"/>
              </a:solidFill>
              <a:latin typeface="Questrial"/>
              <a:ea typeface="Questrial"/>
              <a:cs typeface="Questrial"/>
              <a:sym typeface="Questrial"/>
            </a:endParaRPr>
          </a:p>
        </p:txBody>
      </p:sp>
      <p:sp>
        <p:nvSpPr>
          <p:cNvPr id="2183" name="Google Shape;2183;p86"/>
          <p:cNvSpPr/>
          <p:nvPr/>
        </p:nvSpPr>
        <p:spPr>
          <a:xfrm rot="10800000" flipH="1">
            <a:off x="7441802" y="4093398"/>
            <a:ext cx="144900" cy="14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6"/>
          <p:cNvSpPr/>
          <p:nvPr/>
        </p:nvSpPr>
        <p:spPr>
          <a:xfrm rot="10800000" flipH="1">
            <a:off x="7446977" y="3760520"/>
            <a:ext cx="144900" cy="14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6"/>
          <p:cNvSpPr/>
          <p:nvPr/>
        </p:nvSpPr>
        <p:spPr>
          <a:xfrm rot="10800000" flipH="1">
            <a:off x="7446977" y="3421297"/>
            <a:ext cx="144900" cy="14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86"/>
          <p:cNvGrpSpPr/>
          <p:nvPr/>
        </p:nvGrpSpPr>
        <p:grpSpPr>
          <a:xfrm rot="10800000" flipH="1">
            <a:off x="5213503" y="3352600"/>
            <a:ext cx="2247962" cy="276370"/>
            <a:chOff x="4351222" y="4209920"/>
            <a:chExt cx="1476300" cy="181500"/>
          </a:xfrm>
        </p:grpSpPr>
        <p:sp>
          <p:nvSpPr>
            <p:cNvPr id="2187" name="Google Shape;2187;p86"/>
            <p:cNvSpPr/>
            <p:nvPr/>
          </p:nvSpPr>
          <p:spPr>
            <a:xfrm rot="10800000">
              <a:off x="4351222" y="4209920"/>
              <a:ext cx="1103400" cy="181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8" name="Google Shape;2188;p86"/>
            <p:cNvCxnSpPr>
              <a:stCxn id="2187" idx="1"/>
            </p:cNvCxnSpPr>
            <p:nvPr/>
          </p:nvCxnSpPr>
          <p:spPr>
            <a:xfrm rot="10800000" flipH="1">
              <a:off x="5454622" y="4298570"/>
              <a:ext cx="372900" cy="2100"/>
            </a:xfrm>
            <a:prstGeom prst="straightConnector1">
              <a:avLst/>
            </a:prstGeom>
            <a:noFill/>
            <a:ln w="28575" cap="flat" cmpd="sng">
              <a:solidFill>
                <a:schemeClr val="accent4"/>
              </a:solidFill>
              <a:prstDash val="solid"/>
              <a:round/>
              <a:headEnd type="none" w="med" len="med"/>
              <a:tailEnd type="none" w="med" len="med"/>
            </a:ln>
          </p:spPr>
        </p:cxnSp>
      </p:grpSp>
      <p:grpSp>
        <p:nvGrpSpPr>
          <p:cNvPr id="2189" name="Google Shape;2189;p86"/>
          <p:cNvGrpSpPr/>
          <p:nvPr/>
        </p:nvGrpSpPr>
        <p:grpSpPr>
          <a:xfrm rot="10800000">
            <a:off x="5213725" y="3694750"/>
            <a:ext cx="2233252" cy="276370"/>
            <a:chOff x="4045892" y="3985221"/>
            <a:chExt cx="1466640" cy="181500"/>
          </a:xfrm>
        </p:grpSpPr>
        <p:sp>
          <p:nvSpPr>
            <p:cNvPr id="2190" name="Google Shape;2190;p86"/>
            <p:cNvSpPr/>
            <p:nvPr/>
          </p:nvSpPr>
          <p:spPr>
            <a:xfrm rot="10800000">
              <a:off x="5242831" y="3985221"/>
              <a:ext cx="269700" cy="181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1" name="Google Shape;2191;p86"/>
            <p:cNvCxnSpPr>
              <a:stCxn id="2184" idx="2"/>
              <a:endCxn id="2190" idx="3"/>
            </p:cNvCxnSpPr>
            <p:nvPr/>
          </p:nvCxnSpPr>
          <p:spPr>
            <a:xfrm>
              <a:off x="4045892" y="4075948"/>
              <a:ext cx="1197000" cy="0"/>
            </a:xfrm>
            <a:prstGeom prst="straightConnector1">
              <a:avLst/>
            </a:prstGeom>
            <a:noFill/>
            <a:ln w="28575" cap="flat" cmpd="sng">
              <a:solidFill>
                <a:schemeClr val="accent3"/>
              </a:solidFill>
              <a:prstDash val="solid"/>
              <a:round/>
              <a:headEnd type="none" w="med" len="med"/>
              <a:tailEnd type="none" w="med" len="med"/>
            </a:ln>
          </p:spPr>
        </p:cxnSp>
      </p:grpSp>
      <p:grpSp>
        <p:nvGrpSpPr>
          <p:cNvPr id="2192" name="Google Shape;2192;p86"/>
          <p:cNvGrpSpPr/>
          <p:nvPr/>
        </p:nvGrpSpPr>
        <p:grpSpPr>
          <a:xfrm rot="10800000" flipH="1">
            <a:off x="5213731" y="4027650"/>
            <a:ext cx="2227862" cy="276370"/>
            <a:chOff x="4618705" y="3766596"/>
            <a:chExt cx="1463100" cy="181500"/>
          </a:xfrm>
        </p:grpSpPr>
        <p:sp>
          <p:nvSpPr>
            <p:cNvPr id="2193" name="Google Shape;2193;p86"/>
            <p:cNvSpPr/>
            <p:nvPr/>
          </p:nvSpPr>
          <p:spPr>
            <a:xfrm rot="10800000">
              <a:off x="4618705" y="3766596"/>
              <a:ext cx="136200" cy="1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4" name="Google Shape;2194;p86"/>
            <p:cNvCxnSpPr>
              <a:stCxn id="2193" idx="1"/>
              <a:endCxn id="2183" idx="2"/>
            </p:cNvCxnSpPr>
            <p:nvPr/>
          </p:nvCxnSpPr>
          <p:spPr>
            <a:xfrm>
              <a:off x="4754905" y="3857346"/>
              <a:ext cx="1326900" cy="0"/>
            </a:xfrm>
            <a:prstGeom prst="straightConnector1">
              <a:avLst/>
            </a:prstGeom>
            <a:noFill/>
            <a:ln w="28575" cap="flat" cmpd="sng">
              <a:solidFill>
                <a:schemeClr val="lt2"/>
              </a:solidFill>
              <a:prstDash val="solid"/>
              <a:round/>
              <a:headEnd type="none" w="med" len="med"/>
              <a:tailEnd type="none" w="med" len="med"/>
            </a:ln>
          </p:spPr>
        </p:cxnSp>
      </p:grpSp>
      <p:sp>
        <p:nvSpPr>
          <p:cNvPr id="2195" name="Google Shape;2195;p86"/>
          <p:cNvSpPr txBox="1"/>
          <p:nvPr/>
        </p:nvSpPr>
        <p:spPr>
          <a:xfrm>
            <a:off x="5098629" y="2827313"/>
            <a:ext cx="17706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AGE</a:t>
            </a:r>
            <a:endParaRPr sz="1600" b="1">
              <a:solidFill>
                <a:schemeClr val="dk1"/>
              </a:solidFill>
              <a:latin typeface="Syncopate"/>
              <a:ea typeface="Syncopate"/>
              <a:cs typeface="Syncopate"/>
              <a:sym typeface="Syncopate"/>
            </a:endParaRPr>
          </a:p>
        </p:txBody>
      </p:sp>
      <p:sp>
        <p:nvSpPr>
          <p:cNvPr id="2196" name="Google Shape;2196;p86"/>
          <p:cNvSpPr txBox="1"/>
          <p:nvPr/>
        </p:nvSpPr>
        <p:spPr>
          <a:xfrm>
            <a:off x="4530925" y="3379200"/>
            <a:ext cx="5808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70%</a:t>
            </a:r>
            <a:endParaRPr b="1">
              <a:solidFill>
                <a:schemeClr val="dk1"/>
              </a:solidFill>
              <a:latin typeface="Questrial"/>
              <a:ea typeface="Questrial"/>
              <a:cs typeface="Questrial"/>
              <a:sym typeface="Questrial"/>
            </a:endParaRPr>
          </a:p>
        </p:txBody>
      </p:sp>
      <p:sp>
        <p:nvSpPr>
          <p:cNvPr id="2197" name="Google Shape;2197;p86"/>
          <p:cNvSpPr txBox="1"/>
          <p:nvPr/>
        </p:nvSpPr>
        <p:spPr>
          <a:xfrm>
            <a:off x="4530925" y="3712075"/>
            <a:ext cx="5808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20%</a:t>
            </a:r>
            <a:endParaRPr b="1">
              <a:solidFill>
                <a:schemeClr val="dk1"/>
              </a:solidFill>
              <a:latin typeface="Questrial"/>
              <a:ea typeface="Questrial"/>
              <a:cs typeface="Questrial"/>
              <a:sym typeface="Questrial"/>
            </a:endParaRPr>
          </a:p>
        </p:txBody>
      </p:sp>
      <p:sp>
        <p:nvSpPr>
          <p:cNvPr id="2198" name="Google Shape;2198;p86"/>
          <p:cNvSpPr txBox="1"/>
          <p:nvPr/>
        </p:nvSpPr>
        <p:spPr>
          <a:xfrm>
            <a:off x="4530925" y="4044950"/>
            <a:ext cx="5808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10%</a:t>
            </a:r>
            <a:endParaRPr b="1">
              <a:solidFill>
                <a:schemeClr val="dk1"/>
              </a:solidFill>
              <a:latin typeface="Questrial"/>
              <a:ea typeface="Questrial"/>
              <a:cs typeface="Questrial"/>
              <a:sym typeface="Questrial"/>
            </a:endParaRPr>
          </a:p>
        </p:txBody>
      </p:sp>
      <p:grpSp>
        <p:nvGrpSpPr>
          <p:cNvPr id="2199" name="Google Shape;2199;p86"/>
          <p:cNvGrpSpPr/>
          <p:nvPr/>
        </p:nvGrpSpPr>
        <p:grpSpPr>
          <a:xfrm>
            <a:off x="3120052" y="3144501"/>
            <a:ext cx="1063800" cy="1063800"/>
            <a:chOff x="3120052" y="3144501"/>
            <a:chExt cx="1063800" cy="1063800"/>
          </a:xfrm>
        </p:grpSpPr>
        <p:sp>
          <p:nvSpPr>
            <p:cNvPr id="2200" name="Google Shape;2200;p86"/>
            <p:cNvSpPr/>
            <p:nvPr/>
          </p:nvSpPr>
          <p:spPr>
            <a:xfrm>
              <a:off x="3120052" y="3144501"/>
              <a:ext cx="1063800" cy="1063800"/>
            </a:xfrm>
            <a:prstGeom prst="pie">
              <a:avLst>
                <a:gd name="adj1" fmla="val 4349541"/>
                <a:gd name="adj2" fmla="val 16214131"/>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1" name="Google Shape;2201;p86"/>
            <p:cNvSpPr/>
            <p:nvPr/>
          </p:nvSpPr>
          <p:spPr>
            <a:xfrm>
              <a:off x="3258051" y="3282501"/>
              <a:ext cx="787800" cy="78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2" name="Google Shape;2202;p86"/>
            <p:cNvGrpSpPr/>
            <p:nvPr/>
          </p:nvGrpSpPr>
          <p:grpSpPr>
            <a:xfrm>
              <a:off x="3460184" y="3497352"/>
              <a:ext cx="358099" cy="358099"/>
              <a:chOff x="-57568775" y="3198925"/>
              <a:chExt cx="318225" cy="318225"/>
            </a:xfrm>
          </p:grpSpPr>
          <p:sp>
            <p:nvSpPr>
              <p:cNvPr id="2203" name="Google Shape;220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9" name="Google Shape;2209;p86"/>
          <p:cNvGrpSpPr/>
          <p:nvPr/>
        </p:nvGrpSpPr>
        <p:grpSpPr>
          <a:xfrm>
            <a:off x="1733977" y="3144501"/>
            <a:ext cx="1063800" cy="1063800"/>
            <a:chOff x="1733977" y="3144501"/>
            <a:chExt cx="1063800" cy="1063800"/>
          </a:xfrm>
        </p:grpSpPr>
        <p:sp>
          <p:nvSpPr>
            <p:cNvPr id="2210" name="Google Shape;2210;p86"/>
            <p:cNvSpPr/>
            <p:nvPr/>
          </p:nvSpPr>
          <p:spPr>
            <a:xfrm>
              <a:off x="1733977" y="3144501"/>
              <a:ext cx="1063800" cy="1063800"/>
            </a:xfrm>
            <a:prstGeom prst="pie">
              <a:avLst>
                <a:gd name="adj1" fmla="val 6355940"/>
                <a:gd name="adj2" fmla="val 1621413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1" name="Google Shape;2211;p86"/>
            <p:cNvSpPr/>
            <p:nvPr/>
          </p:nvSpPr>
          <p:spPr>
            <a:xfrm>
              <a:off x="1871976" y="3282501"/>
              <a:ext cx="787800" cy="78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86"/>
            <p:cNvGrpSpPr/>
            <p:nvPr/>
          </p:nvGrpSpPr>
          <p:grpSpPr>
            <a:xfrm>
              <a:off x="2108066" y="3496901"/>
              <a:ext cx="314662" cy="358999"/>
              <a:chOff x="-55576850" y="3198125"/>
              <a:chExt cx="279625" cy="319025"/>
            </a:xfrm>
          </p:grpSpPr>
          <p:sp>
            <p:nvSpPr>
              <p:cNvPr id="2213" name="Google Shape;2213;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7" name="Google Shape;2217;p86"/>
          <p:cNvGrpSpPr/>
          <p:nvPr/>
        </p:nvGrpSpPr>
        <p:grpSpPr>
          <a:xfrm>
            <a:off x="1181681" y="2217413"/>
            <a:ext cx="356221" cy="354973"/>
            <a:chOff x="-13947000" y="3212800"/>
            <a:chExt cx="353675" cy="352400"/>
          </a:xfrm>
        </p:grpSpPr>
        <p:sp>
          <p:nvSpPr>
            <p:cNvPr id="2218" name="Google Shape;2218;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86"/>
          <p:cNvGrpSpPr/>
          <p:nvPr/>
        </p:nvGrpSpPr>
        <p:grpSpPr>
          <a:xfrm>
            <a:off x="5163072" y="2217468"/>
            <a:ext cx="379236" cy="354847"/>
            <a:chOff x="-8674650" y="3210975"/>
            <a:chExt cx="376525" cy="352275"/>
          </a:xfrm>
        </p:grpSpPr>
        <p:sp>
          <p:nvSpPr>
            <p:cNvPr id="2221" name="Google Shape;222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86"/>
          <p:cNvGrpSpPr/>
          <p:nvPr/>
        </p:nvGrpSpPr>
        <p:grpSpPr>
          <a:xfrm>
            <a:off x="1181688" y="1641746"/>
            <a:ext cx="356221" cy="356257"/>
            <a:chOff x="-13512225" y="3211525"/>
            <a:chExt cx="353675" cy="353675"/>
          </a:xfrm>
        </p:grpSpPr>
        <p:sp>
          <p:nvSpPr>
            <p:cNvPr id="2228" name="Google Shape;222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86"/>
          <p:cNvGrpSpPr/>
          <p:nvPr/>
        </p:nvGrpSpPr>
        <p:grpSpPr>
          <a:xfrm>
            <a:off x="5174576" y="1653185"/>
            <a:ext cx="356221" cy="333366"/>
            <a:chOff x="-12643475" y="3657325"/>
            <a:chExt cx="353675" cy="330950"/>
          </a:xfrm>
        </p:grpSpPr>
        <p:sp>
          <p:nvSpPr>
            <p:cNvPr id="2234" name="Google Shape;223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09"/>
                                        </p:tgtEl>
                                        <p:attrNameLst>
                                          <p:attrName>style.visibility</p:attrName>
                                        </p:attrNameLst>
                                      </p:cBhvr>
                                      <p:to>
                                        <p:strVal val="visible"/>
                                      </p:to>
                                    </p:set>
                                    <p:anim calcmode="lin" valueType="num">
                                      <p:cBhvr additive="base">
                                        <p:cTn id="7" dur="1000"/>
                                        <p:tgtEl>
                                          <p:spTgt spid="2209"/>
                                        </p:tgtEl>
                                        <p:attrNameLst>
                                          <p:attrName>ppt_w</p:attrName>
                                        </p:attrNameLst>
                                      </p:cBhvr>
                                      <p:tavLst>
                                        <p:tav tm="0">
                                          <p:val>
                                            <p:strVal val="0"/>
                                          </p:val>
                                        </p:tav>
                                        <p:tav tm="100000">
                                          <p:val>
                                            <p:strVal val="#ppt_w"/>
                                          </p:val>
                                        </p:tav>
                                      </p:tavLst>
                                    </p:anim>
                                    <p:anim calcmode="lin" valueType="num">
                                      <p:cBhvr additive="base">
                                        <p:cTn id="8" dur="1000"/>
                                        <p:tgtEl>
                                          <p:spTgt spid="22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99"/>
                                        </p:tgtEl>
                                        <p:attrNameLst>
                                          <p:attrName>style.visibility</p:attrName>
                                        </p:attrNameLst>
                                      </p:cBhvr>
                                      <p:to>
                                        <p:strVal val="visible"/>
                                      </p:to>
                                    </p:set>
                                    <p:anim calcmode="lin" valueType="num">
                                      <p:cBhvr additive="base">
                                        <p:cTn id="11" dur="1000"/>
                                        <p:tgtEl>
                                          <p:spTgt spid="2199"/>
                                        </p:tgtEl>
                                        <p:attrNameLst>
                                          <p:attrName>ppt_w</p:attrName>
                                        </p:attrNameLst>
                                      </p:cBhvr>
                                      <p:tavLst>
                                        <p:tav tm="0">
                                          <p:val>
                                            <p:strVal val="0"/>
                                          </p:val>
                                        </p:tav>
                                        <p:tav tm="100000">
                                          <p:val>
                                            <p:strVal val="#ppt_w"/>
                                          </p:val>
                                        </p:tav>
                                      </p:tavLst>
                                    </p:anim>
                                    <p:anim calcmode="lin" valueType="num">
                                      <p:cBhvr additive="base">
                                        <p:cTn id="12" dur="1000"/>
                                        <p:tgtEl>
                                          <p:spTgt spid="2199"/>
                                        </p:tgtEl>
                                        <p:attrNameLst>
                                          <p:attrName>ppt_h</p:attrName>
                                        </p:attrNameLst>
                                      </p:cBhvr>
                                      <p:tavLst>
                                        <p:tav tm="0">
                                          <p:val>
                                            <p:strVal val="0"/>
                                          </p:val>
                                        </p:tav>
                                        <p:tav tm="100000">
                                          <p:val>
                                            <p:strVal val="#ppt_h"/>
                                          </p:val>
                                        </p:tav>
                                      </p:tavLst>
                                    </p:anim>
                                  </p:childTnLst>
                                </p:cTn>
                              </p:par>
                              <p:par>
                                <p:cTn id="13" presetID="2" presetClass="entr" presetSubtype="1" fill="hold" nodeType="withEffect">
                                  <p:stCondLst>
                                    <p:cond delay="0"/>
                                  </p:stCondLst>
                                  <p:childTnLst>
                                    <p:set>
                                      <p:cBhvr>
                                        <p:cTn id="14" dur="1" fill="hold">
                                          <p:stCondLst>
                                            <p:cond delay="0"/>
                                          </p:stCondLst>
                                        </p:cTn>
                                        <p:tgtEl>
                                          <p:spTgt spid="2135"/>
                                        </p:tgtEl>
                                        <p:attrNameLst>
                                          <p:attrName>style.visibility</p:attrName>
                                        </p:attrNameLst>
                                      </p:cBhvr>
                                      <p:to>
                                        <p:strVal val="visible"/>
                                      </p:to>
                                    </p:set>
                                    <p:anim calcmode="lin" valueType="num">
                                      <p:cBhvr additive="base">
                                        <p:cTn id="15" dur="1000"/>
                                        <p:tgtEl>
                                          <p:spTgt spid="2135"/>
                                        </p:tgtEl>
                                        <p:attrNameLst>
                                          <p:attrName>ppt_y</p:attrName>
                                        </p:attrNameLst>
                                      </p:cBhvr>
                                      <p:tavLst>
                                        <p:tav tm="0">
                                          <p:val>
                                            <p:strVal val="#ppt_y-1"/>
                                          </p:val>
                                        </p:tav>
                                        <p:tav tm="100000">
                                          <p:val>
                                            <p:strVal val="#ppt_y"/>
                                          </p:val>
                                        </p:tav>
                                      </p:tavLst>
                                    </p:anim>
                                  </p:childTnLst>
                                </p:cTn>
                              </p:par>
                              <p:par>
                                <p:cTn id="16" presetID="23" presetClass="entr" presetSubtype="16" fill="hold" nodeType="withEffect">
                                  <p:stCondLst>
                                    <p:cond delay="0"/>
                                  </p:stCondLst>
                                  <p:childTnLst>
                                    <p:set>
                                      <p:cBhvr>
                                        <p:cTn id="17" dur="1" fill="hold">
                                          <p:stCondLst>
                                            <p:cond delay="0"/>
                                          </p:stCondLst>
                                        </p:cTn>
                                        <p:tgtEl>
                                          <p:spTgt spid="2217"/>
                                        </p:tgtEl>
                                        <p:attrNameLst>
                                          <p:attrName>style.visibility</p:attrName>
                                        </p:attrNameLst>
                                      </p:cBhvr>
                                      <p:to>
                                        <p:strVal val="visible"/>
                                      </p:to>
                                    </p:set>
                                    <p:anim calcmode="lin" valueType="num">
                                      <p:cBhvr additive="base">
                                        <p:cTn id="18" dur="1000"/>
                                        <p:tgtEl>
                                          <p:spTgt spid="2217"/>
                                        </p:tgtEl>
                                        <p:attrNameLst>
                                          <p:attrName>ppt_w</p:attrName>
                                        </p:attrNameLst>
                                      </p:cBhvr>
                                      <p:tavLst>
                                        <p:tav tm="0">
                                          <p:val>
                                            <p:strVal val="0"/>
                                          </p:val>
                                        </p:tav>
                                        <p:tav tm="100000">
                                          <p:val>
                                            <p:strVal val="#ppt_w"/>
                                          </p:val>
                                        </p:tav>
                                      </p:tavLst>
                                    </p:anim>
                                    <p:anim calcmode="lin" valueType="num">
                                      <p:cBhvr additive="base">
                                        <p:cTn id="19" dur="1000"/>
                                        <p:tgtEl>
                                          <p:spTgt spid="2217"/>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2227"/>
                                        </p:tgtEl>
                                        <p:attrNameLst>
                                          <p:attrName>style.visibility</p:attrName>
                                        </p:attrNameLst>
                                      </p:cBhvr>
                                      <p:to>
                                        <p:strVal val="visible"/>
                                      </p:to>
                                    </p:set>
                                    <p:anim calcmode="lin" valueType="num">
                                      <p:cBhvr additive="base">
                                        <p:cTn id="22" dur="1000"/>
                                        <p:tgtEl>
                                          <p:spTgt spid="2227"/>
                                        </p:tgtEl>
                                        <p:attrNameLst>
                                          <p:attrName>ppt_w</p:attrName>
                                        </p:attrNameLst>
                                      </p:cBhvr>
                                      <p:tavLst>
                                        <p:tav tm="0">
                                          <p:val>
                                            <p:strVal val="0"/>
                                          </p:val>
                                        </p:tav>
                                        <p:tav tm="100000">
                                          <p:val>
                                            <p:strVal val="#ppt_w"/>
                                          </p:val>
                                        </p:tav>
                                      </p:tavLst>
                                    </p:anim>
                                    <p:anim calcmode="lin" valueType="num">
                                      <p:cBhvr additive="base">
                                        <p:cTn id="23" dur="1000"/>
                                        <p:tgtEl>
                                          <p:spTgt spid="2227"/>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2233"/>
                                        </p:tgtEl>
                                        <p:attrNameLst>
                                          <p:attrName>style.visibility</p:attrName>
                                        </p:attrNameLst>
                                      </p:cBhvr>
                                      <p:to>
                                        <p:strVal val="visible"/>
                                      </p:to>
                                    </p:set>
                                    <p:anim calcmode="lin" valueType="num">
                                      <p:cBhvr additive="base">
                                        <p:cTn id="26" dur="1000"/>
                                        <p:tgtEl>
                                          <p:spTgt spid="2233"/>
                                        </p:tgtEl>
                                        <p:attrNameLst>
                                          <p:attrName>ppt_w</p:attrName>
                                        </p:attrNameLst>
                                      </p:cBhvr>
                                      <p:tavLst>
                                        <p:tav tm="0">
                                          <p:val>
                                            <p:strVal val="0"/>
                                          </p:val>
                                        </p:tav>
                                        <p:tav tm="100000">
                                          <p:val>
                                            <p:strVal val="#ppt_w"/>
                                          </p:val>
                                        </p:tav>
                                      </p:tavLst>
                                    </p:anim>
                                    <p:anim calcmode="lin" valueType="num">
                                      <p:cBhvr additive="base">
                                        <p:cTn id="27" dur="1000"/>
                                        <p:tgtEl>
                                          <p:spTgt spid="2233"/>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2220"/>
                                        </p:tgtEl>
                                        <p:attrNameLst>
                                          <p:attrName>style.visibility</p:attrName>
                                        </p:attrNameLst>
                                      </p:cBhvr>
                                      <p:to>
                                        <p:strVal val="visible"/>
                                      </p:to>
                                    </p:set>
                                    <p:anim calcmode="lin" valueType="num">
                                      <p:cBhvr additive="base">
                                        <p:cTn id="30" dur="1000"/>
                                        <p:tgtEl>
                                          <p:spTgt spid="2220"/>
                                        </p:tgtEl>
                                        <p:attrNameLst>
                                          <p:attrName>ppt_w</p:attrName>
                                        </p:attrNameLst>
                                      </p:cBhvr>
                                      <p:tavLst>
                                        <p:tav tm="0">
                                          <p:val>
                                            <p:strVal val="0"/>
                                          </p:val>
                                        </p:tav>
                                        <p:tav tm="100000">
                                          <p:val>
                                            <p:strVal val="#ppt_w"/>
                                          </p:val>
                                        </p:tav>
                                      </p:tavLst>
                                    </p:anim>
                                    <p:anim calcmode="lin" valueType="num">
                                      <p:cBhvr additive="base">
                                        <p:cTn id="31" dur="1000"/>
                                        <p:tgtEl>
                                          <p:spTgt spid="2220"/>
                                        </p:tgtEl>
                                        <p:attrNameLst>
                                          <p:attrName>ppt_h</p:attrName>
                                        </p:attrNameLst>
                                      </p:cBhvr>
                                      <p:tavLst>
                                        <p:tav tm="0">
                                          <p:val>
                                            <p:strVal val="0"/>
                                          </p:val>
                                        </p:tav>
                                        <p:tav tm="100000">
                                          <p:val>
                                            <p:strVal val="#ppt_h"/>
                                          </p:val>
                                        </p:tav>
                                      </p:tavLst>
                                    </p:anim>
                                  </p:childTnLst>
                                </p:cTn>
                              </p:par>
                              <p:par>
                                <p:cTn id="32" presetID="10" presetClass="entr" presetSubtype="0" fill="hold" nodeType="withEffect">
                                  <p:stCondLst>
                                    <p:cond delay="0"/>
                                  </p:stCondLst>
                                  <p:childTnLst>
                                    <p:set>
                                      <p:cBhvr>
                                        <p:cTn id="33" dur="1" fill="hold">
                                          <p:stCondLst>
                                            <p:cond delay="0"/>
                                          </p:stCondLst>
                                        </p:cTn>
                                        <p:tgtEl>
                                          <p:spTgt spid="2136"/>
                                        </p:tgtEl>
                                        <p:attrNameLst>
                                          <p:attrName>style.visibility</p:attrName>
                                        </p:attrNameLst>
                                      </p:cBhvr>
                                      <p:to>
                                        <p:strVal val="visible"/>
                                      </p:to>
                                    </p:set>
                                    <p:animEffect transition="in" filter="fade">
                                      <p:cBhvr>
                                        <p:cTn id="34" dur="1000"/>
                                        <p:tgtEl>
                                          <p:spTgt spid="2136"/>
                                        </p:tgtEl>
                                      </p:cBhvr>
                                    </p:animEffect>
                                  </p:childTnLst>
                                </p:cTn>
                              </p:par>
                              <p:par>
                                <p:cTn id="35" presetID="10" presetClass="entr" presetSubtype="0" fill="hold" nodeType="withEffect">
                                  <p:stCondLst>
                                    <p:cond delay="0"/>
                                  </p:stCondLst>
                                  <p:childTnLst>
                                    <p:set>
                                      <p:cBhvr>
                                        <p:cTn id="36" dur="1" fill="hold">
                                          <p:stCondLst>
                                            <p:cond delay="0"/>
                                          </p:stCondLst>
                                        </p:cTn>
                                        <p:tgtEl>
                                          <p:spTgt spid="2137"/>
                                        </p:tgtEl>
                                        <p:attrNameLst>
                                          <p:attrName>style.visibility</p:attrName>
                                        </p:attrNameLst>
                                      </p:cBhvr>
                                      <p:to>
                                        <p:strVal val="visible"/>
                                      </p:to>
                                    </p:set>
                                    <p:animEffect transition="in" filter="fade">
                                      <p:cBhvr>
                                        <p:cTn id="37" dur="1000"/>
                                        <p:tgtEl>
                                          <p:spTgt spid="2137"/>
                                        </p:tgtEl>
                                      </p:cBhvr>
                                    </p:animEffect>
                                  </p:childTnLst>
                                </p:cTn>
                              </p:par>
                              <p:par>
                                <p:cTn id="38" presetID="10" presetClass="entr" presetSubtype="0" fill="hold" nodeType="withEffect">
                                  <p:stCondLst>
                                    <p:cond delay="0"/>
                                  </p:stCondLst>
                                  <p:childTnLst>
                                    <p:set>
                                      <p:cBhvr>
                                        <p:cTn id="39" dur="1" fill="hold">
                                          <p:stCondLst>
                                            <p:cond delay="0"/>
                                          </p:stCondLst>
                                        </p:cTn>
                                        <p:tgtEl>
                                          <p:spTgt spid="2138"/>
                                        </p:tgtEl>
                                        <p:attrNameLst>
                                          <p:attrName>style.visibility</p:attrName>
                                        </p:attrNameLst>
                                      </p:cBhvr>
                                      <p:to>
                                        <p:strVal val="visible"/>
                                      </p:to>
                                    </p:set>
                                    <p:animEffect transition="in" filter="fade">
                                      <p:cBhvr>
                                        <p:cTn id="40" dur="1000"/>
                                        <p:tgtEl>
                                          <p:spTgt spid="2138"/>
                                        </p:tgtEl>
                                      </p:cBhvr>
                                    </p:animEffect>
                                  </p:childTnLst>
                                </p:cTn>
                              </p:par>
                              <p:par>
                                <p:cTn id="41" presetID="10" presetClass="entr" presetSubtype="0" fill="hold" nodeType="withEffect">
                                  <p:stCondLst>
                                    <p:cond delay="0"/>
                                  </p:stCondLst>
                                  <p:childTnLst>
                                    <p:set>
                                      <p:cBhvr>
                                        <p:cTn id="42" dur="1" fill="hold">
                                          <p:stCondLst>
                                            <p:cond delay="0"/>
                                          </p:stCondLst>
                                        </p:cTn>
                                        <p:tgtEl>
                                          <p:spTgt spid="2139"/>
                                        </p:tgtEl>
                                        <p:attrNameLst>
                                          <p:attrName>style.visibility</p:attrName>
                                        </p:attrNameLst>
                                      </p:cBhvr>
                                      <p:to>
                                        <p:strVal val="visible"/>
                                      </p:to>
                                    </p:set>
                                    <p:animEffect transition="in" filter="fade">
                                      <p:cBhvr>
                                        <p:cTn id="43" dur="1000"/>
                                        <p:tgtEl>
                                          <p:spTgt spid="2139"/>
                                        </p:tgtEl>
                                      </p:cBhvr>
                                    </p:animEffect>
                                  </p:childTnLst>
                                </p:cTn>
                              </p:par>
                              <p:par>
                                <p:cTn id="44" presetID="10" presetClass="entr" presetSubtype="0" fill="hold" nodeType="withEffect">
                                  <p:stCondLst>
                                    <p:cond delay="0"/>
                                  </p:stCondLst>
                                  <p:childTnLst>
                                    <p:set>
                                      <p:cBhvr>
                                        <p:cTn id="45" dur="1" fill="hold">
                                          <p:stCondLst>
                                            <p:cond delay="0"/>
                                          </p:stCondLst>
                                        </p:cTn>
                                        <p:tgtEl>
                                          <p:spTgt spid="2140"/>
                                        </p:tgtEl>
                                        <p:attrNameLst>
                                          <p:attrName>style.visibility</p:attrName>
                                        </p:attrNameLst>
                                      </p:cBhvr>
                                      <p:to>
                                        <p:strVal val="visible"/>
                                      </p:to>
                                    </p:set>
                                    <p:animEffect transition="in" filter="fade">
                                      <p:cBhvr>
                                        <p:cTn id="46" dur="1000"/>
                                        <p:tgtEl>
                                          <p:spTgt spid="2140"/>
                                        </p:tgtEl>
                                      </p:cBhvr>
                                    </p:animEffect>
                                  </p:childTnLst>
                                </p:cTn>
                              </p:par>
                              <p:par>
                                <p:cTn id="47" presetID="10" presetClass="entr" presetSubtype="0" fill="hold" nodeType="withEffect">
                                  <p:stCondLst>
                                    <p:cond delay="0"/>
                                  </p:stCondLst>
                                  <p:childTnLst>
                                    <p:set>
                                      <p:cBhvr>
                                        <p:cTn id="48" dur="1" fill="hold">
                                          <p:stCondLst>
                                            <p:cond delay="0"/>
                                          </p:stCondLst>
                                        </p:cTn>
                                        <p:tgtEl>
                                          <p:spTgt spid="2141"/>
                                        </p:tgtEl>
                                        <p:attrNameLst>
                                          <p:attrName>style.visibility</p:attrName>
                                        </p:attrNameLst>
                                      </p:cBhvr>
                                      <p:to>
                                        <p:strVal val="visible"/>
                                      </p:to>
                                    </p:set>
                                    <p:animEffect transition="in" filter="fade">
                                      <p:cBhvr>
                                        <p:cTn id="49" dur="1000"/>
                                        <p:tgtEl>
                                          <p:spTgt spid="2141"/>
                                        </p:tgtEl>
                                      </p:cBhvr>
                                    </p:animEffect>
                                  </p:childTnLst>
                                </p:cTn>
                              </p:par>
                              <p:par>
                                <p:cTn id="50" presetID="10" presetClass="entr" presetSubtype="0" fill="hold" nodeType="withEffect">
                                  <p:stCondLst>
                                    <p:cond delay="0"/>
                                  </p:stCondLst>
                                  <p:childTnLst>
                                    <p:set>
                                      <p:cBhvr>
                                        <p:cTn id="51" dur="1" fill="hold">
                                          <p:stCondLst>
                                            <p:cond delay="0"/>
                                          </p:stCondLst>
                                        </p:cTn>
                                        <p:tgtEl>
                                          <p:spTgt spid="2142"/>
                                        </p:tgtEl>
                                        <p:attrNameLst>
                                          <p:attrName>style.visibility</p:attrName>
                                        </p:attrNameLst>
                                      </p:cBhvr>
                                      <p:to>
                                        <p:strVal val="visible"/>
                                      </p:to>
                                    </p:set>
                                    <p:animEffect transition="in" filter="fade">
                                      <p:cBhvr>
                                        <p:cTn id="52" dur="1000"/>
                                        <p:tgtEl>
                                          <p:spTgt spid="2142"/>
                                        </p:tgtEl>
                                      </p:cBhvr>
                                    </p:animEffect>
                                  </p:childTnLst>
                                </p:cTn>
                              </p:par>
                              <p:par>
                                <p:cTn id="53" presetID="10" presetClass="entr" presetSubtype="0" fill="hold" nodeType="withEffect">
                                  <p:stCondLst>
                                    <p:cond delay="0"/>
                                  </p:stCondLst>
                                  <p:childTnLst>
                                    <p:set>
                                      <p:cBhvr>
                                        <p:cTn id="54" dur="1" fill="hold">
                                          <p:stCondLst>
                                            <p:cond delay="0"/>
                                          </p:stCondLst>
                                        </p:cTn>
                                        <p:tgtEl>
                                          <p:spTgt spid="2143"/>
                                        </p:tgtEl>
                                        <p:attrNameLst>
                                          <p:attrName>style.visibility</p:attrName>
                                        </p:attrNameLst>
                                      </p:cBhvr>
                                      <p:to>
                                        <p:strVal val="visible"/>
                                      </p:to>
                                    </p:set>
                                    <p:animEffect transition="in" filter="fade">
                                      <p:cBhvr>
                                        <p:cTn id="55" dur="1000"/>
                                        <p:tgtEl>
                                          <p:spTgt spid="2143"/>
                                        </p:tgtEl>
                                      </p:cBhvr>
                                    </p:animEffect>
                                  </p:childTnLst>
                                </p:cTn>
                              </p:par>
                              <p:par>
                                <p:cTn id="56" presetID="10" presetClass="entr" presetSubtype="0" fill="hold" nodeType="withEffect">
                                  <p:stCondLst>
                                    <p:cond delay="0"/>
                                  </p:stCondLst>
                                  <p:childTnLst>
                                    <p:set>
                                      <p:cBhvr>
                                        <p:cTn id="57" dur="1" fill="hold">
                                          <p:stCondLst>
                                            <p:cond delay="0"/>
                                          </p:stCondLst>
                                        </p:cTn>
                                        <p:tgtEl>
                                          <p:spTgt spid="2144"/>
                                        </p:tgtEl>
                                        <p:attrNameLst>
                                          <p:attrName>style.visibility</p:attrName>
                                        </p:attrNameLst>
                                      </p:cBhvr>
                                      <p:to>
                                        <p:strVal val="visible"/>
                                      </p:to>
                                    </p:set>
                                    <p:animEffect transition="in" filter="fade">
                                      <p:cBhvr>
                                        <p:cTn id="58" dur="1000"/>
                                        <p:tgtEl>
                                          <p:spTgt spid="2144"/>
                                        </p:tgtEl>
                                      </p:cBhvr>
                                    </p:animEffect>
                                  </p:childTnLst>
                                </p:cTn>
                              </p:par>
                              <p:par>
                                <p:cTn id="59" presetID="10" presetClass="entr" presetSubtype="0" fill="hold" nodeType="withEffect">
                                  <p:stCondLst>
                                    <p:cond delay="0"/>
                                  </p:stCondLst>
                                  <p:childTnLst>
                                    <p:set>
                                      <p:cBhvr>
                                        <p:cTn id="60" dur="1" fill="hold">
                                          <p:stCondLst>
                                            <p:cond delay="0"/>
                                          </p:stCondLst>
                                        </p:cTn>
                                        <p:tgtEl>
                                          <p:spTgt spid="2145"/>
                                        </p:tgtEl>
                                        <p:attrNameLst>
                                          <p:attrName>style.visibility</p:attrName>
                                        </p:attrNameLst>
                                      </p:cBhvr>
                                      <p:to>
                                        <p:strVal val="visible"/>
                                      </p:to>
                                    </p:set>
                                    <p:animEffect transition="in" filter="fade">
                                      <p:cBhvr>
                                        <p:cTn id="61" dur="1000"/>
                                        <p:tgtEl>
                                          <p:spTgt spid="2145"/>
                                        </p:tgtEl>
                                      </p:cBhvr>
                                    </p:animEffect>
                                  </p:childTnLst>
                                </p:cTn>
                              </p:par>
                              <p:par>
                                <p:cTn id="62" presetID="10" presetClass="entr" presetSubtype="0" fill="hold" nodeType="withEffect">
                                  <p:stCondLst>
                                    <p:cond delay="0"/>
                                  </p:stCondLst>
                                  <p:childTnLst>
                                    <p:set>
                                      <p:cBhvr>
                                        <p:cTn id="63" dur="1" fill="hold">
                                          <p:stCondLst>
                                            <p:cond delay="0"/>
                                          </p:stCondLst>
                                        </p:cTn>
                                        <p:tgtEl>
                                          <p:spTgt spid="2146"/>
                                        </p:tgtEl>
                                        <p:attrNameLst>
                                          <p:attrName>style.visibility</p:attrName>
                                        </p:attrNameLst>
                                      </p:cBhvr>
                                      <p:to>
                                        <p:strVal val="visible"/>
                                      </p:to>
                                    </p:set>
                                    <p:animEffect transition="in" filter="fade">
                                      <p:cBhvr>
                                        <p:cTn id="64" dur="1000"/>
                                        <p:tgtEl>
                                          <p:spTgt spid="2146"/>
                                        </p:tgtEl>
                                      </p:cBhvr>
                                    </p:animEffect>
                                  </p:childTnLst>
                                </p:cTn>
                              </p:par>
                              <p:par>
                                <p:cTn id="65" presetID="10" presetClass="entr" presetSubtype="0" fill="hold" nodeType="withEffect">
                                  <p:stCondLst>
                                    <p:cond delay="0"/>
                                  </p:stCondLst>
                                  <p:childTnLst>
                                    <p:set>
                                      <p:cBhvr>
                                        <p:cTn id="66" dur="1" fill="hold">
                                          <p:stCondLst>
                                            <p:cond delay="0"/>
                                          </p:stCondLst>
                                        </p:cTn>
                                        <p:tgtEl>
                                          <p:spTgt spid="2147"/>
                                        </p:tgtEl>
                                        <p:attrNameLst>
                                          <p:attrName>style.visibility</p:attrName>
                                        </p:attrNameLst>
                                      </p:cBhvr>
                                      <p:to>
                                        <p:strVal val="visible"/>
                                      </p:to>
                                    </p:set>
                                    <p:animEffect transition="in" filter="fade">
                                      <p:cBhvr>
                                        <p:cTn id="67" dur="1000"/>
                                        <p:tgtEl>
                                          <p:spTgt spid="2147"/>
                                        </p:tgtEl>
                                      </p:cBhvr>
                                    </p:animEffect>
                                  </p:childTnLst>
                                </p:cTn>
                              </p:par>
                              <p:par>
                                <p:cTn id="68" presetID="10" presetClass="entr" presetSubtype="0" fill="hold" nodeType="withEffect">
                                  <p:stCondLst>
                                    <p:cond delay="0"/>
                                  </p:stCondLst>
                                  <p:childTnLst>
                                    <p:set>
                                      <p:cBhvr>
                                        <p:cTn id="69" dur="1" fill="hold">
                                          <p:stCondLst>
                                            <p:cond delay="0"/>
                                          </p:stCondLst>
                                        </p:cTn>
                                        <p:tgtEl>
                                          <p:spTgt spid="2148"/>
                                        </p:tgtEl>
                                        <p:attrNameLst>
                                          <p:attrName>style.visibility</p:attrName>
                                        </p:attrNameLst>
                                      </p:cBhvr>
                                      <p:to>
                                        <p:strVal val="visible"/>
                                      </p:to>
                                    </p:set>
                                    <p:animEffect transition="in" filter="fade">
                                      <p:cBhvr>
                                        <p:cTn id="70" dur="1000"/>
                                        <p:tgtEl>
                                          <p:spTgt spid="2148"/>
                                        </p:tgtEl>
                                      </p:cBhvr>
                                    </p:animEffect>
                                  </p:childTnLst>
                                </p:cTn>
                              </p:par>
                              <p:par>
                                <p:cTn id="71" presetID="10" presetClass="entr" presetSubtype="0" fill="hold" nodeType="withEffect">
                                  <p:stCondLst>
                                    <p:cond delay="0"/>
                                  </p:stCondLst>
                                  <p:childTnLst>
                                    <p:set>
                                      <p:cBhvr>
                                        <p:cTn id="72" dur="1" fill="hold">
                                          <p:stCondLst>
                                            <p:cond delay="0"/>
                                          </p:stCondLst>
                                        </p:cTn>
                                        <p:tgtEl>
                                          <p:spTgt spid="2149"/>
                                        </p:tgtEl>
                                        <p:attrNameLst>
                                          <p:attrName>style.visibility</p:attrName>
                                        </p:attrNameLst>
                                      </p:cBhvr>
                                      <p:to>
                                        <p:strVal val="visible"/>
                                      </p:to>
                                    </p:set>
                                    <p:animEffect transition="in" filter="fade">
                                      <p:cBhvr>
                                        <p:cTn id="73" dur="1000"/>
                                        <p:tgtEl>
                                          <p:spTgt spid="2149"/>
                                        </p:tgtEl>
                                      </p:cBhvr>
                                    </p:animEffect>
                                  </p:childTnLst>
                                </p:cTn>
                              </p:par>
                              <p:par>
                                <p:cTn id="74" presetID="10" presetClass="entr" presetSubtype="0" fill="hold" nodeType="withEffect">
                                  <p:stCondLst>
                                    <p:cond delay="0"/>
                                  </p:stCondLst>
                                  <p:childTnLst>
                                    <p:set>
                                      <p:cBhvr>
                                        <p:cTn id="75" dur="1" fill="hold">
                                          <p:stCondLst>
                                            <p:cond delay="0"/>
                                          </p:stCondLst>
                                        </p:cTn>
                                        <p:tgtEl>
                                          <p:spTgt spid="2150"/>
                                        </p:tgtEl>
                                        <p:attrNameLst>
                                          <p:attrName>style.visibility</p:attrName>
                                        </p:attrNameLst>
                                      </p:cBhvr>
                                      <p:to>
                                        <p:strVal val="visible"/>
                                      </p:to>
                                    </p:set>
                                    <p:animEffect transition="in" filter="fade">
                                      <p:cBhvr>
                                        <p:cTn id="76" dur="1000"/>
                                        <p:tgtEl>
                                          <p:spTgt spid="2150"/>
                                        </p:tgtEl>
                                      </p:cBhvr>
                                    </p:animEffect>
                                  </p:childTnLst>
                                </p:cTn>
                              </p:par>
                              <p:par>
                                <p:cTn id="77" presetID="10" presetClass="entr" presetSubtype="0" fill="hold" nodeType="withEffect">
                                  <p:stCondLst>
                                    <p:cond delay="0"/>
                                  </p:stCondLst>
                                  <p:childTnLst>
                                    <p:set>
                                      <p:cBhvr>
                                        <p:cTn id="78" dur="1" fill="hold">
                                          <p:stCondLst>
                                            <p:cond delay="0"/>
                                          </p:stCondLst>
                                        </p:cTn>
                                        <p:tgtEl>
                                          <p:spTgt spid="2151"/>
                                        </p:tgtEl>
                                        <p:attrNameLst>
                                          <p:attrName>style.visibility</p:attrName>
                                        </p:attrNameLst>
                                      </p:cBhvr>
                                      <p:to>
                                        <p:strVal val="visible"/>
                                      </p:to>
                                    </p:set>
                                    <p:animEffect transition="in" filter="fade">
                                      <p:cBhvr>
                                        <p:cTn id="79" dur="1000"/>
                                        <p:tgtEl>
                                          <p:spTgt spid="2151"/>
                                        </p:tgtEl>
                                      </p:cBhvr>
                                    </p:animEffect>
                                  </p:childTnLst>
                                </p:cTn>
                              </p:par>
                              <p:par>
                                <p:cTn id="80" presetID="10" presetClass="entr" presetSubtype="0" fill="hold" nodeType="withEffect">
                                  <p:stCondLst>
                                    <p:cond delay="0"/>
                                  </p:stCondLst>
                                  <p:childTnLst>
                                    <p:set>
                                      <p:cBhvr>
                                        <p:cTn id="81" dur="1" fill="hold">
                                          <p:stCondLst>
                                            <p:cond delay="0"/>
                                          </p:stCondLst>
                                        </p:cTn>
                                        <p:tgtEl>
                                          <p:spTgt spid="2152"/>
                                        </p:tgtEl>
                                        <p:attrNameLst>
                                          <p:attrName>style.visibility</p:attrName>
                                        </p:attrNameLst>
                                      </p:cBhvr>
                                      <p:to>
                                        <p:strVal val="visible"/>
                                      </p:to>
                                    </p:set>
                                    <p:animEffect transition="in" filter="fade">
                                      <p:cBhvr>
                                        <p:cTn id="82" dur="1000"/>
                                        <p:tgtEl>
                                          <p:spTgt spid="2152"/>
                                        </p:tgtEl>
                                      </p:cBhvr>
                                    </p:animEffect>
                                  </p:childTnLst>
                                </p:cTn>
                              </p:par>
                              <p:par>
                                <p:cTn id="83" presetID="10" presetClass="entr" presetSubtype="0" fill="hold" nodeType="withEffect">
                                  <p:stCondLst>
                                    <p:cond delay="0"/>
                                  </p:stCondLst>
                                  <p:childTnLst>
                                    <p:set>
                                      <p:cBhvr>
                                        <p:cTn id="84" dur="1" fill="hold">
                                          <p:stCondLst>
                                            <p:cond delay="0"/>
                                          </p:stCondLst>
                                        </p:cTn>
                                        <p:tgtEl>
                                          <p:spTgt spid="2153"/>
                                        </p:tgtEl>
                                        <p:attrNameLst>
                                          <p:attrName>style.visibility</p:attrName>
                                        </p:attrNameLst>
                                      </p:cBhvr>
                                      <p:to>
                                        <p:strVal val="visible"/>
                                      </p:to>
                                    </p:set>
                                    <p:animEffect transition="in" filter="fade">
                                      <p:cBhvr>
                                        <p:cTn id="85" dur="1000"/>
                                        <p:tgtEl>
                                          <p:spTgt spid="2153"/>
                                        </p:tgtEl>
                                      </p:cBhvr>
                                    </p:animEffect>
                                  </p:childTnLst>
                                </p:cTn>
                              </p:par>
                              <p:par>
                                <p:cTn id="86" presetID="10" presetClass="entr" presetSubtype="0" fill="hold" nodeType="withEffect">
                                  <p:stCondLst>
                                    <p:cond delay="0"/>
                                  </p:stCondLst>
                                  <p:childTnLst>
                                    <p:set>
                                      <p:cBhvr>
                                        <p:cTn id="87" dur="1" fill="hold">
                                          <p:stCondLst>
                                            <p:cond delay="0"/>
                                          </p:stCondLst>
                                        </p:cTn>
                                        <p:tgtEl>
                                          <p:spTgt spid="2154"/>
                                        </p:tgtEl>
                                        <p:attrNameLst>
                                          <p:attrName>style.visibility</p:attrName>
                                        </p:attrNameLst>
                                      </p:cBhvr>
                                      <p:to>
                                        <p:strVal val="visible"/>
                                      </p:to>
                                    </p:set>
                                    <p:animEffect transition="in" filter="fade">
                                      <p:cBhvr>
                                        <p:cTn id="88" dur="1000"/>
                                        <p:tgtEl>
                                          <p:spTgt spid="2154"/>
                                        </p:tgtEl>
                                      </p:cBhvr>
                                    </p:animEffect>
                                  </p:childTnLst>
                                </p:cTn>
                              </p:par>
                              <p:par>
                                <p:cTn id="89" presetID="10" presetClass="entr" presetSubtype="0" fill="hold" nodeType="withEffect">
                                  <p:stCondLst>
                                    <p:cond delay="0"/>
                                  </p:stCondLst>
                                  <p:childTnLst>
                                    <p:set>
                                      <p:cBhvr>
                                        <p:cTn id="90" dur="1" fill="hold">
                                          <p:stCondLst>
                                            <p:cond delay="0"/>
                                          </p:stCondLst>
                                        </p:cTn>
                                        <p:tgtEl>
                                          <p:spTgt spid="2155"/>
                                        </p:tgtEl>
                                        <p:attrNameLst>
                                          <p:attrName>style.visibility</p:attrName>
                                        </p:attrNameLst>
                                      </p:cBhvr>
                                      <p:to>
                                        <p:strVal val="visible"/>
                                      </p:to>
                                    </p:set>
                                    <p:animEffect transition="in" filter="fade">
                                      <p:cBhvr>
                                        <p:cTn id="91" dur="1000"/>
                                        <p:tgtEl>
                                          <p:spTgt spid="2155"/>
                                        </p:tgtEl>
                                      </p:cBhvr>
                                    </p:animEffect>
                                  </p:childTnLst>
                                </p:cTn>
                              </p:par>
                              <p:par>
                                <p:cTn id="92" presetID="10" presetClass="entr" presetSubtype="0" fill="hold" nodeType="withEffect">
                                  <p:stCondLst>
                                    <p:cond delay="0"/>
                                  </p:stCondLst>
                                  <p:childTnLst>
                                    <p:set>
                                      <p:cBhvr>
                                        <p:cTn id="93" dur="1" fill="hold">
                                          <p:stCondLst>
                                            <p:cond delay="0"/>
                                          </p:stCondLst>
                                        </p:cTn>
                                        <p:tgtEl>
                                          <p:spTgt spid="2156"/>
                                        </p:tgtEl>
                                        <p:attrNameLst>
                                          <p:attrName>style.visibility</p:attrName>
                                        </p:attrNameLst>
                                      </p:cBhvr>
                                      <p:to>
                                        <p:strVal val="visible"/>
                                      </p:to>
                                    </p:set>
                                    <p:animEffect transition="in" filter="fade">
                                      <p:cBhvr>
                                        <p:cTn id="94" dur="1000"/>
                                        <p:tgtEl>
                                          <p:spTgt spid="2156"/>
                                        </p:tgtEl>
                                      </p:cBhvr>
                                    </p:animEffect>
                                  </p:childTnLst>
                                </p:cTn>
                              </p:par>
                              <p:par>
                                <p:cTn id="95" presetID="10" presetClass="entr" presetSubtype="0" fill="hold" nodeType="withEffect">
                                  <p:stCondLst>
                                    <p:cond delay="0"/>
                                  </p:stCondLst>
                                  <p:childTnLst>
                                    <p:set>
                                      <p:cBhvr>
                                        <p:cTn id="96" dur="1" fill="hold">
                                          <p:stCondLst>
                                            <p:cond delay="0"/>
                                          </p:stCondLst>
                                        </p:cTn>
                                        <p:tgtEl>
                                          <p:spTgt spid="2157"/>
                                        </p:tgtEl>
                                        <p:attrNameLst>
                                          <p:attrName>style.visibility</p:attrName>
                                        </p:attrNameLst>
                                      </p:cBhvr>
                                      <p:to>
                                        <p:strVal val="visible"/>
                                      </p:to>
                                    </p:set>
                                    <p:animEffect transition="in" filter="fade">
                                      <p:cBhvr>
                                        <p:cTn id="97" dur="1000"/>
                                        <p:tgtEl>
                                          <p:spTgt spid="2157"/>
                                        </p:tgtEl>
                                      </p:cBhvr>
                                    </p:animEffect>
                                  </p:childTnLst>
                                </p:cTn>
                              </p:par>
                              <p:par>
                                <p:cTn id="98" presetID="10" presetClass="entr" presetSubtype="0" fill="hold" nodeType="withEffect">
                                  <p:stCondLst>
                                    <p:cond delay="0"/>
                                  </p:stCondLst>
                                  <p:childTnLst>
                                    <p:set>
                                      <p:cBhvr>
                                        <p:cTn id="99" dur="1" fill="hold">
                                          <p:stCondLst>
                                            <p:cond delay="0"/>
                                          </p:stCondLst>
                                        </p:cTn>
                                        <p:tgtEl>
                                          <p:spTgt spid="2158"/>
                                        </p:tgtEl>
                                        <p:attrNameLst>
                                          <p:attrName>style.visibility</p:attrName>
                                        </p:attrNameLst>
                                      </p:cBhvr>
                                      <p:to>
                                        <p:strVal val="visible"/>
                                      </p:to>
                                    </p:set>
                                    <p:animEffect transition="in" filter="fade">
                                      <p:cBhvr>
                                        <p:cTn id="100" dur="1000"/>
                                        <p:tgtEl>
                                          <p:spTgt spid="2158"/>
                                        </p:tgtEl>
                                      </p:cBhvr>
                                    </p:animEffect>
                                  </p:childTnLst>
                                </p:cTn>
                              </p:par>
                              <p:par>
                                <p:cTn id="101" presetID="10" presetClass="entr" presetSubtype="0" fill="hold" nodeType="withEffect">
                                  <p:stCondLst>
                                    <p:cond delay="0"/>
                                  </p:stCondLst>
                                  <p:childTnLst>
                                    <p:set>
                                      <p:cBhvr>
                                        <p:cTn id="102" dur="1" fill="hold">
                                          <p:stCondLst>
                                            <p:cond delay="0"/>
                                          </p:stCondLst>
                                        </p:cTn>
                                        <p:tgtEl>
                                          <p:spTgt spid="2159"/>
                                        </p:tgtEl>
                                        <p:attrNameLst>
                                          <p:attrName>style.visibility</p:attrName>
                                        </p:attrNameLst>
                                      </p:cBhvr>
                                      <p:to>
                                        <p:strVal val="visible"/>
                                      </p:to>
                                    </p:set>
                                    <p:animEffect transition="in" filter="fade">
                                      <p:cBhvr>
                                        <p:cTn id="103" dur="1000"/>
                                        <p:tgtEl>
                                          <p:spTgt spid="2159"/>
                                        </p:tgtEl>
                                      </p:cBhvr>
                                    </p:animEffect>
                                  </p:childTnLst>
                                </p:cTn>
                              </p:par>
                              <p:par>
                                <p:cTn id="104" presetID="10" presetClass="entr" presetSubtype="0" fill="hold" nodeType="withEffect">
                                  <p:stCondLst>
                                    <p:cond delay="0"/>
                                  </p:stCondLst>
                                  <p:childTnLst>
                                    <p:set>
                                      <p:cBhvr>
                                        <p:cTn id="105" dur="1" fill="hold">
                                          <p:stCondLst>
                                            <p:cond delay="0"/>
                                          </p:stCondLst>
                                        </p:cTn>
                                        <p:tgtEl>
                                          <p:spTgt spid="2160"/>
                                        </p:tgtEl>
                                        <p:attrNameLst>
                                          <p:attrName>style.visibility</p:attrName>
                                        </p:attrNameLst>
                                      </p:cBhvr>
                                      <p:to>
                                        <p:strVal val="visible"/>
                                      </p:to>
                                    </p:set>
                                    <p:animEffect transition="in" filter="fade">
                                      <p:cBhvr>
                                        <p:cTn id="106" dur="1000"/>
                                        <p:tgtEl>
                                          <p:spTgt spid="2160"/>
                                        </p:tgtEl>
                                      </p:cBhvr>
                                    </p:animEffect>
                                  </p:childTnLst>
                                </p:cTn>
                              </p:par>
                              <p:par>
                                <p:cTn id="107" presetID="10" presetClass="entr" presetSubtype="0" fill="hold" nodeType="withEffect">
                                  <p:stCondLst>
                                    <p:cond delay="0"/>
                                  </p:stCondLst>
                                  <p:childTnLst>
                                    <p:set>
                                      <p:cBhvr>
                                        <p:cTn id="108" dur="1" fill="hold">
                                          <p:stCondLst>
                                            <p:cond delay="0"/>
                                          </p:stCondLst>
                                        </p:cTn>
                                        <p:tgtEl>
                                          <p:spTgt spid="2161"/>
                                        </p:tgtEl>
                                        <p:attrNameLst>
                                          <p:attrName>style.visibility</p:attrName>
                                        </p:attrNameLst>
                                      </p:cBhvr>
                                      <p:to>
                                        <p:strVal val="visible"/>
                                      </p:to>
                                    </p:set>
                                    <p:animEffect transition="in" filter="fade">
                                      <p:cBhvr>
                                        <p:cTn id="109" dur="1000"/>
                                        <p:tgtEl>
                                          <p:spTgt spid="216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62"/>
                                        </p:tgtEl>
                                        <p:attrNameLst>
                                          <p:attrName>style.visibility</p:attrName>
                                        </p:attrNameLst>
                                      </p:cBhvr>
                                      <p:to>
                                        <p:strVal val="visible"/>
                                      </p:to>
                                    </p:set>
                                    <p:animEffect transition="in" filter="fade">
                                      <p:cBhvr>
                                        <p:cTn id="112" dur="1000"/>
                                        <p:tgtEl>
                                          <p:spTgt spid="2162"/>
                                        </p:tgtEl>
                                      </p:cBhvr>
                                    </p:animEffect>
                                  </p:childTnLst>
                                </p:cTn>
                              </p:par>
                              <p:par>
                                <p:cTn id="113" presetID="10" presetClass="entr" presetSubtype="0" fill="hold" nodeType="withEffect">
                                  <p:stCondLst>
                                    <p:cond delay="0"/>
                                  </p:stCondLst>
                                  <p:childTnLst>
                                    <p:set>
                                      <p:cBhvr>
                                        <p:cTn id="114" dur="1" fill="hold">
                                          <p:stCondLst>
                                            <p:cond delay="0"/>
                                          </p:stCondLst>
                                        </p:cTn>
                                        <p:tgtEl>
                                          <p:spTgt spid="2163"/>
                                        </p:tgtEl>
                                        <p:attrNameLst>
                                          <p:attrName>style.visibility</p:attrName>
                                        </p:attrNameLst>
                                      </p:cBhvr>
                                      <p:to>
                                        <p:strVal val="visible"/>
                                      </p:to>
                                    </p:set>
                                    <p:animEffect transition="in" filter="fade">
                                      <p:cBhvr>
                                        <p:cTn id="115" dur="1000"/>
                                        <p:tgtEl>
                                          <p:spTgt spid="2163"/>
                                        </p:tgtEl>
                                      </p:cBhvr>
                                    </p:animEffect>
                                  </p:childTnLst>
                                </p:cTn>
                              </p:par>
                              <p:par>
                                <p:cTn id="116" presetID="10" presetClass="entr" presetSubtype="0" fill="hold" nodeType="withEffect">
                                  <p:stCondLst>
                                    <p:cond delay="0"/>
                                  </p:stCondLst>
                                  <p:childTnLst>
                                    <p:set>
                                      <p:cBhvr>
                                        <p:cTn id="117" dur="1" fill="hold">
                                          <p:stCondLst>
                                            <p:cond delay="0"/>
                                          </p:stCondLst>
                                        </p:cTn>
                                        <p:tgtEl>
                                          <p:spTgt spid="2164"/>
                                        </p:tgtEl>
                                        <p:attrNameLst>
                                          <p:attrName>style.visibility</p:attrName>
                                        </p:attrNameLst>
                                      </p:cBhvr>
                                      <p:to>
                                        <p:strVal val="visible"/>
                                      </p:to>
                                    </p:set>
                                    <p:animEffect transition="in" filter="fade">
                                      <p:cBhvr>
                                        <p:cTn id="118" dur="1000"/>
                                        <p:tgtEl>
                                          <p:spTgt spid="2164"/>
                                        </p:tgtEl>
                                      </p:cBhvr>
                                    </p:animEffect>
                                  </p:childTnLst>
                                </p:cTn>
                              </p:par>
                              <p:par>
                                <p:cTn id="119" presetID="10" presetClass="entr" presetSubtype="0" fill="hold" nodeType="withEffect">
                                  <p:stCondLst>
                                    <p:cond delay="0"/>
                                  </p:stCondLst>
                                  <p:childTnLst>
                                    <p:set>
                                      <p:cBhvr>
                                        <p:cTn id="120" dur="1" fill="hold">
                                          <p:stCondLst>
                                            <p:cond delay="0"/>
                                          </p:stCondLst>
                                        </p:cTn>
                                        <p:tgtEl>
                                          <p:spTgt spid="2165"/>
                                        </p:tgtEl>
                                        <p:attrNameLst>
                                          <p:attrName>style.visibility</p:attrName>
                                        </p:attrNameLst>
                                      </p:cBhvr>
                                      <p:to>
                                        <p:strVal val="visible"/>
                                      </p:to>
                                    </p:set>
                                    <p:animEffect transition="in" filter="fade">
                                      <p:cBhvr>
                                        <p:cTn id="121" dur="1000"/>
                                        <p:tgtEl>
                                          <p:spTgt spid="2165"/>
                                        </p:tgtEl>
                                      </p:cBhvr>
                                    </p:animEffect>
                                  </p:childTnLst>
                                </p:cTn>
                              </p:par>
                              <p:par>
                                <p:cTn id="122" presetID="10" presetClass="entr" presetSubtype="0" fill="hold" nodeType="withEffect">
                                  <p:stCondLst>
                                    <p:cond delay="0"/>
                                  </p:stCondLst>
                                  <p:childTnLst>
                                    <p:set>
                                      <p:cBhvr>
                                        <p:cTn id="123" dur="1" fill="hold">
                                          <p:stCondLst>
                                            <p:cond delay="0"/>
                                          </p:stCondLst>
                                        </p:cTn>
                                        <p:tgtEl>
                                          <p:spTgt spid="2166"/>
                                        </p:tgtEl>
                                        <p:attrNameLst>
                                          <p:attrName>style.visibility</p:attrName>
                                        </p:attrNameLst>
                                      </p:cBhvr>
                                      <p:to>
                                        <p:strVal val="visible"/>
                                      </p:to>
                                    </p:set>
                                    <p:animEffect transition="in" filter="fade">
                                      <p:cBhvr>
                                        <p:cTn id="124" dur="1000"/>
                                        <p:tgtEl>
                                          <p:spTgt spid="2166"/>
                                        </p:tgtEl>
                                      </p:cBhvr>
                                    </p:animEffect>
                                  </p:childTnLst>
                                </p:cTn>
                              </p:par>
                              <p:par>
                                <p:cTn id="125" presetID="10" presetClass="entr" presetSubtype="0" fill="hold" nodeType="withEffect">
                                  <p:stCondLst>
                                    <p:cond delay="0"/>
                                  </p:stCondLst>
                                  <p:childTnLst>
                                    <p:set>
                                      <p:cBhvr>
                                        <p:cTn id="126" dur="1" fill="hold">
                                          <p:stCondLst>
                                            <p:cond delay="0"/>
                                          </p:stCondLst>
                                        </p:cTn>
                                        <p:tgtEl>
                                          <p:spTgt spid="2167"/>
                                        </p:tgtEl>
                                        <p:attrNameLst>
                                          <p:attrName>style.visibility</p:attrName>
                                        </p:attrNameLst>
                                      </p:cBhvr>
                                      <p:to>
                                        <p:strVal val="visible"/>
                                      </p:to>
                                    </p:set>
                                    <p:animEffect transition="in" filter="fade">
                                      <p:cBhvr>
                                        <p:cTn id="127" dur="1000"/>
                                        <p:tgtEl>
                                          <p:spTgt spid="2167"/>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8"/>
                                        </p:tgtEl>
                                        <p:attrNameLst>
                                          <p:attrName>style.visibility</p:attrName>
                                        </p:attrNameLst>
                                      </p:cBhvr>
                                      <p:to>
                                        <p:strVal val="visible"/>
                                      </p:to>
                                    </p:set>
                                    <p:animEffect transition="in" filter="fade">
                                      <p:cBhvr>
                                        <p:cTn id="130" dur="1000"/>
                                        <p:tgtEl>
                                          <p:spTgt spid="2168"/>
                                        </p:tgtEl>
                                      </p:cBhvr>
                                    </p:animEffect>
                                  </p:childTnLst>
                                </p:cTn>
                              </p:par>
                              <p:par>
                                <p:cTn id="131" presetID="10" presetClass="entr" presetSubtype="0" fill="hold" nodeType="withEffect">
                                  <p:stCondLst>
                                    <p:cond delay="0"/>
                                  </p:stCondLst>
                                  <p:childTnLst>
                                    <p:set>
                                      <p:cBhvr>
                                        <p:cTn id="132" dur="1" fill="hold">
                                          <p:stCondLst>
                                            <p:cond delay="0"/>
                                          </p:stCondLst>
                                        </p:cTn>
                                        <p:tgtEl>
                                          <p:spTgt spid="2169"/>
                                        </p:tgtEl>
                                        <p:attrNameLst>
                                          <p:attrName>style.visibility</p:attrName>
                                        </p:attrNameLst>
                                      </p:cBhvr>
                                      <p:to>
                                        <p:strVal val="visible"/>
                                      </p:to>
                                    </p:set>
                                    <p:animEffect transition="in" filter="fade">
                                      <p:cBhvr>
                                        <p:cTn id="133" dur="1000"/>
                                        <p:tgtEl>
                                          <p:spTgt spid="2169"/>
                                        </p:tgtEl>
                                      </p:cBhvr>
                                    </p:animEffect>
                                  </p:childTnLst>
                                </p:cTn>
                              </p:par>
                              <p:par>
                                <p:cTn id="134" presetID="10" presetClass="entr" presetSubtype="0" fill="hold" nodeType="withEffect">
                                  <p:stCondLst>
                                    <p:cond delay="0"/>
                                  </p:stCondLst>
                                  <p:childTnLst>
                                    <p:set>
                                      <p:cBhvr>
                                        <p:cTn id="135" dur="1" fill="hold">
                                          <p:stCondLst>
                                            <p:cond delay="0"/>
                                          </p:stCondLst>
                                        </p:cTn>
                                        <p:tgtEl>
                                          <p:spTgt spid="2170"/>
                                        </p:tgtEl>
                                        <p:attrNameLst>
                                          <p:attrName>style.visibility</p:attrName>
                                        </p:attrNameLst>
                                      </p:cBhvr>
                                      <p:to>
                                        <p:strVal val="visible"/>
                                      </p:to>
                                    </p:set>
                                    <p:animEffect transition="in" filter="fade">
                                      <p:cBhvr>
                                        <p:cTn id="136" dur="1000"/>
                                        <p:tgtEl>
                                          <p:spTgt spid="2170"/>
                                        </p:tgtEl>
                                      </p:cBhvr>
                                    </p:animEffect>
                                  </p:childTnLst>
                                </p:cTn>
                              </p:par>
                              <p:par>
                                <p:cTn id="137" presetID="10" presetClass="entr" presetSubtype="0" fill="hold" nodeType="withEffect">
                                  <p:stCondLst>
                                    <p:cond delay="0"/>
                                  </p:stCondLst>
                                  <p:childTnLst>
                                    <p:set>
                                      <p:cBhvr>
                                        <p:cTn id="138" dur="1" fill="hold">
                                          <p:stCondLst>
                                            <p:cond delay="0"/>
                                          </p:stCondLst>
                                        </p:cTn>
                                        <p:tgtEl>
                                          <p:spTgt spid="2171"/>
                                        </p:tgtEl>
                                        <p:attrNameLst>
                                          <p:attrName>style.visibility</p:attrName>
                                        </p:attrNameLst>
                                      </p:cBhvr>
                                      <p:to>
                                        <p:strVal val="visible"/>
                                      </p:to>
                                    </p:set>
                                    <p:animEffect transition="in" filter="fade">
                                      <p:cBhvr>
                                        <p:cTn id="139" dur="1000"/>
                                        <p:tgtEl>
                                          <p:spTgt spid="2171"/>
                                        </p:tgtEl>
                                      </p:cBhvr>
                                    </p:animEffect>
                                  </p:childTnLst>
                                </p:cTn>
                              </p:par>
                              <p:par>
                                <p:cTn id="140" presetID="10" presetClass="entr" presetSubtype="0" fill="hold" nodeType="withEffect">
                                  <p:stCondLst>
                                    <p:cond delay="0"/>
                                  </p:stCondLst>
                                  <p:childTnLst>
                                    <p:set>
                                      <p:cBhvr>
                                        <p:cTn id="141" dur="1" fill="hold">
                                          <p:stCondLst>
                                            <p:cond delay="0"/>
                                          </p:stCondLst>
                                        </p:cTn>
                                        <p:tgtEl>
                                          <p:spTgt spid="2172"/>
                                        </p:tgtEl>
                                        <p:attrNameLst>
                                          <p:attrName>style.visibility</p:attrName>
                                        </p:attrNameLst>
                                      </p:cBhvr>
                                      <p:to>
                                        <p:strVal val="visible"/>
                                      </p:to>
                                    </p:set>
                                    <p:animEffect transition="in" filter="fade">
                                      <p:cBhvr>
                                        <p:cTn id="142" dur="1000"/>
                                        <p:tgtEl>
                                          <p:spTgt spid="2172"/>
                                        </p:tgtEl>
                                      </p:cBhvr>
                                    </p:animEffect>
                                  </p:childTnLst>
                                </p:cTn>
                              </p:par>
                              <p:par>
                                <p:cTn id="143" presetID="10" presetClass="entr" presetSubtype="0" fill="hold" nodeType="withEffect">
                                  <p:stCondLst>
                                    <p:cond delay="0"/>
                                  </p:stCondLst>
                                  <p:childTnLst>
                                    <p:set>
                                      <p:cBhvr>
                                        <p:cTn id="144" dur="1" fill="hold">
                                          <p:stCondLst>
                                            <p:cond delay="0"/>
                                          </p:stCondLst>
                                        </p:cTn>
                                        <p:tgtEl>
                                          <p:spTgt spid="2173"/>
                                        </p:tgtEl>
                                        <p:attrNameLst>
                                          <p:attrName>style.visibility</p:attrName>
                                        </p:attrNameLst>
                                      </p:cBhvr>
                                      <p:to>
                                        <p:strVal val="visible"/>
                                      </p:to>
                                    </p:set>
                                    <p:animEffect transition="in" filter="fade">
                                      <p:cBhvr>
                                        <p:cTn id="145" dur="1000"/>
                                        <p:tgtEl>
                                          <p:spTgt spid="2173"/>
                                        </p:tgtEl>
                                      </p:cBhvr>
                                    </p:animEffect>
                                  </p:childTnLst>
                                </p:cTn>
                              </p:par>
                              <p:par>
                                <p:cTn id="146" presetID="10" presetClass="entr" presetSubtype="0" fill="hold" nodeType="withEffect">
                                  <p:stCondLst>
                                    <p:cond delay="0"/>
                                  </p:stCondLst>
                                  <p:childTnLst>
                                    <p:set>
                                      <p:cBhvr>
                                        <p:cTn id="147" dur="1" fill="hold">
                                          <p:stCondLst>
                                            <p:cond delay="0"/>
                                          </p:stCondLst>
                                        </p:cTn>
                                        <p:tgtEl>
                                          <p:spTgt spid="2174"/>
                                        </p:tgtEl>
                                        <p:attrNameLst>
                                          <p:attrName>style.visibility</p:attrName>
                                        </p:attrNameLst>
                                      </p:cBhvr>
                                      <p:to>
                                        <p:strVal val="visible"/>
                                      </p:to>
                                    </p:set>
                                    <p:animEffect transition="in" filter="fade">
                                      <p:cBhvr>
                                        <p:cTn id="148" dur="1000"/>
                                        <p:tgtEl>
                                          <p:spTgt spid="2174"/>
                                        </p:tgtEl>
                                      </p:cBhvr>
                                    </p:animEffect>
                                  </p:childTnLst>
                                </p:cTn>
                              </p:par>
                              <p:par>
                                <p:cTn id="149" presetID="10" presetClass="entr" presetSubtype="0" fill="hold" nodeType="withEffect">
                                  <p:stCondLst>
                                    <p:cond delay="0"/>
                                  </p:stCondLst>
                                  <p:childTnLst>
                                    <p:set>
                                      <p:cBhvr>
                                        <p:cTn id="150" dur="1" fill="hold">
                                          <p:stCondLst>
                                            <p:cond delay="0"/>
                                          </p:stCondLst>
                                        </p:cTn>
                                        <p:tgtEl>
                                          <p:spTgt spid="2175"/>
                                        </p:tgtEl>
                                        <p:attrNameLst>
                                          <p:attrName>style.visibility</p:attrName>
                                        </p:attrNameLst>
                                      </p:cBhvr>
                                      <p:to>
                                        <p:strVal val="visible"/>
                                      </p:to>
                                    </p:set>
                                    <p:animEffect transition="in" filter="fade">
                                      <p:cBhvr>
                                        <p:cTn id="151" dur="1000"/>
                                        <p:tgtEl>
                                          <p:spTgt spid="2175"/>
                                        </p:tgtEl>
                                      </p:cBhvr>
                                    </p:animEffect>
                                  </p:childTnLst>
                                </p:cTn>
                              </p:par>
                              <p:par>
                                <p:cTn id="152" presetID="10" presetClass="entr" presetSubtype="0" fill="hold" nodeType="withEffect">
                                  <p:stCondLst>
                                    <p:cond delay="0"/>
                                  </p:stCondLst>
                                  <p:childTnLst>
                                    <p:set>
                                      <p:cBhvr>
                                        <p:cTn id="153" dur="1" fill="hold">
                                          <p:stCondLst>
                                            <p:cond delay="0"/>
                                          </p:stCondLst>
                                        </p:cTn>
                                        <p:tgtEl>
                                          <p:spTgt spid="2176"/>
                                        </p:tgtEl>
                                        <p:attrNameLst>
                                          <p:attrName>style.visibility</p:attrName>
                                        </p:attrNameLst>
                                      </p:cBhvr>
                                      <p:to>
                                        <p:strVal val="visible"/>
                                      </p:to>
                                    </p:set>
                                    <p:animEffect transition="in" filter="fade">
                                      <p:cBhvr>
                                        <p:cTn id="154" dur="1000"/>
                                        <p:tgtEl>
                                          <p:spTgt spid="2176"/>
                                        </p:tgtEl>
                                      </p:cBhvr>
                                    </p:animEffect>
                                  </p:childTnLst>
                                </p:cTn>
                              </p:par>
                              <p:par>
                                <p:cTn id="155" presetID="10" presetClass="entr" presetSubtype="0" fill="hold" nodeType="withEffect">
                                  <p:stCondLst>
                                    <p:cond delay="0"/>
                                  </p:stCondLst>
                                  <p:childTnLst>
                                    <p:set>
                                      <p:cBhvr>
                                        <p:cTn id="156" dur="1" fill="hold">
                                          <p:stCondLst>
                                            <p:cond delay="0"/>
                                          </p:stCondLst>
                                        </p:cTn>
                                        <p:tgtEl>
                                          <p:spTgt spid="2177"/>
                                        </p:tgtEl>
                                        <p:attrNameLst>
                                          <p:attrName>style.visibility</p:attrName>
                                        </p:attrNameLst>
                                      </p:cBhvr>
                                      <p:to>
                                        <p:strVal val="visible"/>
                                      </p:to>
                                    </p:set>
                                    <p:animEffect transition="in" filter="fade">
                                      <p:cBhvr>
                                        <p:cTn id="157" dur="1000"/>
                                        <p:tgtEl>
                                          <p:spTgt spid="2177"/>
                                        </p:tgtEl>
                                      </p:cBhvr>
                                    </p:animEffect>
                                  </p:childTnLst>
                                </p:cTn>
                              </p:par>
                              <p:par>
                                <p:cTn id="158" presetID="10" presetClass="entr" presetSubtype="0" fill="hold" nodeType="withEffect">
                                  <p:stCondLst>
                                    <p:cond delay="0"/>
                                  </p:stCondLst>
                                  <p:childTnLst>
                                    <p:set>
                                      <p:cBhvr>
                                        <p:cTn id="159" dur="1" fill="hold">
                                          <p:stCondLst>
                                            <p:cond delay="0"/>
                                          </p:stCondLst>
                                        </p:cTn>
                                        <p:tgtEl>
                                          <p:spTgt spid="2178"/>
                                        </p:tgtEl>
                                        <p:attrNameLst>
                                          <p:attrName>style.visibility</p:attrName>
                                        </p:attrNameLst>
                                      </p:cBhvr>
                                      <p:to>
                                        <p:strVal val="visible"/>
                                      </p:to>
                                    </p:set>
                                    <p:animEffect transition="in" filter="fade">
                                      <p:cBhvr>
                                        <p:cTn id="160" dur="1000"/>
                                        <p:tgtEl>
                                          <p:spTgt spid="2178"/>
                                        </p:tgtEl>
                                      </p:cBhvr>
                                    </p:animEffect>
                                  </p:childTnLst>
                                </p:cTn>
                              </p:par>
                              <p:par>
                                <p:cTn id="161" presetID="10" presetClass="entr" presetSubtype="0" fill="hold" nodeType="withEffect">
                                  <p:stCondLst>
                                    <p:cond delay="0"/>
                                  </p:stCondLst>
                                  <p:childTnLst>
                                    <p:set>
                                      <p:cBhvr>
                                        <p:cTn id="162" dur="1" fill="hold">
                                          <p:stCondLst>
                                            <p:cond delay="0"/>
                                          </p:stCondLst>
                                        </p:cTn>
                                        <p:tgtEl>
                                          <p:spTgt spid="2179"/>
                                        </p:tgtEl>
                                        <p:attrNameLst>
                                          <p:attrName>style.visibility</p:attrName>
                                        </p:attrNameLst>
                                      </p:cBhvr>
                                      <p:to>
                                        <p:strVal val="visible"/>
                                      </p:to>
                                    </p:set>
                                    <p:animEffect transition="in" filter="fade">
                                      <p:cBhvr>
                                        <p:cTn id="163" dur="1000"/>
                                        <p:tgtEl>
                                          <p:spTgt spid="2179"/>
                                        </p:tgtEl>
                                      </p:cBhvr>
                                    </p:animEffect>
                                  </p:childTnLst>
                                </p:cTn>
                              </p:par>
                              <p:par>
                                <p:cTn id="164" presetID="10" presetClass="entr" presetSubtype="0" fill="hold" nodeType="withEffect">
                                  <p:stCondLst>
                                    <p:cond delay="0"/>
                                  </p:stCondLst>
                                  <p:childTnLst>
                                    <p:set>
                                      <p:cBhvr>
                                        <p:cTn id="165" dur="1" fill="hold">
                                          <p:stCondLst>
                                            <p:cond delay="0"/>
                                          </p:stCondLst>
                                        </p:cTn>
                                        <p:tgtEl>
                                          <p:spTgt spid="2180"/>
                                        </p:tgtEl>
                                        <p:attrNameLst>
                                          <p:attrName>style.visibility</p:attrName>
                                        </p:attrNameLst>
                                      </p:cBhvr>
                                      <p:to>
                                        <p:strVal val="visible"/>
                                      </p:to>
                                    </p:set>
                                    <p:animEffect transition="in" filter="fade">
                                      <p:cBhvr>
                                        <p:cTn id="166" dur="1000"/>
                                        <p:tgtEl>
                                          <p:spTgt spid="2180"/>
                                        </p:tgtEl>
                                      </p:cBhvr>
                                    </p:animEffect>
                                  </p:childTnLst>
                                </p:cTn>
                              </p:par>
                              <p:par>
                                <p:cTn id="167" presetID="10" presetClass="entr" presetSubtype="0" fill="hold" nodeType="withEffect">
                                  <p:stCondLst>
                                    <p:cond delay="0"/>
                                  </p:stCondLst>
                                  <p:childTnLst>
                                    <p:set>
                                      <p:cBhvr>
                                        <p:cTn id="168" dur="1" fill="hold">
                                          <p:stCondLst>
                                            <p:cond delay="0"/>
                                          </p:stCondLst>
                                        </p:cTn>
                                        <p:tgtEl>
                                          <p:spTgt spid="2181"/>
                                        </p:tgtEl>
                                        <p:attrNameLst>
                                          <p:attrName>style.visibility</p:attrName>
                                        </p:attrNameLst>
                                      </p:cBhvr>
                                      <p:to>
                                        <p:strVal val="visible"/>
                                      </p:to>
                                    </p:set>
                                    <p:animEffect transition="in" filter="fade">
                                      <p:cBhvr>
                                        <p:cTn id="169" dur="1000"/>
                                        <p:tgtEl>
                                          <p:spTgt spid="2181"/>
                                        </p:tgtEl>
                                      </p:cBhvr>
                                    </p:animEffect>
                                  </p:childTnLst>
                                </p:cTn>
                              </p:par>
                              <p:par>
                                <p:cTn id="170" presetID="10" presetClass="entr" presetSubtype="0" fill="hold" nodeType="withEffect">
                                  <p:stCondLst>
                                    <p:cond delay="0"/>
                                  </p:stCondLst>
                                  <p:childTnLst>
                                    <p:set>
                                      <p:cBhvr>
                                        <p:cTn id="171" dur="1" fill="hold">
                                          <p:stCondLst>
                                            <p:cond delay="0"/>
                                          </p:stCondLst>
                                        </p:cTn>
                                        <p:tgtEl>
                                          <p:spTgt spid="2182"/>
                                        </p:tgtEl>
                                        <p:attrNameLst>
                                          <p:attrName>style.visibility</p:attrName>
                                        </p:attrNameLst>
                                      </p:cBhvr>
                                      <p:to>
                                        <p:strVal val="visible"/>
                                      </p:to>
                                    </p:set>
                                    <p:animEffect transition="in" filter="fade">
                                      <p:cBhvr>
                                        <p:cTn id="172" dur="1000"/>
                                        <p:tgtEl>
                                          <p:spTgt spid="2182"/>
                                        </p:tgtEl>
                                      </p:cBhvr>
                                    </p:animEffect>
                                  </p:childTnLst>
                                </p:cTn>
                              </p:par>
                              <p:par>
                                <p:cTn id="173" presetID="10" presetClass="entr" presetSubtype="0" fill="hold" nodeType="withEffect">
                                  <p:stCondLst>
                                    <p:cond delay="0"/>
                                  </p:stCondLst>
                                  <p:childTnLst>
                                    <p:set>
                                      <p:cBhvr>
                                        <p:cTn id="174" dur="1" fill="hold">
                                          <p:stCondLst>
                                            <p:cond delay="0"/>
                                          </p:stCondLst>
                                        </p:cTn>
                                        <p:tgtEl>
                                          <p:spTgt spid="2183"/>
                                        </p:tgtEl>
                                        <p:attrNameLst>
                                          <p:attrName>style.visibility</p:attrName>
                                        </p:attrNameLst>
                                      </p:cBhvr>
                                      <p:to>
                                        <p:strVal val="visible"/>
                                      </p:to>
                                    </p:set>
                                    <p:animEffect transition="in" filter="fade">
                                      <p:cBhvr>
                                        <p:cTn id="175" dur="1000"/>
                                        <p:tgtEl>
                                          <p:spTgt spid="2183"/>
                                        </p:tgtEl>
                                      </p:cBhvr>
                                    </p:animEffect>
                                  </p:childTnLst>
                                </p:cTn>
                              </p:par>
                              <p:par>
                                <p:cTn id="176" presetID="10" presetClass="entr" presetSubtype="0" fill="hold" nodeType="withEffect">
                                  <p:stCondLst>
                                    <p:cond delay="0"/>
                                  </p:stCondLst>
                                  <p:childTnLst>
                                    <p:set>
                                      <p:cBhvr>
                                        <p:cTn id="177" dur="1" fill="hold">
                                          <p:stCondLst>
                                            <p:cond delay="0"/>
                                          </p:stCondLst>
                                        </p:cTn>
                                        <p:tgtEl>
                                          <p:spTgt spid="2184"/>
                                        </p:tgtEl>
                                        <p:attrNameLst>
                                          <p:attrName>style.visibility</p:attrName>
                                        </p:attrNameLst>
                                      </p:cBhvr>
                                      <p:to>
                                        <p:strVal val="visible"/>
                                      </p:to>
                                    </p:set>
                                    <p:animEffect transition="in" filter="fade">
                                      <p:cBhvr>
                                        <p:cTn id="178" dur="1000"/>
                                        <p:tgtEl>
                                          <p:spTgt spid="2184"/>
                                        </p:tgtEl>
                                      </p:cBhvr>
                                    </p:animEffect>
                                  </p:childTnLst>
                                </p:cTn>
                              </p:par>
                              <p:par>
                                <p:cTn id="179" presetID="10" presetClass="entr" presetSubtype="0" fill="hold" nodeType="withEffect">
                                  <p:stCondLst>
                                    <p:cond delay="0"/>
                                  </p:stCondLst>
                                  <p:childTnLst>
                                    <p:set>
                                      <p:cBhvr>
                                        <p:cTn id="180" dur="1" fill="hold">
                                          <p:stCondLst>
                                            <p:cond delay="0"/>
                                          </p:stCondLst>
                                        </p:cTn>
                                        <p:tgtEl>
                                          <p:spTgt spid="2185"/>
                                        </p:tgtEl>
                                        <p:attrNameLst>
                                          <p:attrName>style.visibility</p:attrName>
                                        </p:attrNameLst>
                                      </p:cBhvr>
                                      <p:to>
                                        <p:strVal val="visible"/>
                                      </p:to>
                                    </p:set>
                                    <p:animEffect transition="in" filter="fade">
                                      <p:cBhvr>
                                        <p:cTn id="181" dur="1000"/>
                                        <p:tgtEl>
                                          <p:spTgt spid="2185"/>
                                        </p:tgtEl>
                                      </p:cBhvr>
                                    </p:animEffect>
                                  </p:childTnLst>
                                </p:cTn>
                              </p:par>
                              <p:par>
                                <p:cTn id="182" presetID="10" presetClass="entr" presetSubtype="0" fill="hold" nodeType="withEffect">
                                  <p:stCondLst>
                                    <p:cond delay="0"/>
                                  </p:stCondLst>
                                  <p:childTnLst>
                                    <p:set>
                                      <p:cBhvr>
                                        <p:cTn id="183" dur="1" fill="hold">
                                          <p:stCondLst>
                                            <p:cond delay="0"/>
                                          </p:stCondLst>
                                        </p:cTn>
                                        <p:tgtEl>
                                          <p:spTgt spid="2186"/>
                                        </p:tgtEl>
                                        <p:attrNameLst>
                                          <p:attrName>style.visibility</p:attrName>
                                        </p:attrNameLst>
                                      </p:cBhvr>
                                      <p:to>
                                        <p:strVal val="visible"/>
                                      </p:to>
                                    </p:set>
                                    <p:animEffect transition="in" filter="fade">
                                      <p:cBhvr>
                                        <p:cTn id="184" dur="1000"/>
                                        <p:tgtEl>
                                          <p:spTgt spid="2186"/>
                                        </p:tgtEl>
                                      </p:cBhvr>
                                    </p:animEffect>
                                  </p:childTnLst>
                                </p:cTn>
                              </p:par>
                              <p:par>
                                <p:cTn id="185" presetID="10" presetClass="entr" presetSubtype="0" fill="hold" nodeType="withEffect">
                                  <p:stCondLst>
                                    <p:cond delay="0"/>
                                  </p:stCondLst>
                                  <p:childTnLst>
                                    <p:set>
                                      <p:cBhvr>
                                        <p:cTn id="186" dur="1" fill="hold">
                                          <p:stCondLst>
                                            <p:cond delay="0"/>
                                          </p:stCondLst>
                                        </p:cTn>
                                        <p:tgtEl>
                                          <p:spTgt spid="2189"/>
                                        </p:tgtEl>
                                        <p:attrNameLst>
                                          <p:attrName>style.visibility</p:attrName>
                                        </p:attrNameLst>
                                      </p:cBhvr>
                                      <p:to>
                                        <p:strVal val="visible"/>
                                      </p:to>
                                    </p:set>
                                    <p:animEffect transition="in" filter="fade">
                                      <p:cBhvr>
                                        <p:cTn id="187" dur="1000"/>
                                        <p:tgtEl>
                                          <p:spTgt spid="2189"/>
                                        </p:tgtEl>
                                      </p:cBhvr>
                                    </p:animEffect>
                                  </p:childTnLst>
                                </p:cTn>
                              </p:par>
                              <p:par>
                                <p:cTn id="188" presetID="10" presetClass="entr" presetSubtype="0" fill="hold" nodeType="withEffect">
                                  <p:stCondLst>
                                    <p:cond delay="0"/>
                                  </p:stCondLst>
                                  <p:childTnLst>
                                    <p:set>
                                      <p:cBhvr>
                                        <p:cTn id="189" dur="1" fill="hold">
                                          <p:stCondLst>
                                            <p:cond delay="0"/>
                                          </p:stCondLst>
                                        </p:cTn>
                                        <p:tgtEl>
                                          <p:spTgt spid="2192"/>
                                        </p:tgtEl>
                                        <p:attrNameLst>
                                          <p:attrName>style.visibility</p:attrName>
                                        </p:attrNameLst>
                                      </p:cBhvr>
                                      <p:to>
                                        <p:strVal val="visible"/>
                                      </p:to>
                                    </p:set>
                                    <p:animEffect transition="in" filter="fade">
                                      <p:cBhvr>
                                        <p:cTn id="190" dur="1000"/>
                                        <p:tgtEl>
                                          <p:spTgt spid="2192"/>
                                        </p:tgtEl>
                                      </p:cBhvr>
                                    </p:animEffect>
                                  </p:childTnLst>
                                </p:cTn>
                              </p:par>
                              <p:par>
                                <p:cTn id="191" presetID="10" presetClass="entr" presetSubtype="0" fill="hold" nodeType="withEffect">
                                  <p:stCondLst>
                                    <p:cond delay="0"/>
                                  </p:stCondLst>
                                  <p:childTnLst>
                                    <p:set>
                                      <p:cBhvr>
                                        <p:cTn id="192" dur="1" fill="hold">
                                          <p:stCondLst>
                                            <p:cond delay="0"/>
                                          </p:stCondLst>
                                        </p:cTn>
                                        <p:tgtEl>
                                          <p:spTgt spid="2196"/>
                                        </p:tgtEl>
                                        <p:attrNameLst>
                                          <p:attrName>style.visibility</p:attrName>
                                        </p:attrNameLst>
                                      </p:cBhvr>
                                      <p:to>
                                        <p:strVal val="visible"/>
                                      </p:to>
                                    </p:set>
                                    <p:animEffect transition="in" filter="fade">
                                      <p:cBhvr>
                                        <p:cTn id="193" dur="1000"/>
                                        <p:tgtEl>
                                          <p:spTgt spid="2196"/>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7"/>
                                        </p:tgtEl>
                                        <p:attrNameLst>
                                          <p:attrName>style.visibility</p:attrName>
                                        </p:attrNameLst>
                                      </p:cBhvr>
                                      <p:to>
                                        <p:strVal val="visible"/>
                                      </p:to>
                                    </p:set>
                                    <p:animEffect transition="in" filter="fade">
                                      <p:cBhvr>
                                        <p:cTn id="196" dur="1000"/>
                                        <p:tgtEl>
                                          <p:spTgt spid="2197"/>
                                        </p:tgtEl>
                                      </p:cBhvr>
                                    </p:animEffect>
                                  </p:childTnLst>
                                </p:cTn>
                              </p:par>
                              <p:par>
                                <p:cTn id="197" presetID="10" presetClass="entr" presetSubtype="0" fill="hold" nodeType="withEffect">
                                  <p:stCondLst>
                                    <p:cond delay="0"/>
                                  </p:stCondLst>
                                  <p:childTnLst>
                                    <p:set>
                                      <p:cBhvr>
                                        <p:cTn id="198" dur="1" fill="hold">
                                          <p:stCondLst>
                                            <p:cond delay="0"/>
                                          </p:stCondLst>
                                        </p:cTn>
                                        <p:tgtEl>
                                          <p:spTgt spid="2198"/>
                                        </p:tgtEl>
                                        <p:attrNameLst>
                                          <p:attrName>style.visibility</p:attrName>
                                        </p:attrNameLst>
                                      </p:cBhvr>
                                      <p:to>
                                        <p:strVal val="visible"/>
                                      </p:to>
                                    </p:set>
                                    <p:animEffect transition="in" filter="fade">
                                      <p:cBhvr>
                                        <p:cTn id="199" dur="1000"/>
                                        <p:tgtEl>
                                          <p:spTgt spid="2198"/>
                                        </p:tgtEl>
                                      </p:cBhvr>
                                    </p:animEffect>
                                  </p:childTnLst>
                                </p:cTn>
                              </p:par>
                              <p:par>
                                <p:cTn id="200" presetID="10" presetClass="entr" presetSubtype="0" fill="hold" nodeType="withEffect">
                                  <p:stCondLst>
                                    <p:cond delay="0"/>
                                  </p:stCondLst>
                                  <p:childTnLst>
                                    <p:set>
                                      <p:cBhvr>
                                        <p:cTn id="201" dur="1" fill="hold">
                                          <p:stCondLst>
                                            <p:cond delay="0"/>
                                          </p:stCondLst>
                                        </p:cTn>
                                        <p:tgtEl>
                                          <p:spTgt spid="2195"/>
                                        </p:tgtEl>
                                        <p:attrNameLst>
                                          <p:attrName>style.visibility</p:attrName>
                                        </p:attrNameLst>
                                      </p:cBhvr>
                                      <p:to>
                                        <p:strVal val="visible"/>
                                      </p:to>
                                    </p:set>
                                    <p:animEffect transition="in" filter="fade">
                                      <p:cBhvr>
                                        <p:cTn id="202" dur="1000"/>
                                        <p:tgtEl>
                                          <p:spTgt spid="2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43"/>
        <p:cNvGrpSpPr/>
        <p:nvPr/>
      </p:nvGrpSpPr>
      <p:grpSpPr>
        <a:xfrm>
          <a:off x="0" y="0"/>
          <a:ext cx="0" cy="0"/>
          <a:chOff x="0" y="0"/>
          <a:chExt cx="0" cy="0"/>
        </a:xfrm>
      </p:grpSpPr>
      <p:sp>
        <p:nvSpPr>
          <p:cNvPr id="2244" name="Google Shape;2244;p8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Buyer Journey</a:t>
            </a:r>
            <a:endParaRPr/>
          </a:p>
        </p:txBody>
      </p:sp>
      <p:grpSp>
        <p:nvGrpSpPr>
          <p:cNvPr id="2245" name="Google Shape;2245;p87"/>
          <p:cNvGrpSpPr/>
          <p:nvPr/>
        </p:nvGrpSpPr>
        <p:grpSpPr>
          <a:xfrm>
            <a:off x="4098594" y="1479514"/>
            <a:ext cx="946812" cy="1116780"/>
            <a:chOff x="3425950" y="4192975"/>
            <a:chExt cx="712800" cy="832300"/>
          </a:xfrm>
        </p:grpSpPr>
        <p:sp>
          <p:nvSpPr>
            <p:cNvPr id="2246" name="Google Shape;2246;p87"/>
            <p:cNvSpPr/>
            <p:nvPr/>
          </p:nvSpPr>
          <p:spPr>
            <a:xfrm>
              <a:off x="3489025" y="4364150"/>
              <a:ext cx="72975" cy="76000"/>
            </a:xfrm>
            <a:custGeom>
              <a:avLst/>
              <a:gdLst/>
              <a:ahLst/>
              <a:cxnLst/>
              <a:rect l="l" t="t" r="r" b="b"/>
              <a:pathLst>
                <a:path w="2919" h="3040" extrusionOk="0">
                  <a:moveTo>
                    <a:pt x="1246" y="0"/>
                  </a:moveTo>
                  <a:lnTo>
                    <a:pt x="0" y="1095"/>
                  </a:lnTo>
                  <a:lnTo>
                    <a:pt x="1672" y="3040"/>
                  </a:lnTo>
                  <a:lnTo>
                    <a:pt x="2918" y="1976"/>
                  </a:lnTo>
                  <a:lnTo>
                    <a:pt x="1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7"/>
            <p:cNvSpPr/>
            <p:nvPr/>
          </p:nvSpPr>
          <p:spPr>
            <a:xfrm>
              <a:off x="3439625" y="4311725"/>
              <a:ext cx="110200" cy="108675"/>
            </a:xfrm>
            <a:custGeom>
              <a:avLst/>
              <a:gdLst/>
              <a:ahLst/>
              <a:cxnLst/>
              <a:rect l="l" t="t" r="r" b="b"/>
              <a:pathLst>
                <a:path w="4408" h="4347" extrusionOk="0">
                  <a:moveTo>
                    <a:pt x="2584" y="0"/>
                  </a:moveTo>
                  <a:cubicBezTo>
                    <a:pt x="1551" y="517"/>
                    <a:pt x="669" y="1277"/>
                    <a:pt x="1" y="2249"/>
                  </a:cubicBezTo>
                  <a:lnTo>
                    <a:pt x="1824" y="4347"/>
                  </a:lnTo>
                  <a:lnTo>
                    <a:pt x="4408" y="2128"/>
                  </a:lnTo>
                  <a:lnTo>
                    <a:pt x="2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7"/>
            <p:cNvSpPr/>
            <p:nvPr/>
          </p:nvSpPr>
          <p:spPr>
            <a:xfrm>
              <a:off x="3447975" y="4356550"/>
              <a:ext cx="47900" cy="54725"/>
            </a:xfrm>
            <a:custGeom>
              <a:avLst/>
              <a:gdLst/>
              <a:ahLst/>
              <a:cxnLst/>
              <a:rect l="l" t="t" r="r" b="b"/>
              <a:pathLst>
                <a:path w="1916" h="2189" extrusionOk="0">
                  <a:moveTo>
                    <a:pt x="1" y="0"/>
                  </a:moveTo>
                  <a:cubicBezTo>
                    <a:pt x="244" y="426"/>
                    <a:pt x="548" y="821"/>
                    <a:pt x="882" y="1155"/>
                  </a:cubicBezTo>
                  <a:cubicBezTo>
                    <a:pt x="1186" y="1551"/>
                    <a:pt x="1521" y="1885"/>
                    <a:pt x="1916" y="2189"/>
                  </a:cubicBezTo>
                  <a:cubicBezTo>
                    <a:pt x="1673" y="1763"/>
                    <a:pt x="1399" y="1368"/>
                    <a:pt x="1034" y="1034"/>
                  </a:cubicBezTo>
                  <a:cubicBezTo>
                    <a:pt x="761" y="669"/>
                    <a:pt x="396" y="30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7"/>
            <p:cNvSpPr/>
            <p:nvPr/>
          </p:nvSpPr>
          <p:spPr>
            <a:xfrm>
              <a:off x="3460900" y="4343500"/>
              <a:ext cx="47150" cy="57150"/>
            </a:xfrm>
            <a:custGeom>
              <a:avLst/>
              <a:gdLst/>
              <a:ahLst/>
              <a:cxnLst/>
              <a:rect l="l" t="t" r="r" b="b"/>
              <a:pathLst>
                <a:path w="1886" h="2286" extrusionOk="0">
                  <a:moveTo>
                    <a:pt x="10" y="1"/>
                  </a:moveTo>
                  <a:cubicBezTo>
                    <a:pt x="6" y="1"/>
                    <a:pt x="2" y="2"/>
                    <a:pt x="1" y="6"/>
                  </a:cubicBezTo>
                  <a:cubicBezTo>
                    <a:pt x="244" y="431"/>
                    <a:pt x="548" y="826"/>
                    <a:pt x="882" y="1191"/>
                  </a:cubicBezTo>
                  <a:cubicBezTo>
                    <a:pt x="1156" y="1617"/>
                    <a:pt x="1520" y="1981"/>
                    <a:pt x="1885" y="2285"/>
                  </a:cubicBezTo>
                  <a:cubicBezTo>
                    <a:pt x="1672" y="1829"/>
                    <a:pt x="1368" y="1434"/>
                    <a:pt x="1034" y="1070"/>
                  </a:cubicBezTo>
                  <a:cubicBezTo>
                    <a:pt x="547" y="467"/>
                    <a:pt x="86" y="1"/>
                    <a:pt x="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7"/>
            <p:cNvSpPr/>
            <p:nvPr/>
          </p:nvSpPr>
          <p:spPr>
            <a:xfrm>
              <a:off x="3476850" y="4328425"/>
              <a:ext cx="47900" cy="57775"/>
            </a:xfrm>
            <a:custGeom>
              <a:avLst/>
              <a:gdLst/>
              <a:ahLst/>
              <a:cxnLst/>
              <a:rect l="l" t="t" r="r" b="b"/>
              <a:pathLst>
                <a:path w="1916" h="2311" extrusionOk="0">
                  <a:moveTo>
                    <a:pt x="1" y="1"/>
                  </a:moveTo>
                  <a:lnTo>
                    <a:pt x="1" y="1"/>
                  </a:lnTo>
                  <a:cubicBezTo>
                    <a:pt x="274" y="426"/>
                    <a:pt x="548" y="852"/>
                    <a:pt x="882" y="1217"/>
                  </a:cubicBezTo>
                  <a:cubicBezTo>
                    <a:pt x="1186" y="1612"/>
                    <a:pt x="1521" y="2007"/>
                    <a:pt x="1916" y="2311"/>
                  </a:cubicBezTo>
                  <a:cubicBezTo>
                    <a:pt x="1673" y="1885"/>
                    <a:pt x="1399" y="1460"/>
                    <a:pt x="1034" y="1095"/>
                  </a:cubicBezTo>
                  <a:cubicBezTo>
                    <a:pt x="761" y="669"/>
                    <a:pt x="396" y="30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7"/>
            <p:cNvSpPr/>
            <p:nvPr/>
          </p:nvSpPr>
          <p:spPr>
            <a:xfrm>
              <a:off x="3492050" y="4317800"/>
              <a:ext cx="47900" cy="55500"/>
            </a:xfrm>
            <a:custGeom>
              <a:avLst/>
              <a:gdLst/>
              <a:ahLst/>
              <a:cxnLst/>
              <a:rect l="l" t="t" r="r" b="b"/>
              <a:pathLst>
                <a:path w="1916" h="2220" extrusionOk="0">
                  <a:moveTo>
                    <a:pt x="1" y="0"/>
                  </a:moveTo>
                  <a:lnTo>
                    <a:pt x="1" y="0"/>
                  </a:lnTo>
                  <a:cubicBezTo>
                    <a:pt x="244" y="426"/>
                    <a:pt x="548" y="821"/>
                    <a:pt x="882" y="1186"/>
                  </a:cubicBezTo>
                  <a:cubicBezTo>
                    <a:pt x="1186" y="1550"/>
                    <a:pt x="1521" y="1915"/>
                    <a:pt x="1916" y="2219"/>
                  </a:cubicBezTo>
                  <a:cubicBezTo>
                    <a:pt x="1673" y="1794"/>
                    <a:pt x="1369" y="1398"/>
                    <a:pt x="1034" y="1034"/>
                  </a:cubicBezTo>
                  <a:cubicBezTo>
                    <a:pt x="730" y="639"/>
                    <a:pt x="396" y="30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7"/>
            <p:cNvSpPr/>
            <p:nvPr/>
          </p:nvSpPr>
          <p:spPr>
            <a:xfrm>
              <a:off x="4001175" y="4371750"/>
              <a:ext cx="76025" cy="75250"/>
            </a:xfrm>
            <a:custGeom>
              <a:avLst/>
              <a:gdLst/>
              <a:ahLst/>
              <a:cxnLst/>
              <a:rect l="l" t="t" r="r" b="b"/>
              <a:pathLst>
                <a:path w="3041" h="3010" extrusionOk="0">
                  <a:moveTo>
                    <a:pt x="1886" y="0"/>
                  </a:moveTo>
                  <a:lnTo>
                    <a:pt x="1" y="1794"/>
                  </a:lnTo>
                  <a:lnTo>
                    <a:pt x="1156" y="3010"/>
                  </a:lnTo>
                  <a:lnTo>
                    <a:pt x="3041" y="1216"/>
                  </a:lnTo>
                  <a:lnTo>
                    <a:pt x="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7"/>
            <p:cNvSpPr/>
            <p:nvPr/>
          </p:nvSpPr>
          <p:spPr>
            <a:xfrm>
              <a:off x="4019425" y="4321600"/>
              <a:ext cx="109450" cy="110200"/>
            </a:xfrm>
            <a:custGeom>
              <a:avLst/>
              <a:gdLst/>
              <a:ahLst/>
              <a:cxnLst/>
              <a:rect l="l" t="t" r="r" b="b"/>
              <a:pathLst>
                <a:path w="4378" h="4408" extrusionOk="0">
                  <a:moveTo>
                    <a:pt x="2007" y="0"/>
                  </a:moveTo>
                  <a:lnTo>
                    <a:pt x="0" y="1946"/>
                  </a:lnTo>
                  <a:lnTo>
                    <a:pt x="2341" y="4408"/>
                  </a:lnTo>
                  <a:lnTo>
                    <a:pt x="4377" y="2462"/>
                  </a:lnTo>
                  <a:cubicBezTo>
                    <a:pt x="3800" y="1459"/>
                    <a:pt x="3010" y="608"/>
                    <a:pt x="2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7"/>
            <p:cNvSpPr/>
            <p:nvPr/>
          </p:nvSpPr>
          <p:spPr>
            <a:xfrm>
              <a:off x="4029300" y="4329950"/>
              <a:ext cx="51700" cy="50175"/>
            </a:xfrm>
            <a:custGeom>
              <a:avLst/>
              <a:gdLst/>
              <a:ahLst/>
              <a:cxnLst/>
              <a:rect l="l" t="t" r="r" b="b"/>
              <a:pathLst>
                <a:path w="2068" h="2007" extrusionOk="0">
                  <a:moveTo>
                    <a:pt x="2068" y="1"/>
                  </a:moveTo>
                  <a:lnTo>
                    <a:pt x="2068" y="1"/>
                  </a:lnTo>
                  <a:cubicBezTo>
                    <a:pt x="1308" y="578"/>
                    <a:pt x="578" y="1247"/>
                    <a:pt x="1" y="2007"/>
                  </a:cubicBezTo>
                  <a:cubicBezTo>
                    <a:pt x="396" y="1764"/>
                    <a:pt x="791" y="1429"/>
                    <a:pt x="1095" y="1064"/>
                  </a:cubicBezTo>
                  <a:cubicBezTo>
                    <a:pt x="1490" y="760"/>
                    <a:pt x="1794" y="396"/>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7"/>
            <p:cNvSpPr/>
            <p:nvPr/>
          </p:nvSpPr>
          <p:spPr>
            <a:xfrm>
              <a:off x="4040700" y="4341350"/>
              <a:ext cx="55500" cy="50950"/>
            </a:xfrm>
            <a:custGeom>
              <a:avLst/>
              <a:gdLst/>
              <a:ahLst/>
              <a:cxnLst/>
              <a:rect l="l" t="t" r="r" b="b"/>
              <a:pathLst>
                <a:path w="2220" h="2038" extrusionOk="0">
                  <a:moveTo>
                    <a:pt x="2159" y="1"/>
                  </a:moveTo>
                  <a:lnTo>
                    <a:pt x="2159" y="1"/>
                  </a:lnTo>
                  <a:cubicBezTo>
                    <a:pt x="1763" y="274"/>
                    <a:pt x="1368" y="608"/>
                    <a:pt x="1034" y="943"/>
                  </a:cubicBezTo>
                  <a:cubicBezTo>
                    <a:pt x="639" y="1277"/>
                    <a:pt x="274" y="1611"/>
                    <a:pt x="1" y="2037"/>
                  </a:cubicBezTo>
                  <a:cubicBezTo>
                    <a:pt x="426" y="1763"/>
                    <a:pt x="791" y="1460"/>
                    <a:pt x="1156" y="1095"/>
                  </a:cubicBezTo>
                  <a:cubicBezTo>
                    <a:pt x="1763" y="548"/>
                    <a:pt x="2219" y="6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7"/>
            <p:cNvSpPr/>
            <p:nvPr/>
          </p:nvSpPr>
          <p:spPr>
            <a:xfrm>
              <a:off x="4055150" y="4357300"/>
              <a:ext cx="57000" cy="50175"/>
            </a:xfrm>
            <a:custGeom>
              <a:avLst/>
              <a:gdLst/>
              <a:ahLst/>
              <a:cxnLst/>
              <a:rect l="l" t="t" r="r" b="b"/>
              <a:pathLst>
                <a:path w="2280" h="2007" extrusionOk="0">
                  <a:moveTo>
                    <a:pt x="2219" y="1"/>
                  </a:moveTo>
                  <a:lnTo>
                    <a:pt x="2219" y="1"/>
                  </a:lnTo>
                  <a:cubicBezTo>
                    <a:pt x="1793" y="274"/>
                    <a:pt x="1398" y="578"/>
                    <a:pt x="1064" y="943"/>
                  </a:cubicBezTo>
                  <a:cubicBezTo>
                    <a:pt x="669" y="1247"/>
                    <a:pt x="304" y="1612"/>
                    <a:pt x="0" y="2007"/>
                  </a:cubicBezTo>
                  <a:cubicBezTo>
                    <a:pt x="426" y="1764"/>
                    <a:pt x="821" y="1429"/>
                    <a:pt x="1185" y="1095"/>
                  </a:cubicBezTo>
                  <a:cubicBezTo>
                    <a:pt x="1793" y="518"/>
                    <a:pt x="2280" y="31"/>
                    <a:pt x="2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7"/>
            <p:cNvSpPr/>
            <p:nvPr/>
          </p:nvSpPr>
          <p:spPr>
            <a:xfrm>
              <a:off x="4069575" y="4371750"/>
              <a:ext cx="52450" cy="50175"/>
            </a:xfrm>
            <a:custGeom>
              <a:avLst/>
              <a:gdLst/>
              <a:ahLst/>
              <a:cxnLst/>
              <a:rect l="l" t="t" r="r" b="b"/>
              <a:pathLst>
                <a:path w="2098" h="2007" extrusionOk="0">
                  <a:moveTo>
                    <a:pt x="2098" y="0"/>
                  </a:moveTo>
                  <a:cubicBezTo>
                    <a:pt x="1308" y="578"/>
                    <a:pt x="608" y="1247"/>
                    <a:pt x="1" y="2006"/>
                  </a:cubicBezTo>
                  <a:cubicBezTo>
                    <a:pt x="396" y="1733"/>
                    <a:pt x="791" y="1429"/>
                    <a:pt x="1125" y="1064"/>
                  </a:cubicBezTo>
                  <a:cubicBezTo>
                    <a:pt x="1490" y="760"/>
                    <a:pt x="1824" y="395"/>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7"/>
            <p:cNvSpPr/>
            <p:nvPr/>
          </p:nvSpPr>
          <p:spPr>
            <a:xfrm>
              <a:off x="3764100" y="4259275"/>
              <a:ext cx="48650" cy="76025"/>
            </a:xfrm>
            <a:custGeom>
              <a:avLst/>
              <a:gdLst/>
              <a:ahLst/>
              <a:cxnLst/>
              <a:rect l="l" t="t" r="r" b="b"/>
              <a:pathLst>
                <a:path w="1946" h="3041" extrusionOk="0">
                  <a:moveTo>
                    <a:pt x="1" y="1"/>
                  </a:moveTo>
                  <a:lnTo>
                    <a:pt x="1" y="3040"/>
                  </a:lnTo>
                  <a:lnTo>
                    <a:pt x="1946" y="3040"/>
                  </a:lnTo>
                  <a:lnTo>
                    <a:pt x="19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7"/>
            <p:cNvSpPr/>
            <p:nvPr/>
          </p:nvSpPr>
          <p:spPr>
            <a:xfrm>
              <a:off x="3738275" y="4192975"/>
              <a:ext cx="101075" cy="89125"/>
            </a:xfrm>
            <a:custGeom>
              <a:avLst/>
              <a:gdLst/>
              <a:ahLst/>
              <a:cxnLst/>
              <a:rect l="l" t="t" r="r" b="b"/>
              <a:pathLst>
                <a:path w="4043" h="3565" extrusionOk="0">
                  <a:moveTo>
                    <a:pt x="2010" y="1"/>
                  </a:moveTo>
                  <a:cubicBezTo>
                    <a:pt x="1330" y="1"/>
                    <a:pt x="654" y="84"/>
                    <a:pt x="0" y="252"/>
                  </a:cubicBezTo>
                  <a:lnTo>
                    <a:pt x="0" y="3565"/>
                  </a:lnTo>
                  <a:lnTo>
                    <a:pt x="4043" y="3565"/>
                  </a:lnTo>
                  <a:lnTo>
                    <a:pt x="4043" y="252"/>
                  </a:lnTo>
                  <a:cubicBezTo>
                    <a:pt x="3374" y="84"/>
                    <a:pt x="2690" y="1"/>
                    <a:pt x="2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7"/>
            <p:cNvSpPr/>
            <p:nvPr/>
          </p:nvSpPr>
          <p:spPr>
            <a:xfrm>
              <a:off x="3737500" y="4200000"/>
              <a:ext cx="102625" cy="12575"/>
            </a:xfrm>
            <a:custGeom>
              <a:avLst/>
              <a:gdLst/>
              <a:ahLst/>
              <a:cxnLst/>
              <a:rect l="l" t="t" r="r" b="b"/>
              <a:pathLst>
                <a:path w="4105" h="503" extrusionOk="0">
                  <a:moveTo>
                    <a:pt x="1" y="1"/>
                  </a:moveTo>
                  <a:lnTo>
                    <a:pt x="1" y="1"/>
                  </a:lnTo>
                  <a:cubicBezTo>
                    <a:pt x="639" y="335"/>
                    <a:pt x="1346" y="502"/>
                    <a:pt x="2052" y="502"/>
                  </a:cubicBezTo>
                  <a:cubicBezTo>
                    <a:pt x="2759" y="502"/>
                    <a:pt x="3466" y="335"/>
                    <a:pt x="4104" y="1"/>
                  </a:cubicBezTo>
                  <a:lnTo>
                    <a:pt x="4104" y="1"/>
                  </a:lnTo>
                  <a:cubicBezTo>
                    <a:pt x="3435" y="214"/>
                    <a:pt x="2744" y="320"/>
                    <a:pt x="2052" y="320"/>
                  </a:cubicBezTo>
                  <a:cubicBezTo>
                    <a:pt x="1361" y="320"/>
                    <a:pt x="669" y="2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7"/>
            <p:cNvSpPr/>
            <p:nvPr/>
          </p:nvSpPr>
          <p:spPr>
            <a:xfrm>
              <a:off x="3767900" y="4211400"/>
              <a:ext cx="6875" cy="70700"/>
            </a:xfrm>
            <a:custGeom>
              <a:avLst/>
              <a:gdLst/>
              <a:ahLst/>
              <a:cxnLst/>
              <a:rect l="l" t="t" r="r" b="b"/>
              <a:pathLst>
                <a:path w="275" h="2828" extrusionOk="0">
                  <a:moveTo>
                    <a:pt x="152" y="1"/>
                  </a:moveTo>
                  <a:cubicBezTo>
                    <a:pt x="31" y="457"/>
                    <a:pt x="0" y="943"/>
                    <a:pt x="31" y="1399"/>
                  </a:cubicBezTo>
                  <a:cubicBezTo>
                    <a:pt x="0" y="1885"/>
                    <a:pt x="31" y="2341"/>
                    <a:pt x="152" y="2828"/>
                  </a:cubicBezTo>
                  <a:cubicBezTo>
                    <a:pt x="244" y="2341"/>
                    <a:pt x="274" y="1885"/>
                    <a:pt x="244" y="1399"/>
                  </a:cubicBezTo>
                  <a:cubicBezTo>
                    <a:pt x="274" y="943"/>
                    <a:pt x="244" y="457"/>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7"/>
            <p:cNvSpPr/>
            <p:nvPr/>
          </p:nvSpPr>
          <p:spPr>
            <a:xfrm>
              <a:off x="3787650" y="4211400"/>
              <a:ext cx="6100" cy="70700"/>
            </a:xfrm>
            <a:custGeom>
              <a:avLst/>
              <a:gdLst/>
              <a:ahLst/>
              <a:cxnLst/>
              <a:rect l="l" t="t" r="r" b="b"/>
              <a:pathLst>
                <a:path w="244" h="2828" extrusionOk="0">
                  <a:moveTo>
                    <a:pt x="122" y="1"/>
                  </a:moveTo>
                  <a:cubicBezTo>
                    <a:pt x="31" y="457"/>
                    <a:pt x="1" y="943"/>
                    <a:pt x="31" y="1429"/>
                  </a:cubicBezTo>
                  <a:cubicBezTo>
                    <a:pt x="1" y="1885"/>
                    <a:pt x="31" y="2372"/>
                    <a:pt x="122" y="2828"/>
                  </a:cubicBezTo>
                  <a:cubicBezTo>
                    <a:pt x="214" y="2372"/>
                    <a:pt x="244" y="1885"/>
                    <a:pt x="214" y="1429"/>
                  </a:cubicBezTo>
                  <a:cubicBezTo>
                    <a:pt x="244" y="943"/>
                    <a:pt x="214" y="457"/>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7"/>
            <p:cNvSpPr/>
            <p:nvPr/>
          </p:nvSpPr>
          <p:spPr>
            <a:xfrm>
              <a:off x="3806650" y="4210650"/>
              <a:ext cx="6875" cy="71450"/>
            </a:xfrm>
            <a:custGeom>
              <a:avLst/>
              <a:gdLst/>
              <a:ahLst/>
              <a:cxnLst/>
              <a:rect l="l" t="t" r="r" b="b"/>
              <a:pathLst>
                <a:path w="275" h="2858" extrusionOk="0">
                  <a:moveTo>
                    <a:pt x="122" y="0"/>
                  </a:moveTo>
                  <a:cubicBezTo>
                    <a:pt x="31" y="487"/>
                    <a:pt x="1" y="943"/>
                    <a:pt x="31" y="1429"/>
                  </a:cubicBezTo>
                  <a:cubicBezTo>
                    <a:pt x="1" y="1915"/>
                    <a:pt x="31" y="2402"/>
                    <a:pt x="122" y="2858"/>
                  </a:cubicBezTo>
                  <a:cubicBezTo>
                    <a:pt x="213" y="2402"/>
                    <a:pt x="274" y="1915"/>
                    <a:pt x="213" y="1429"/>
                  </a:cubicBezTo>
                  <a:cubicBezTo>
                    <a:pt x="274" y="943"/>
                    <a:pt x="213" y="48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7"/>
            <p:cNvSpPr/>
            <p:nvPr/>
          </p:nvSpPr>
          <p:spPr>
            <a:xfrm>
              <a:off x="3822600" y="4206100"/>
              <a:ext cx="6125" cy="76000"/>
            </a:xfrm>
            <a:custGeom>
              <a:avLst/>
              <a:gdLst/>
              <a:ahLst/>
              <a:cxnLst/>
              <a:rect l="l" t="t" r="r" b="b"/>
              <a:pathLst>
                <a:path w="245" h="3040" extrusionOk="0">
                  <a:moveTo>
                    <a:pt x="123" y="0"/>
                  </a:moveTo>
                  <a:cubicBezTo>
                    <a:pt x="31" y="486"/>
                    <a:pt x="1" y="1003"/>
                    <a:pt x="31" y="1520"/>
                  </a:cubicBezTo>
                  <a:cubicBezTo>
                    <a:pt x="1" y="2037"/>
                    <a:pt x="31" y="2523"/>
                    <a:pt x="123" y="3040"/>
                  </a:cubicBezTo>
                  <a:cubicBezTo>
                    <a:pt x="214" y="2523"/>
                    <a:pt x="244" y="2037"/>
                    <a:pt x="244" y="1520"/>
                  </a:cubicBezTo>
                  <a:cubicBezTo>
                    <a:pt x="244" y="1003"/>
                    <a:pt x="214" y="486"/>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7"/>
            <p:cNvSpPr/>
            <p:nvPr/>
          </p:nvSpPr>
          <p:spPr>
            <a:xfrm>
              <a:off x="3749650" y="4205325"/>
              <a:ext cx="6875" cy="76025"/>
            </a:xfrm>
            <a:custGeom>
              <a:avLst/>
              <a:gdLst/>
              <a:ahLst/>
              <a:cxnLst/>
              <a:rect l="l" t="t" r="r" b="b"/>
              <a:pathLst>
                <a:path w="275" h="3041" extrusionOk="0">
                  <a:moveTo>
                    <a:pt x="153" y="1"/>
                  </a:moveTo>
                  <a:cubicBezTo>
                    <a:pt x="62" y="517"/>
                    <a:pt x="1" y="1004"/>
                    <a:pt x="62" y="1520"/>
                  </a:cubicBezTo>
                  <a:cubicBezTo>
                    <a:pt x="1" y="2037"/>
                    <a:pt x="62" y="2554"/>
                    <a:pt x="153" y="3040"/>
                  </a:cubicBezTo>
                  <a:cubicBezTo>
                    <a:pt x="244" y="2554"/>
                    <a:pt x="275" y="2037"/>
                    <a:pt x="244" y="1520"/>
                  </a:cubicBezTo>
                  <a:cubicBezTo>
                    <a:pt x="275" y="1004"/>
                    <a:pt x="244" y="5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7"/>
            <p:cNvSpPr/>
            <p:nvPr/>
          </p:nvSpPr>
          <p:spPr>
            <a:xfrm>
              <a:off x="3425950" y="4311725"/>
              <a:ext cx="712800" cy="713550"/>
            </a:xfrm>
            <a:custGeom>
              <a:avLst/>
              <a:gdLst/>
              <a:ahLst/>
              <a:cxnLst/>
              <a:rect l="l" t="t" r="r" b="b"/>
              <a:pathLst>
                <a:path w="28512" h="28542" extrusionOk="0">
                  <a:moveTo>
                    <a:pt x="14256" y="0"/>
                  </a:moveTo>
                  <a:cubicBezTo>
                    <a:pt x="6384" y="0"/>
                    <a:pt x="0" y="6414"/>
                    <a:pt x="0" y="14286"/>
                  </a:cubicBezTo>
                  <a:cubicBezTo>
                    <a:pt x="0" y="22158"/>
                    <a:pt x="6384" y="28542"/>
                    <a:pt x="14256" y="28542"/>
                  </a:cubicBezTo>
                  <a:cubicBezTo>
                    <a:pt x="22128" y="28542"/>
                    <a:pt x="28512" y="22158"/>
                    <a:pt x="28512" y="14286"/>
                  </a:cubicBezTo>
                  <a:cubicBezTo>
                    <a:pt x="28512" y="6414"/>
                    <a:pt x="22128" y="0"/>
                    <a:pt x="14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7"/>
            <p:cNvSpPr/>
            <p:nvPr/>
          </p:nvSpPr>
          <p:spPr>
            <a:xfrm>
              <a:off x="3453300" y="4366050"/>
              <a:ext cx="658100" cy="599575"/>
            </a:xfrm>
            <a:custGeom>
              <a:avLst/>
              <a:gdLst/>
              <a:ahLst/>
              <a:cxnLst/>
              <a:rect l="l" t="t" r="r" b="b"/>
              <a:pathLst>
                <a:path w="26324" h="23983" extrusionOk="0">
                  <a:moveTo>
                    <a:pt x="13162" y="0"/>
                  </a:moveTo>
                  <a:cubicBezTo>
                    <a:pt x="10092" y="0"/>
                    <a:pt x="7022" y="1171"/>
                    <a:pt x="4682" y="3511"/>
                  </a:cubicBezTo>
                  <a:cubicBezTo>
                    <a:pt x="1" y="8192"/>
                    <a:pt x="1" y="15791"/>
                    <a:pt x="4682" y="20472"/>
                  </a:cubicBezTo>
                  <a:cubicBezTo>
                    <a:pt x="7022" y="22812"/>
                    <a:pt x="10092" y="23982"/>
                    <a:pt x="13162" y="23982"/>
                  </a:cubicBezTo>
                  <a:cubicBezTo>
                    <a:pt x="16232" y="23982"/>
                    <a:pt x="19302" y="22812"/>
                    <a:pt x="21642" y="20472"/>
                  </a:cubicBezTo>
                  <a:cubicBezTo>
                    <a:pt x="26323" y="15791"/>
                    <a:pt x="26323" y="8192"/>
                    <a:pt x="21642" y="3511"/>
                  </a:cubicBezTo>
                  <a:cubicBezTo>
                    <a:pt x="19302" y="1171"/>
                    <a:pt x="16232" y="0"/>
                    <a:pt x="1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7"/>
            <p:cNvSpPr/>
            <p:nvPr/>
          </p:nvSpPr>
          <p:spPr>
            <a:xfrm>
              <a:off x="3474575" y="4364900"/>
              <a:ext cx="607175" cy="602625"/>
            </a:xfrm>
            <a:custGeom>
              <a:avLst/>
              <a:gdLst/>
              <a:ahLst/>
              <a:cxnLst/>
              <a:rect l="l" t="t" r="r" b="b"/>
              <a:pathLst>
                <a:path w="24287" h="24105" extrusionOk="0">
                  <a:moveTo>
                    <a:pt x="24226" y="10850"/>
                  </a:moveTo>
                  <a:cubicBezTo>
                    <a:pt x="24226" y="10861"/>
                    <a:pt x="24226" y="10872"/>
                    <a:pt x="24226" y="10882"/>
                  </a:cubicBezTo>
                  <a:cubicBezTo>
                    <a:pt x="24257" y="11034"/>
                    <a:pt x="24226" y="11156"/>
                    <a:pt x="24226" y="11278"/>
                  </a:cubicBezTo>
                  <a:lnTo>
                    <a:pt x="24226" y="11855"/>
                  </a:lnTo>
                  <a:cubicBezTo>
                    <a:pt x="24226" y="12007"/>
                    <a:pt x="24287" y="12037"/>
                    <a:pt x="24287" y="12037"/>
                  </a:cubicBezTo>
                  <a:cubicBezTo>
                    <a:pt x="24287" y="11977"/>
                    <a:pt x="24287" y="11916"/>
                    <a:pt x="24287" y="11855"/>
                  </a:cubicBezTo>
                  <a:cubicBezTo>
                    <a:pt x="24287" y="11703"/>
                    <a:pt x="24257" y="11521"/>
                    <a:pt x="24257" y="11278"/>
                  </a:cubicBezTo>
                  <a:cubicBezTo>
                    <a:pt x="24257" y="11156"/>
                    <a:pt x="24257" y="11004"/>
                    <a:pt x="24226" y="10852"/>
                  </a:cubicBezTo>
                  <a:cubicBezTo>
                    <a:pt x="24226" y="10851"/>
                    <a:pt x="24226" y="10851"/>
                    <a:pt x="24226" y="10850"/>
                  </a:cubicBezTo>
                  <a:close/>
                  <a:moveTo>
                    <a:pt x="24287" y="12068"/>
                  </a:moveTo>
                  <a:cubicBezTo>
                    <a:pt x="24257" y="12129"/>
                    <a:pt x="24257" y="12189"/>
                    <a:pt x="24287" y="12250"/>
                  </a:cubicBezTo>
                  <a:lnTo>
                    <a:pt x="24287" y="12068"/>
                  </a:lnTo>
                  <a:close/>
                  <a:moveTo>
                    <a:pt x="12220" y="1"/>
                  </a:moveTo>
                  <a:lnTo>
                    <a:pt x="11430" y="31"/>
                  </a:lnTo>
                  <a:cubicBezTo>
                    <a:pt x="11354" y="46"/>
                    <a:pt x="11285" y="46"/>
                    <a:pt x="11217" y="46"/>
                  </a:cubicBezTo>
                  <a:cubicBezTo>
                    <a:pt x="11148" y="46"/>
                    <a:pt x="11080" y="46"/>
                    <a:pt x="11004" y="62"/>
                  </a:cubicBezTo>
                  <a:lnTo>
                    <a:pt x="10609" y="122"/>
                  </a:lnTo>
                  <a:cubicBezTo>
                    <a:pt x="10335" y="153"/>
                    <a:pt x="10062" y="183"/>
                    <a:pt x="9788" y="244"/>
                  </a:cubicBezTo>
                  <a:cubicBezTo>
                    <a:pt x="9241" y="366"/>
                    <a:pt x="8724" y="518"/>
                    <a:pt x="8177" y="730"/>
                  </a:cubicBezTo>
                  <a:cubicBezTo>
                    <a:pt x="7660" y="913"/>
                    <a:pt x="7113" y="1156"/>
                    <a:pt x="6627" y="1399"/>
                  </a:cubicBezTo>
                  <a:cubicBezTo>
                    <a:pt x="6353" y="1551"/>
                    <a:pt x="6110" y="1703"/>
                    <a:pt x="5867" y="1855"/>
                  </a:cubicBezTo>
                  <a:cubicBezTo>
                    <a:pt x="5594" y="2007"/>
                    <a:pt x="5350" y="2159"/>
                    <a:pt x="5138" y="2372"/>
                  </a:cubicBezTo>
                  <a:cubicBezTo>
                    <a:pt x="4135" y="3071"/>
                    <a:pt x="3283" y="3922"/>
                    <a:pt x="2584" y="4925"/>
                  </a:cubicBezTo>
                  <a:cubicBezTo>
                    <a:pt x="1824" y="5928"/>
                    <a:pt x="1247" y="7053"/>
                    <a:pt x="852" y="8238"/>
                  </a:cubicBezTo>
                  <a:cubicBezTo>
                    <a:pt x="1" y="10730"/>
                    <a:pt x="1" y="13405"/>
                    <a:pt x="852" y="15867"/>
                  </a:cubicBezTo>
                  <a:cubicBezTo>
                    <a:pt x="1247" y="17053"/>
                    <a:pt x="1824" y="18177"/>
                    <a:pt x="2584" y="19211"/>
                  </a:cubicBezTo>
                  <a:cubicBezTo>
                    <a:pt x="3283" y="20183"/>
                    <a:pt x="4135" y="21035"/>
                    <a:pt x="5138" y="21764"/>
                  </a:cubicBezTo>
                  <a:cubicBezTo>
                    <a:pt x="5350" y="21946"/>
                    <a:pt x="5594" y="22098"/>
                    <a:pt x="5867" y="22250"/>
                  </a:cubicBezTo>
                  <a:cubicBezTo>
                    <a:pt x="6110" y="22402"/>
                    <a:pt x="6353" y="22554"/>
                    <a:pt x="6627" y="22706"/>
                  </a:cubicBezTo>
                  <a:cubicBezTo>
                    <a:pt x="7144" y="22980"/>
                    <a:pt x="7660" y="23193"/>
                    <a:pt x="8208" y="23375"/>
                  </a:cubicBezTo>
                  <a:cubicBezTo>
                    <a:pt x="8755" y="23588"/>
                    <a:pt x="9271" y="23740"/>
                    <a:pt x="9819" y="23861"/>
                  </a:cubicBezTo>
                  <a:cubicBezTo>
                    <a:pt x="10092" y="23922"/>
                    <a:pt x="10366" y="23952"/>
                    <a:pt x="10639" y="23983"/>
                  </a:cubicBezTo>
                  <a:lnTo>
                    <a:pt x="11034" y="24044"/>
                  </a:lnTo>
                  <a:cubicBezTo>
                    <a:pt x="11186" y="24074"/>
                    <a:pt x="11308" y="24074"/>
                    <a:pt x="11460" y="24074"/>
                  </a:cubicBezTo>
                  <a:lnTo>
                    <a:pt x="12250" y="24104"/>
                  </a:lnTo>
                  <a:cubicBezTo>
                    <a:pt x="12524" y="24104"/>
                    <a:pt x="12767" y="24074"/>
                    <a:pt x="13041" y="24074"/>
                  </a:cubicBezTo>
                  <a:cubicBezTo>
                    <a:pt x="13557" y="24044"/>
                    <a:pt x="14044" y="23983"/>
                    <a:pt x="14560" y="23892"/>
                  </a:cubicBezTo>
                  <a:cubicBezTo>
                    <a:pt x="17934" y="23253"/>
                    <a:pt x="20913" y="21186"/>
                    <a:pt x="22676" y="18208"/>
                  </a:cubicBezTo>
                  <a:cubicBezTo>
                    <a:pt x="23253" y="17205"/>
                    <a:pt x="23709" y="16110"/>
                    <a:pt x="23983" y="14986"/>
                  </a:cubicBezTo>
                  <a:cubicBezTo>
                    <a:pt x="24074" y="14591"/>
                    <a:pt x="24165" y="14165"/>
                    <a:pt x="24196" y="13740"/>
                  </a:cubicBezTo>
                  <a:cubicBezTo>
                    <a:pt x="24226" y="13557"/>
                    <a:pt x="24287" y="13405"/>
                    <a:pt x="24287" y="13253"/>
                  </a:cubicBezTo>
                  <a:lnTo>
                    <a:pt x="24287" y="12828"/>
                  </a:lnTo>
                  <a:lnTo>
                    <a:pt x="24287" y="12250"/>
                  </a:lnTo>
                  <a:cubicBezTo>
                    <a:pt x="24257" y="12372"/>
                    <a:pt x="24226" y="12585"/>
                    <a:pt x="24226" y="12828"/>
                  </a:cubicBezTo>
                  <a:cubicBezTo>
                    <a:pt x="24196" y="12949"/>
                    <a:pt x="24226" y="13071"/>
                    <a:pt x="24196" y="13253"/>
                  </a:cubicBezTo>
                  <a:cubicBezTo>
                    <a:pt x="24196" y="13405"/>
                    <a:pt x="24165" y="13557"/>
                    <a:pt x="24135" y="13740"/>
                  </a:cubicBezTo>
                  <a:cubicBezTo>
                    <a:pt x="24074" y="14165"/>
                    <a:pt x="23983" y="14560"/>
                    <a:pt x="23892" y="14986"/>
                  </a:cubicBezTo>
                  <a:cubicBezTo>
                    <a:pt x="23588" y="16080"/>
                    <a:pt x="23162" y="17174"/>
                    <a:pt x="22554" y="18147"/>
                  </a:cubicBezTo>
                  <a:cubicBezTo>
                    <a:pt x="20791" y="21065"/>
                    <a:pt x="17873" y="23101"/>
                    <a:pt x="14499" y="23709"/>
                  </a:cubicBezTo>
                  <a:cubicBezTo>
                    <a:pt x="14013" y="23801"/>
                    <a:pt x="13496" y="23861"/>
                    <a:pt x="12980" y="23892"/>
                  </a:cubicBezTo>
                  <a:cubicBezTo>
                    <a:pt x="12737" y="23892"/>
                    <a:pt x="12493" y="23922"/>
                    <a:pt x="12220" y="23922"/>
                  </a:cubicBezTo>
                  <a:lnTo>
                    <a:pt x="11430" y="23892"/>
                  </a:lnTo>
                  <a:cubicBezTo>
                    <a:pt x="11338" y="23861"/>
                    <a:pt x="11186" y="23861"/>
                    <a:pt x="11065" y="23861"/>
                  </a:cubicBezTo>
                  <a:lnTo>
                    <a:pt x="10670" y="23801"/>
                  </a:lnTo>
                  <a:cubicBezTo>
                    <a:pt x="10426" y="23740"/>
                    <a:pt x="10153" y="23709"/>
                    <a:pt x="9879" y="23649"/>
                  </a:cubicBezTo>
                  <a:cubicBezTo>
                    <a:pt x="9332" y="23557"/>
                    <a:pt x="8816" y="23375"/>
                    <a:pt x="8299" y="23193"/>
                  </a:cubicBezTo>
                  <a:cubicBezTo>
                    <a:pt x="7782" y="23010"/>
                    <a:pt x="7235" y="22767"/>
                    <a:pt x="6749" y="22524"/>
                  </a:cubicBezTo>
                  <a:cubicBezTo>
                    <a:pt x="6505" y="22372"/>
                    <a:pt x="6262" y="22220"/>
                    <a:pt x="6019" y="22068"/>
                  </a:cubicBezTo>
                  <a:cubicBezTo>
                    <a:pt x="5746" y="21916"/>
                    <a:pt x="5502" y="21764"/>
                    <a:pt x="5290" y="21582"/>
                  </a:cubicBezTo>
                  <a:cubicBezTo>
                    <a:pt x="4803" y="21217"/>
                    <a:pt x="4378" y="20852"/>
                    <a:pt x="3952" y="20427"/>
                  </a:cubicBezTo>
                  <a:cubicBezTo>
                    <a:pt x="3527" y="20001"/>
                    <a:pt x="3132" y="19545"/>
                    <a:pt x="2767" y="19059"/>
                  </a:cubicBezTo>
                  <a:cubicBezTo>
                    <a:pt x="2037" y="18056"/>
                    <a:pt x="1460" y="16962"/>
                    <a:pt x="1065" y="15776"/>
                  </a:cubicBezTo>
                  <a:cubicBezTo>
                    <a:pt x="244" y="13344"/>
                    <a:pt x="244" y="10730"/>
                    <a:pt x="1065" y="8299"/>
                  </a:cubicBezTo>
                  <a:cubicBezTo>
                    <a:pt x="1460" y="7113"/>
                    <a:pt x="2037" y="6019"/>
                    <a:pt x="2767" y="5016"/>
                  </a:cubicBezTo>
                  <a:cubicBezTo>
                    <a:pt x="3466" y="4043"/>
                    <a:pt x="4317" y="3192"/>
                    <a:pt x="5290" y="2493"/>
                  </a:cubicBezTo>
                  <a:cubicBezTo>
                    <a:pt x="5502" y="2311"/>
                    <a:pt x="5746" y="2128"/>
                    <a:pt x="5989" y="2007"/>
                  </a:cubicBezTo>
                  <a:cubicBezTo>
                    <a:pt x="6262" y="1855"/>
                    <a:pt x="6505" y="1703"/>
                    <a:pt x="6749" y="1551"/>
                  </a:cubicBezTo>
                  <a:cubicBezTo>
                    <a:pt x="7235" y="1277"/>
                    <a:pt x="7752" y="1065"/>
                    <a:pt x="8299" y="882"/>
                  </a:cubicBezTo>
                  <a:cubicBezTo>
                    <a:pt x="8816" y="669"/>
                    <a:pt x="9332" y="518"/>
                    <a:pt x="9879" y="396"/>
                  </a:cubicBezTo>
                  <a:cubicBezTo>
                    <a:pt x="10153" y="366"/>
                    <a:pt x="10426" y="305"/>
                    <a:pt x="10670" y="274"/>
                  </a:cubicBezTo>
                  <a:lnTo>
                    <a:pt x="11065" y="214"/>
                  </a:lnTo>
                  <a:cubicBezTo>
                    <a:pt x="11186" y="183"/>
                    <a:pt x="11338" y="183"/>
                    <a:pt x="11460" y="183"/>
                  </a:cubicBezTo>
                  <a:lnTo>
                    <a:pt x="12250" y="153"/>
                  </a:lnTo>
                  <a:cubicBezTo>
                    <a:pt x="12493" y="153"/>
                    <a:pt x="12737" y="183"/>
                    <a:pt x="13010" y="183"/>
                  </a:cubicBezTo>
                  <a:cubicBezTo>
                    <a:pt x="13527" y="183"/>
                    <a:pt x="14013" y="244"/>
                    <a:pt x="14530" y="366"/>
                  </a:cubicBezTo>
                  <a:cubicBezTo>
                    <a:pt x="17873" y="973"/>
                    <a:pt x="20822" y="3010"/>
                    <a:pt x="22554" y="5958"/>
                  </a:cubicBezTo>
                  <a:cubicBezTo>
                    <a:pt x="23162" y="6931"/>
                    <a:pt x="23618" y="7995"/>
                    <a:pt x="23892" y="9119"/>
                  </a:cubicBezTo>
                  <a:cubicBezTo>
                    <a:pt x="24013" y="9515"/>
                    <a:pt x="24105" y="9940"/>
                    <a:pt x="24135" y="10366"/>
                  </a:cubicBezTo>
                  <a:cubicBezTo>
                    <a:pt x="24165" y="10547"/>
                    <a:pt x="24196" y="10699"/>
                    <a:pt x="24226" y="10850"/>
                  </a:cubicBezTo>
                  <a:lnTo>
                    <a:pt x="24226" y="10850"/>
                  </a:lnTo>
                  <a:cubicBezTo>
                    <a:pt x="24223" y="10682"/>
                    <a:pt x="24194" y="10537"/>
                    <a:pt x="24165" y="10366"/>
                  </a:cubicBezTo>
                  <a:cubicBezTo>
                    <a:pt x="24135" y="9940"/>
                    <a:pt x="24044" y="9515"/>
                    <a:pt x="23953" y="9119"/>
                  </a:cubicBezTo>
                  <a:cubicBezTo>
                    <a:pt x="23679" y="7995"/>
                    <a:pt x="23223" y="6901"/>
                    <a:pt x="22615" y="5898"/>
                  </a:cubicBezTo>
                  <a:cubicBezTo>
                    <a:pt x="20883" y="2919"/>
                    <a:pt x="17904" y="852"/>
                    <a:pt x="14530" y="214"/>
                  </a:cubicBezTo>
                  <a:cubicBezTo>
                    <a:pt x="14013" y="122"/>
                    <a:pt x="13527" y="62"/>
                    <a:pt x="13010" y="31"/>
                  </a:cubicBezTo>
                  <a:cubicBezTo>
                    <a:pt x="12737" y="31"/>
                    <a:pt x="12493" y="1"/>
                    <a:pt x="1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7"/>
            <p:cNvSpPr/>
            <p:nvPr/>
          </p:nvSpPr>
          <p:spPr>
            <a:xfrm>
              <a:off x="3988275" y="4650800"/>
              <a:ext cx="99575" cy="10500"/>
            </a:xfrm>
            <a:custGeom>
              <a:avLst/>
              <a:gdLst/>
              <a:ahLst/>
              <a:cxnLst/>
              <a:rect l="l" t="t" r="r" b="b"/>
              <a:pathLst>
                <a:path w="3983" h="420" extrusionOk="0">
                  <a:moveTo>
                    <a:pt x="2797" y="0"/>
                  </a:moveTo>
                  <a:cubicBezTo>
                    <a:pt x="2547" y="0"/>
                    <a:pt x="2269" y="8"/>
                    <a:pt x="1976" y="24"/>
                  </a:cubicBezTo>
                  <a:cubicBezTo>
                    <a:pt x="882" y="85"/>
                    <a:pt x="0" y="206"/>
                    <a:pt x="0" y="297"/>
                  </a:cubicBezTo>
                  <a:cubicBezTo>
                    <a:pt x="0" y="389"/>
                    <a:pt x="912" y="419"/>
                    <a:pt x="2006" y="419"/>
                  </a:cubicBezTo>
                  <a:cubicBezTo>
                    <a:pt x="3101" y="389"/>
                    <a:pt x="3982" y="267"/>
                    <a:pt x="3952" y="145"/>
                  </a:cubicBezTo>
                  <a:cubicBezTo>
                    <a:pt x="3952" y="56"/>
                    <a:pt x="3479" y="0"/>
                    <a:pt x="2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7"/>
            <p:cNvSpPr/>
            <p:nvPr/>
          </p:nvSpPr>
          <p:spPr>
            <a:xfrm>
              <a:off x="3932800" y="4805525"/>
              <a:ext cx="76775" cy="67250"/>
            </a:xfrm>
            <a:custGeom>
              <a:avLst/>
              <a:gdLst/>
              <a:ahLst/>
              <a:cxnLst/>
              <a:rect l="l" t="t" r="r" b="b"/>
              <a:pathLst>
                <a:path w="3071" h="2690" extrusionOk="0">
                  <a:moveTo>
                    <a:pt x="76" y="0"/>
                  </a:moveTo>
                  <a:cubicBezTo>
                    <a:pt x="69" y="0"/>
                    <a:pt x="64" y="2"/>
                    <a:pt x="61" y="5"/>
                  </a:cubicBezTo>
                  <a:cubicBezTo>
                    <a:pt x="0" y="66"/>
                    <a:pt x="608" y="704"/>
                    <a:pt x="1399" y="1464"/>
                  </a:cubicBezTo>
                  <a:cubicBezTo>
                    <a:pt x="2131" y="2168"/>
                    <a:pt x="2785" y="2690"/>
                    <a:pt x="2950" y="2690"/>
                  </a:cubicBezTo>
                  <a:cubicBezTo>
                    <a:pt x="2963" y="2690"/>
                    <a:pt x="2972" y="2687"/>
                    <a:pt x="2979" y="2680"/>
                  </a:cubicBezTo>
                  <a:cubicBezTo>
                    <a:pt x="3070" y="2589"/>
                    <a:pt x="2462" y="1920"/>
                    <a:pt x="1642" y="1191"/>
                  </a:cubicBezTo>
                  <a:cubicBezTo>
                    <a:pt x="865" y="500"/>
                    <a:pt x="197" y="0"/>
                    <a:pt x="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7"/>
            <p:cNvSpPr/>
            <p:nvPr/>
          </p:nvSpPr>
          <p:spPr>
            <a:xfrm>
              <a:off x="3789175" y="4871750"/>
              <a:ext cx="12175" cy="98825"/>
            </a:xfrm>
            <a:custGeom>
              <a:avLst/>
              <a:gdLst/>
              <a:ahLst/>
              <a:cxnLst/>
              <a:rect l="l" t="t" r="r" b="b"/>
              <a:pathLst>
                <a:path w="487" h="3953" extrusionOk="0">
                  <a:moveTo>
                    <a:pt x="122" y="1"/>
                  </a:moveTo>
                  <a:cubicBezTo>
                    <a:pt x="31" y="1"/>
                    <a:pt x="1" y="912"/>
                    <a:pt x="31" y="2007"/>
                  </a:cubicBezTo>
                  <a:cubicBezTo>
                    <a:pt x="61" y="3071"/>
                    <a:pt x="183" y="3952"/>
                    <a:pt x="305" y="3952"/>
                  </a:cubicBezTo>
                  <a:cubicBezTo>
                    <a:pt x="426" y="3952"/>
                    <a:pt x="487" y="3071"/>
                    <a:pt x="396" y="1976"/>
                  </a:cubicBezTo>
                  <a:cubicBezTo>
                    <a:pt x="335" y="882"/>
                    <a:pt x="21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7"/>
            <p:cNvSpPr/>
            <p:nvPr/>
          </p:nvSpPr>
          <p:spPr>
            <a:xfrm>
              <a:off x="3575650" y="4819225"/>
              <a:ext cx="69925" cy="74050"/>
            </a:xfrm>
            <a:custGeom>
              <a:avLst/>
              <a:gdLst/>
              <a:ahLst/>
              <a:cxnLst/>
              <a:rect l="l" t="t" r="r" b="b"/>
              <a:pathLst>
                <a:path w="2797" h="2962" extrusionOk="0">
                  <a:moveTo>
                    <a:pt x="2754" y="0"/>
                  </a:moveTo>
                  <a:cubicBezTo>
                    <a:pt x="2644" y="0"/>
                    <a:pt x="2002" y="588"/>
                    <a:pt x="1277" y="1342"/>
                  </a:cubicBezTo>
                  <a:cubicBezTo>
                    <a:pt x="548" y="2132"/>
                    <a:pt x="0" y="2862"/>
                    <a:pt x="92" y="2953"/>
                  </a:cubicBezTo>
                  <a:cubicBezTo>
                    <a:pt x="100" y="2959"/>
                    <a:pt x="110" y="2962"/>
                    <a:pt x="123" y="2962"/>
                  </a:cubicBezTo>
                  <a:cubicBezTo>
                    <a:pt x="299" y="2962"/>
                    <a:pt x="900" y="2381"/>
                    <a:pt x="1581" y="1615"/>
                  </a:cubicBezTo>
                  <a:cubicBezTo>
                    <a:pt x="2280" y="764"/>
                    <a:pt x="2797" y="65"/>
                    <a:pt x="2766" y="4"/>
                  </a:cubicBezTo>
                  <a:cubicBezTo>
                    <a:pt x="2764" y="2"/>
                    <a:pt x="2759" y="0"/>
                    <a:pt x="2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7"/>
            <p:cNvSpPr/>
            <p:nvPr/>
          </p:nvSpPr>
          <p:spPr>
            <a:xfrm>
              <a:off x="3477625" y="4675825"/>
              <a:ext cx="98800" cy="11100"/>
            </a:xfrm>
            <a:custGeom>
              <a:avLst/>
              <a:gdLst/>
              <a:ahLst/>
              <a:cxnLst/>
              <a:rect l="l" t="t" r="r" b="b"/>
              <a:pathLst>
                <a:path w="3952" h="444" extrusionOk="0">
                  <a:moveTo>
                    <a:pt x="2866" y="1"/>
                  </a:moveTo>
                  <a:cubicBezTo>
                    <a:pt x="2599" y="1"/>
                    <a:pt x="2297" y="8"/>
                    <a:pt x="1976" y="26"/>
                  </a:cubicBezTo>
                  <a:cubicBezTo>
                    <a:pt x="882" y="56"/>
                    <a:pt x="0" y="178"/>
                    <a:pt x="0" y="330"/>
                  </a:cubicBezTo>
                  <a:cubicBezTo>
                    <a:pt x="0" y="404"/>
                    <a:pt x="324" y="444"/>
                    <a:pt x="822" y="444"/>
                  </a:cubicBezTo>
                  <a:cubicBezTo>
                    <a:pt x="1146" y="444"/>
                    <a:pt x="1544" y="427"/>
                    <a:pt x="1976" y="391"/>
                  </a:cubicBezTo>
                  <a:cubicBezTo>
                    <a:pt x="3070" y="300"/>
                    <a:pt x="3952" y="148"/>
                    <a:pt x="3952" y="87"/>
                  </a:cubicBezTo>
                  <a:cubicBezTo>
                    <a:pt x="3952" y="44"/>
                    <a:pt x="3511"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7"/>
            <p:cNvSpPr/>
            <p:nvPr/>
          </p:nvSpPr>
          <p:spPr>
            <a:xfrm>
              <a:off x="3550575" y="4464200"/>
              <a:ext cx="78300" cy="65750"/>
            </a:xfrm>
            <a:custGeom>
              <a:avLst/>
              <a:gdLst/>
              <a:ahLst/>
              <a:cxnLst/>
              <a:rect l="l" t="t" r="r" b="b"/>
              <a:pathLst>
                <a:path w="3132" h="2630" extrusionOk="0">
                  <a:moveTo>
                    <a:pt x="124" y="0"/>
                  </a:moveTo>
                  <a:cubicBezTo>
                    <a:pt x="109" y="0"/>
                    <a:pt x="99" y="4"/>
                    <a:pt x="92" y="11"/>
                  </a:cubicBezTo>
                  <a:cubicBezTo>
                    <a:pt x="0" y="102"/>
                    <a:pt x="608" y="740"/>
                    <a:pt x="1459" y="1470"/>
                  </a:cubicBezTo>
                  <a:cubicBezTo>
                    <a:pt x="2265" y="2131"/>
                    <a:pt x="2934" y="2629"/>
                    <a:pt x="3055" y="2629"/>
                  </a:cubicBezTo>
                  <a:cubicBezTo>
                    <a:pt x="3062" y="2629"/>
                    <a:pt x="3067" y="2628"/>
                    <a:pt x="3070" y="2625"/>
                  </a:cubicBezTo>
                  <a:cubicBezTo>
                    <a:pt x="3131" y="2564"/>
                    <a:pt x="2523" y="1895"/>
                    <a:pt x="1702" y="1166"/>
                  </a:cubicBezTo>
                  <a:cubicBezTo>
                    <a:pt x="973" y="492"/>
                    <a:pt x="295"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7"/>
            <p:cNvSpPr/>
            <p:nvPr/>
          </p:nvSpPr>
          <p:spPr>
            <a:xfrm>
              <a:off x="3757250" y="4361100"/>
              <a:ext cx="12950" cy="98825"/>
            </a:xfrm>
            <a:custGeom>
              <a:avLst/>
              <a:gdLst/>
              <a:ahLst/>
              <a:cxnLst/>
              <a:rect l="l" t="t" r="r" b="b"/>
              <a:pathLst>
                <a:path w="518" h="3953" extrusionOk="0">
                  <a:moveTo>
                    <a:pt x="153" y="1"/>
                  </a:moveTo>
                  <a:cubicBezTo>
                    <a:pt x="31" y="1"/>
                    <a:pt x="1" y="882"/>
                    <a:pt x="92" y="1977"/>
                  </a:cubicBezTo>
                  <a:cubicBezTo>
                    <a:pt x="214" y="3071"/>
                    <a:pt x="335" y="3952"/>
                    <a:pt x="426" y="3952"/>
                  </a:cubicBezTo>
                  <a:cubicBezTo>
                    <a:pt x="518" y="3952"/>
                    <a:pt x="518" y="3040"/>
                    <a:pt x="487" y="1977"/>
                  </a:cubicBezTo>
                  <a:cubicBezTo>
                    <a:pt x="426" y="882"/>
                    <a:pt x="275"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7"/>
            <p:cNvSpPr/>
            <p:nvPr/>
          </p:nvSpPr>
          <p:spPr>
            <a:xfrm>
              <a:off x="3915325" y="4433950"/>
              <a:ext cx="68400" cy="75450"/>
            </a:xfrm>
            <a:custGeom>
              <a:avLst/>
              <a:gdLst/>
              <a:ahLst/>
              <a:cxnLst/>
              <a:rect l="l" t="t" r="r" b="b"/>
              <a:pathLst>
                <a:path w="2736" h="3018" extrusionOk="0">
                  <a:moveTo>
                    <a:pt x="2625" y="1"/>
                  </a:moveTo>
                  <a:cubicBezTo>
                    <a:pt x="2464" y="1"/>
                    <a:pt x="1853" y="591"/>
                    <a:pt x="1186" y="1403"/>
                  </a:cubicBezTo>
                  <a:cubicBezTo>
                    <a:pt x="517" y="2224"/>
                    <a:pt x="0" y="2953"/>
                    <a:pt x="61" y="3014"/>
                  </a:cubicBezTo>
                  <a:cubicBezTo>
                    <a:pt x="64" y="3017"/>
                    <a:pt x="68" y="3018"/>
                    <a:pt x="72" y="3018"/>
                  </a:cubicBezTo>
                  <a:cubicBezTo>
                    <a:pt x="179" y="3018"/>
                    <a:pt x="792" y="2401"/>
                    <a:pt x="1490" y="1646"/>
                  </a:cubicBezTo>
                  <a:cubicBezTo>
                    <a:pt x="2219" y="825"/>
                    <a:pt x="2736" y="96"/>
                    <a:pt x="2645" y="5"/>
                  </a:cubicBezTo>
                  <a:cubicBezTo>
                    <a:pt x="2639" y="2"/>
                    <a:pt x="2632" y="1"/>
                    <a:pt x="2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7"/>
            <p:cNvSpPr/>
            <p:nvPr/>
          </p:nvSpPr>
          <p:spPr>
            <a:xfrm>
              <a:off x="3436575" y="4342100"/>
              <a:ext cx="229525" cy="334375"/>
            </a:xfrm>
            <a:custGeom>
              <a:avLst/>
              <a:gdLst/>
              <a:ahLst/>
              <a:cxnLst/>
              <a:rect l="l" t="t" r="r" b="b"/>
              <a:pathLst>
                <a:path w="9181" h="13375" extrusionOk="0">
                  <a:moveTo>
                    <a:pt x="9180" y="1"/>
                  </a:moveTo>
                  <a:cubicBezTo>
                    <a:pt x="9120" y="1"/>
                    <a:pt x="9059" y="1"/>
                    <a:pt x="8998" y="31"/>
                  </a:cubicBezTo>
                  <a:cubicBezTo>
                    <a:pt x="8907" y="62"/>
                    <a:pt x="8725" y="122"/>
                    <a:pt x="8542" y="214"/>
                  </a:cubicBezTo>
                  <a:cubicBezTo>
                    <a:pt x="7965" y="426"/>
                    <a:pt x="7387" y="700"/>
                    <a:pt x="6840" y="1004"/>
                  </a:cubicBezTo>
                  <a:cubicBezTo>
                    <a:pt x="3193" y="3040"/>
                    <a:pt x="730" y="6688"/>
                    <a:pt x="123" y="10822"/>
                  </a:cubicBezTo>
                  <a:cubicBezTo>
                    <a:pt x="31" y="11430"/>
                    <a:pt x="1" y="12068"/>
                    <a:pt x="1" y="12676"/>
                  </a:cubicBezTo>
                  <a:cubicBezTo>
                    <a:pt x="1" y="12889"/>
                    <a:pt x="31" y="13071"/>
                    <a:pt x="31" y="13193"/>
                  </a:cubicBezTo>
                  <a:cubicBezTo>
                    <a:pt x="31" y="13253"/>
                    <a:pt x="31" y="13314"/>
                    <a:pt x="62" y="13375"/>
                  </a:cubicBezTo>
                  <a:cubicBezTo>
                    <a:pt x="62" y="13132"/>
                    <a:pt x="62" y="12889"/>
                    <a:pt x="62" y="12676"/>
                  </a:cubicBezTo>
                  <a:cubicBezTo>
                    <a:pt x="92" y="12068"/>
                    <a:pt x="153" y="11430"/>
                    <a:pt x="244" y="10822"/>
                  </a:cubicBezTo>
                  <a:cubicBezTo>
                    <a:pt x="1004" y="6110"/>
                    <a:pt x="4135" y="2129"/>
                    <a:pt x="8542" y="274"/>
                  </a:cubicBezTo>
                  <a:cubicBezTo>
                    <a:pt x="8755" y="183"/>
                    <a:pt x="8968" y="92"/>
                    <a:pt x="9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7"/>
            <p:cNvSpPr/>
            <p:nvPr/>
          </p:nvSpPr>
          <p:spPr>
            <a:xfrm>
              <a:off x="3694950" y="4321300"/>
              <a:ext cx="70700" cy="10200"/>
            </a:xfrm>
            <a:custGeom>
              <a:avLst/>
              <a:gdLst/>
              <a:ahLst/>
              <a:cxnLst/>
              <a:rect l="l" t="t" r="r" b="b"/>
              <a:pathLst>
                <a:path w="2828" h="408" extrusionOk="0">
                  <a:moveTo>
                    <a:pt x="2174" y="0"/>
                  </a:moveTo>
                  <a:cubicBezTo>
                    <a:pt x="1910" y="0"/>
                    <a:pt x="1650" y="23"/>
                    <a:pt x="1399" y="73"/>
                  </a:cubicBezTo>
                  <a:cubicBezTo>
                    <a:pt x="912" y="103"/>
                    <a:pt x="456" y="225"/>
                    <a:pt x="1" y="407"/>
                  </a:cubicBezTo>
                  <a:cubicBezTo>
                    <a:pt x="487" y="407"/>
                    <a:pt x="943" y="377"/>
                    <a:pt x="1429" y="286"/>
                  </a:cubicBezTo>
                  <a:cubicBezTo>
                    <a:pt x="1885" y="255"/>
                    <a:pt x="2371" y="164"/>
                    <a:pt x="2827" y="43"/>
                  </a:cubicBezTo>
                  <a:cubicBezTo>
                    <a:pt x="2609" y="15"/>
                    <a:pt x="2390" y="0"/>
                    <a:pt x="2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7"/>
            <p:cNvSpPr/>
            <p:nvPr/>
          </p:nvSpPr>
          <p:spPr>
            <a:xfrm>
              <a:off x="3775500" y="4459125"/>
              <a:ext cx="109450" cy="216600"/>
            </a:xfrm>
            <a:custGeom>
              <a:avLst/>
              <a:gdLst/>
              <a:ahLst/>
              <a:cxnLst/>
              <a:rect l="l" t="t" r="r" b="b"/>
              <a:pathLst>
                <a:path w="4378" h="8664" extrusionOk="0">
                  <a:moveTo>
                    <a:pt x="4377" y="1"/>
                  </a:moveTo>
                  <a:lnTo>
                    <a:pt x="0" y="7326"/>
                  </a:lnTo>
                  <a:lnTo>
                    <a:pt x="396" y="8664"/>
                  </a:lnTo>
                  <a:lnTo>
                    <a:pt x="1733" y="8268"/>
                  </a:lnTo>
                  <a:lnTo>
                    <a:pt x="4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7"/>
            <p:cNvSpPr/>
            <p:nvPr/>
          </p:nvSpPr>
          <p:spPr>
            <a:xfrm>
              <a:off x="3803625" y="4459125"/>
              <a:ext cx="81325" cy="206725"/>
            </a:xfrm>
            <a:custGeom>
              <a:avLst/>
              <a:gdLst/>
              <a:ahLst/>
              <a:cxnLst/>
              <a:rect l="l" t="t" r="r" b="b"/>
              <a:pathLst>
                <a:path w="3253" h="8269" extrusionOk="0">
                  <a:moveTo>
                    <a:pt x="3252" y="1"/>
                  </a:moveTo>
                  <a:lnTo>
                    <a:pt x="0" y="7478"/>
                  </a:lnTo>
                  <a:lnTo>
                    <a:pt x="608" y="8268"/>
                  </a:lnTo>
                  <a:lnTo>
                    <a:pt x="3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7"/>
            <p:cNvSpPr/>
            <p:nvPr/>
          </p:nvSpPr>
          <p:spPr>
            <a:xfrm>
              <a:off x="3738275" y="4640750"/>
              <a:ext cx="82075" cy="70475"/>
            </a:xfrm>
            <a:custGeom>
              <a:avLst/>
              <a:gdLst/>
              <a:ahLst/>
              <a:cxnLst/>
              <a:rect l="l" t="t" r="r" b="b"/>
              <a:pathLst>
                <a:path w="3283" h="2819" extrusionOk="0">
                  <a:moveTo>
                    <a:pt x="1885" y="0"/>
                  </a:moveTo>
                  <a:cubicBezTo>
                    <a:pt x="638" y="0"/>
                    <a:pt x="0" y="1520"/>
                    <a:pt x="882" y="2402"/>
                  </a:cubicBezTo>
                  <a:cubicBezTo>
                    <a:pt x="1169" y="2689"/>
                    <a:pt x="1525" y="2818"/>
                    <a:pt x="1873" y="2818"/>
                  </a:cubicBezTo>
                  <a:cubicBezTo>
                    <a:pt x="2593" y="2818"/>
                    <a:pt x="3283" y="2268"/>
                    <a:pt x="3283" y="1429"/>
                  </a:cubicBezTo>
                  <a:cubicBezTo>
                    <a:pt x="3283" y="639"/>
                    <a:pt x="2644" y="0"/>
                    <a:pt x="18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7"/>
            <p:cNvSpPr/>
            <p:nvPr/>
          </p:nvSpPr>
          <p:spPr>
            <a:xfrm>
              <a:off x="3739775" y="4638950"/>
              <a:ext cx="81350" cy="74300"/>
            </a:xfrm>
            <a:custGeom>
              <a:avLst/>
              <a:gdLst/>
              <a:ahLst/>
              <a:cxnLst/>
              <a:rect l="l" t="t" r="r" b="b"/>
              <a:pathLst>
                <a:path w="3254" h="2972" extrusionOk="0">
                  <a:moveTo>
                    <a:pt x="1793" y="0"/>
                  </a:moveTo>
                  <a:cubicBezTo>
                    <a:pt x="1638" y="0"/>
                    <a:pt x="1484" y="24"/>
                    <a:pt x="1338" y="72"/>
                  </a:cubicBezTo>
                  <a:cubicBezTo>
                    <a:pt x="1" y="559"/>
                    <a:pt x="1" y="2413"/>
                    <a:pt x="1338" y="2899"/>
                  </a:cubicBezTo>
                  <a:cubicBezTo>
                    <a:pt x="1484" y="2948"/>
                    <a:pt x="1638" y="2971"/>
                    <a:pt x="1793" y="2971"/>
                  </a:cubicBezTo>
                  <a:cubicBezTo>
                    <a:pt x="2125" y="2971"/>
                    <a:pt x="2458" y="2863"/>
                    <a:pt x="2706" y="2656"/>
                  </a:cubicBezTo>
                  <a:cubicBezTo>
                    <a:pt x="2980" y="2443"/>
                    <a:pt x="3162" y="2170"/>
                    <a:pt x="3223" y="1835"/>
                  </a:cubicBezTo>
                  <a:cubicBezTo>
                    <a:pt x="3253" y="1714"/>
                    <a:pt x="3253" y="1592"/>
                    <a:pt x="3223" y="1501"/>
                  </a:cubicBezTo>
                  <a:cubicBezTo>
                    <a:pt x="3192" y="1592"/>
                    <a:pt x="3162" y="1714"/>
                    <a:pt x="3132" y="1805"/>
                  </a:cubicBezTo>
                  <a:cubicBezTo>
                    <a:pt x="3071" y="2109"/>
                    <a:pt x="2888" y="2352"/>
                    <a:pt x="2615" y="2534"/>
                  </a:cubicBezTo>
                  <a:cubicBezTo>
                    <a:pt x="2375" y="2723"/>
                    <a:pt x="2104" y="2807"/>
                    <a:pt x="1838" y="2807"/>
                  </a:cubicBezTo>
                  <a:cubicBezTo>
                    <a:pt x="1161" y="2807"/>
                    <a:pt x="518" y="2257"/>
                    <a:pt x="518" y="1471"/>
                  </a:cubicBezTo>
                  <a:cubicBezTo>
                    <a:pt x="518" y="708"/>
                    <a:pt x="1159" y="163"/>
                    <a:pt x="1835" y="163"/>
                  </a:cubicBezTo>
                  <a:cubicBezTo>
                    <a:pt x="2102" y="163"/>
                    <a:pt x="2374" y="248"/>
                    <a:pt x="2615" y="437"/>
                  </a:cubicBezTo>
                  <a:cubicBezTo>
                    <a:pt x="2888" y="619"/>
                    <a:pt x="3071" y="863"/>
                    <a:pt x="3132" y="1167"/>
                  </a:cubicBezTo>
                  <a:cubicBezTo>
                    <a:pt x="3223" y="1349"/>
                    <a:pt x="3223" y="1501"/>
                    <a:pt x="3223" y="1501"/>
                  </a:cubicBezTo>
                  <a:cubicBezTo>
                    <a:pt x="3253" y="1379"/>
                    <a:pt x="3253" y="1258"/>
                    <a:pt x="3223" y="1136"/>
                  </a:cubicBezTo>
                  <a:cubicBezTo>
                    <a:pt x="3162" y="802"/>
                    <a:pt x="2980" y="528"/>
                    <a:pt x="2706" y="316"/>
                  </a:cubicBezTo>
                  <a:cubicBezTo>
                    <a:pt x="2458" y="108"/>
                    <a:pt x="2125" y="0"/>
                    <a:pt x="17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7"/>
            <p:cNvSpPr/>
            <p:nvPr/>
          </p:nvSpPr>
          <p:spPr>
            <a:xfrm>
              <a:off x="3759550" y="4649875"/>
              <a:ext cx="51700" cy="52450"/>
            </a:xfrm>
            <a:custGeom>
              <a:avLst/>
              <a:gdLst/>
              <a:ahLst/>
              <a:cxnLst/>
              <a:rect l="l" t="t" r="r" b="b"/>
              <a:pathLst>
                <a:path w="2068" h="2098" extrusionOk="0">
                  <a:moveTo>
                    <a:pt x="1034" y="0"/>
                  </a:moveTo>
                  <a:cubicBezTo>
                    <a:pt x="456" y="0"/>
                    <a:pt x="0" y="456"/>
                    <a:pt x="0" y="1034"/>
                  </a:cubicBezTo>
                  <a:cubicBezTo>
                    <a:pt x="0" y="1611"/>
                    <a:pt x="456" y="2097"/>
                    <a:pt x="1034" y="2097"/>
                  </a:cubicBezTo>
                  <a:cubicBezTo>
                    <a:pt x="1611" y="2097"/>
                    <a:pt x="2067" y="1611"/>
                    <a:pt x="2067" y="1034"/>
                  </a:cubicBezTo>
                  <a:cubicBezTo>
                    <a:pt x="2067" y="456"/>
                    <a:pt x="1611"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87"/>
          <p:cNvGrpSpPr/>
          <p:nvPr/>
        </p:nvGrpSpPr>
        <p:grpSpPr>
          <a:xfrm>
            <a:off x="1484983" y="1443982"/>
            <a:ext cx="958241" cy="1161405"/>
            <a:chOff x="1498875" y="1443982"/>
            <a:chExt cx="958241" cy="1161405"/>
          </a:xfrm>
        </p:grpSpPr>
        <p:sp>
          <p:nvSpPr>
            <p:cNvPr id="2285" name="Google Shape;2285;p87"/>
            <p:cNvSpPr/>
            <p:nvPr/>
          </p:nvSpPr>
          <p:spPr>
            <a:xfrm rot="227600">
              <a:off x="1527346" y="1472820"/>
              <a:ext cx="901300" cy="890562"/>
            </a:xfrm>
            <a:custGeom>
              <a:avLst/>
              <a:gdLst/>
              <a:ahLst/>
              <a:cxnLst/>
              <a:rect l="l" t="t" r="r" b="b"/>
              <a:pathLst>
                <a:path w="23923" h="23218" extrusionOk="0">
                  <a:moveTo>
                    <a:pt x="13037" y="1"/>
                  </a:moveTo>
                  <a:cubicBezTo>
                    <a:pt x="10917" y="1"/>
                    <a:pt x="8749" y="644"/>
                    <a:pt x="6809" y="2062"/>
                  </a:cubicBezTo>
                  <a:cubicBezTo>
                    <a:pt x="1" y="7016"/>
                    <a:pt x="1368" y="17503"/>
                    <a:pt x="9180" y="20573"/>
                  </a:cubicBezTo>
                  <a:cubicBezTo>
                    <a:pt x="9271" y="21819"/>
                    <a:pt x="9363" y="23217"/>
                    <a:pt x="9363" y="23217"/>
                  </a:cubicBezTo>
                  <a:lnTo>
                    <a:pt x="18633" y="22640"/>
                  </a:lnTo>
                  <a:cubicBezTo>
                    <a:pt x="18633" y="22640"/>
                    <a:pt x="18603" y="21120"/>
                    <a:pt x="18542" y="19783"/>
                  </a:cubicBezTo>
                  <a:cubicBezTo>
                    <a:pt x="21946" y="17746"/>
                    <a:pt x="23922" y="13947"/>
                    <a:pt x="23679" y="9995"/>
                  </a:cubicBezTo>
                  <a:cubicBezTo>
                    <a:pt x="23310" y="4007"/>
                    <a:pt x="18325" y="1"/>
                    <a:pt x="1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7"/>
            <p:cNvSpPr/>
            <p:nvPr/>
          </p:nvSpPr>
          <p:spPr>
            <a:xfrm rot="227600">
              <a:off x="1797739" y="1891717"/>
              <a:ext cx="443209" cy="466684"/>
            </a:xfrm>
            <a:custGeom>
              <a:avLst/>
              <a:gdLst/>
              <a:ahLst/>
              <a:cxnLst/>
              <a:rect l="l" t="t" r="r" b="b"/>
              <a:pathLst>
                <a:path w="11764" h="12167" extrusionOk="0">
                  <a:moveTo>
                    <a:pt x="7873" y="403"/>
                  </a:moveTo>
                  <a:cubicBezTo>
                    <a:pt x="8056" y="403"/>
                    <a:pt x="8238" y="525"/>
                    <a:pt x="8329" y="677"/>
                  </a:cubicBezTo>
                  <a:cubicBezTo>
                    <a:pt x="8420" y="859"/>
                    <a:pt x="8481" y="1042"/>
                    <a:pt x="8451" y="1254"/>
                  </a:cubicBezTo>
                  <a:cubicBezTo>
                    <a:pt x="8329" y="1650"/>
                    <a:pt x="8116" y="2014"/>
                    <a:pt x="7813" y="2288"/>
                  </a:cubicBezTo>
                  <a:cubicBezTo>
                    <a:pt x="7676" y="2411"/>
                    <a:pt x="7531" y="2522"/>
                    <a:pt x="7377" y="2619"/>
                  </a:cubicBezTo>
                  <a:lnTo>
                    <a:pt x="7377" y="2619"/>
                  </a:lnTo>
                  <a:cubicBezTo>
                    <a:pt x="7312" y="2504"/>
                    <a:pt x="7255" y="2384"/>
                    <a:pt x="7205" y="2258"/>
                  </a:cubicBezTo>
                  <a:cubicBezTo>
                    <a:pt x="7053" y="1893"/>
                    <a:pt x="7022" y="1498"/>
                    <a:pt x="7083" y="1103"/>
                  </a:cubicBezTo>
                  <a:cubicBezTo>
                    <a:pt x="7113" y="920"/>
                    <a:pt x="7205" y="738"/>
                    <a:pt x="7357" y="616"/>
                  </a:cubicBezTo>
                  <a:cubicBezTo>
                    <a:pt x="7478" y="495"/>
                    <a:pt x="7691" y="403"/>
                    <a:pt x="7873" y="403"/>
                  </a:cubicBezTo>
                  <a:close/>
                  <a:moveTo>
                    <a:pt x="3889" y="136"/>
                  </a:moveTo>
                  <a:cubicBezTo>
                    <a:pt x="4004" y="136"/>
                    <a:pt x="4120" y="168"/>
                    <a:pt x="4226" y="221"/>
                  </a:cubicBezTo>
                  <a:cubicBezTo>
                    <a:pt x="4560" y="403"/>
                    <a:pt x="4803" y="738"/>
                    <a:pt x="4834" y="1133"/>
                  </a:cubicBezTo>
                  <a:cubicBezTo>
                    <a:pt x="4864" y="1528"/>
                    <a:pt x="4834" y="1923"/>
                    <a:pt x="4743" y="2318"/>
                  </a:cubicBezTo>
                  <a:cubicBezTo>
                    <a:pt x="4697" y="2501"/>
                    <a:pt x="4632" y="2681"/>
                    <a:pt x="4550" y="2853"/>
                  </a:cubicBezTo>
                  <a:lnTo>
                    <a:pt x="4550" y="2853"/>
                  </a:lnTo>
                  <a:cubicBezTo>
                    <a:pt x="4089" y="2622"/>
                    <a:pt x="3699" y="2252"/>
                    <a:pt x="3436" y="1802"/>
                  </a:cubicBezTo>
                  <a:cubicBezTo>
                    <a:pt x="3223" y="1437"/>
                    <a:pt x="3162" y="1011"/>
                    <a:pt x="3284" y="616"/>
                  </a:cubicBezTo>
                  <a:cubicBezTo>
                    <a:pt x="3344" y="434"/>
                    <a:pt x="3466" y="282"/>
                    <a:pt x="3648" y="191"/>
                  </a:cubicBezTo>
                  <a:cubicBezTo>
                    <a:pt x="3725" y="152"/>
                    <a:pt x="3806" y="136"/>
                    <a:pt x="3889" y="136"/>
                  </a:cubicBezTo>
                  <a:close/>
                  <a:moveTo>
                    <a:pt x="10862" y="2269"/>
                  </a:moveTo>
                  <a:cubicBezTo>
                    <a:pt x="11011" y="2269"/>
                    <a:pt x="11163" y="2307"/>
                    <a:pt x="11308" y="2379"/>
                  </a:cubicBezTo>
                  <a:cubicBezTo>
                    <a:pt x="11582" y="2531"/>
                    <a:pt x="11734" y="2865"/>
                    <a:pt x="11582" y="3169"/>
                  </a:cubicBezTo>
                  <a:cubicBezTo>
                    <a:pt x="11460" y="3504"/>
                    <a:pt x="11186" y="3747"/>
                    <a:pt x="10882" y="3869"/>
                  </a:cubicBezTo>
                  <a:cubicBezTo>
                    <a:pt x="10543" y="4003"/>
                    <a:pt x="10193" y="4067"/>
                    <a:pt x="9849" y="4067"/>
                  </a:cubicBezTo>
                  <a:cubicBezTo>
                    <a:pt x="9644" y="4067"/>
                    <a:pt x="9441" y="4044"/>
                    <a:pt x="9244" y="4000"/>
                  </a:cubicBezTo>
                  <a:lnTo>
                    <a:pt x="9244" y="4000"/>
                  </a:lnTo>
                  <a:cubicBezTo>
                    <a:pt x="9388" y="3672"/>
                    <a:pt x="9547" y="3355"/>
                    <a:pt x="9727" y="3048"/>
                  </a:cubicBezTo>
                  <a:cubicBezTo>
                    <a:pt x="9910" y="2774"/>
                    <a:pt x="10123" y="2562"/>
                    <a:pt x="10396" y="2410"/>
                  </a:cubicBezTo>
                  <a:cubicBezTo>
                    <a:pt x="10539" y="2314"/>
                    <a:pt x="10699" y="2269"/>
                    <a:pt x="10862" y="2269"/>
                  </a:cubicBezTo>
                  <a:close/>
                  <a:moveTo>
                    <a:pt x="800" y="3026"/>
                  </a:moveTo>
                  <a:cubicBezTo>
                    <a:pt x="913" y="3026"/>
                    <a:pt x="1025" y="3053"/>
                    <a:pt x="1125" y="3109"/>
                  </a:cubicBezTo>
                  <a:cubicBezTo>
                    <a:pt x="1399" y="3230"/>
                    <a:pt x="1642" y="3473"/>
                    <a:pt x="1794" y="3747"/>
                  </a:cubicBezTo>
                  <a:cubicBezTo>
                    <a:pt x="1931" y="4020"/>
                    <a:pt x="2067" y="4292"/>
                    <a:pt x="2200" y="4561"/>
                  </a:cubicBezTo>
                  <a:lnTo>
                    <a:pt x="2200" y="4561"/>
                  </a:lnTo>
                  <a:cubicBezTo>
                    <a:pt x="2050" y="4583"/>
                    <a:pt x="1900" y="4593"/>
                    <a:pt x="1748" y="4593"/>
                  </a:cubicBezTo>
                  <a:cubicBezTo>
                    <a:pt x="1612" y="4593"/>
                    <a:pt x="1475" y="4585"/>
                    <a:pt x="1338" y="4568"/>
                  </a:cubicBezTo>
                  <a:cubicBezTo>
                    <a:pt x="973" y="4507"/>
                    <a:pt x="670" y="4385"/>
                    <a:pt x="396" y="4142"/>
                  </a:cubicBezTo>
                  <a:cubicBezTo>
                    <a:pt x="153" y="3929"/>
                    <a:pt x="122" y="3565"/>
                    <a:pt x="274" y="3261"/>
                  </a:cubicBezTo>
                  <a:cubicBezTo>
                    <a:pt x="409" y="3107"/>
                    <a:pt x="605" y="3026"/>
                    <a:pt x="800" y="3026"/>
                  </a:cubicBezTo>
                  <a:close/>
                  <a:moveTo>
                    <a:pt x="3952" y="1"/>
                  </a:moveTo>
                  <a:cubicBezTo>
                    <a:pt x="3838" y="1"/>
                    <a:pt x="3724" y="23"/>
                    <a:pt x="3618" y="69"/>
                  </a:cubicBezTo>
                  <a:cubicBezTo>
                    <a:pt x="3405" y="160"/>
                    <a:pt x="3253" y="343"/>
                    <a:pt x="3192" y="555"/>
                  </a:cubicBezTo>
                  <a:cubicBezTo>
                    <a:pt x="3071" y="981"/>
                    <a:pt x="3101" y="1437"/>
                    <a:pt x="3344" y="1832"/>
                  </a:cubicBezTo>
                  <a:cubicBezTo>
                    <a:pt x="3606" y="2317"/>
                    <a:pt x="4016" y="2700"/>
                    <a:pt x="4505" y="2943"/>
                  </a:cubicBezTo>
                  <a:lnTo>
                    <a:pt x="4505" y="2943"/>
                  </a:lnTo>
                  <a:cubicBezTo>
                    <a:pt x="4260" y="3419"/>
                    <a:pt x="3885" y="3833"/>
                    <a:pt x="3436" y="4112"/>
                  </a:cubicBezTo>
                  <a:cubicBezTo>
                    <a:pt x="3080" y="4332"/>
                    <a:pt x="2696" y="4477"/>
                    <a:pt x="2299" y="4546"/>
                  </a:cubicBezTo>
                  <a:lnTo>
                    <a:pt x="2299" y="4546"/>
                  </a:lnTo>
                  <a:cubicBezTo>
                    <a:pt x="2159" y="4258"/>
                    <a:pt x="2016" y="3961"/>
                    <a:pt x="1855" y="3656"/>
                  </a:cubicBezTo>
                  <a:cubicBezTo>
                    <a:pt x="1703" y="3382"/>
                    <a:pt x="1460" y="3139"/>
                    <a:pt x="1186" y="2987"/>
                  </a:cubicBezTo>
                  <a:cubicBezTo>
                    <a:pt x="1053" y="2943"/>
                    <a:pt x="919" y="2914"/>
                    <a:pt x="798" y="2914"/>
                  </a:cubicBezTo>
                  <a:cubicBezTo>
                    <a:pt x="753" y="2914"/>
                    <a:pt x="710" y="2918"/>
                    <a:pt x="670" y="2926"/>
                  </a:cubicBezTo>
                  <a:cubicBezTo>
                    <a:pt x="487" y="2957"/>
                    <a:pt x="305" y="3048"/>
                    <a:pt x="183" y="3169"/>
                  </a:cubicBezTo>
                  <a:cubicBezTo>
                    <a:pt x="1" y="3504"/>
                    <a:pt x="62" y="3929"/>
                    <a:pt x="305" y="4203"/>
                  </a:cubicBezTo>
                  <a:cubicBezTo>
                    <a:pt x="578" y="4446"/>
                    <a:pt x="943" y="4598"/>
                    <a:pt x="1308" y="4659"/>
                  </a:cubicBezTo>
                  <a:cubicBezTo>
                    <a:pt x="1450" y="4676"/>
                    <a:pt x="1593" y="4684"/>
                    <a:pt x="1734" y="4684"/>
                  </a:cubicBezTo>
                  <a:cubicBezTo>
                    <a:pt x="1905" y="4684"/>
                    <a:pt x="2075" y="4672"/>
                    <a:pt x="2242" y="4647"/>
                  </a:cubicBezTo>
                  <a:lnTo>
                    <a:pt x="2242" y="4647"/>
                  </a:lnTo>
                  <a:cubicBezTo>
                    <a:pt x="2360" y="4888"/>
                    <a:pt x="2475" y="5126"/>
                    <a:pt x="2584" y="5358"/>
                  </a:cubicBezTo>
                  <a:cubicBezTo>
                    <a:pt x="3588" y="7425"/>
                    <a:pt x="4317" y="9157"/>
                    <a:pt x="4803" y="10343"/>
                  </a:cubicBezTo>
                  <a:cubicBezTo>
                    <a:pt x="5047" y="10920"/>
                    <a:pt x="5229" y="11376"/>
                    <a:pt x="5381" y="11711"/>
                  </a:cubicBezTo>
                  <a:lnTo>
                    <a:pt x="5502" y="12045"/>
                  </a:lnTo>
                  <a:cubicBezTo>
                    <a:pt x="5537" y="12097"/>
                    <a:pt x="5552" y="12129"/>
                    <a:pt x="5558" y="12147"/>
                  </a:cubicBezTo>
                  <a:lnTo>
                    <a:pt x="5558" y="12147"/>
                  </a:lnTo>
                  <a:lnTo>
                    <a:pt x="5533" y="12045"/>
                  </a:lnTo>
                  <a:cubicBezTo>
                    <a:pt x="5502" y="11954"/>
                    <a:pt x="5442" y="11832"/>
                    <a:pt x="5381" y="11680"/>
                  </a:cubicBezTo>
                  <a:cubicBezTo>
                    <a:pt x="5290" y="11346"/>
                    <a:pt x="5077" y="10890"/>
                    <a:pt x="4864" y="10282"/>
                  </a:cubicBezTo>
                  <a:cubicBezTo>
                    <a:pt x="4378" y="9097"/>
                    <a:pt x="3648" y="7364"/>
                    <a:pt x="2676" y="5297"/>
                  </a:cubicBezTo>
                  <a:cubicBezTo>
                    <a:pt x="2561" y="5080"/>
                    <a:pt x="2452" y="4858"/>
                    <a:pt x="2341" y="4631"/>
                  </a:cubicBezTo>
                  <a:lnTo>
                    <a:pt x="2341" y="4631"/>
                  </a:lnTo>
                  <a:cubicBezTo>
                    <a:pt x="2739" y="4560"/>
                    <a:pt x="3120" y="4417"/>
                    <a:pt x="3466" y="4203"/>
                  </a:cubicBezTo>
                  <a:cubicBezTo>
                    <a:pt x="3957" y="3904"/>
                    <a:pt x="4342" y="3486"/>
                    <a:pt x="4602" y="2990"/>
                  </a:cubicBezTo>
                  <a:lnTo>
                    <a:pt x="4602" y="2990"/>
                  </a:lnTo>
                  <a:cubicBezTo>
                    <a:pt x="4883" y="3116"/>
                    <a:pt x="5187" y="3199"/>
                    <a:pt x="5502" y="3230"/>
                  </a:cubicBezTo>
                  <a:cubicBezTo>
                    <a:pt x="5576" y="3235"/>
                    <a:pt x="5650" y="3238"/>
                    <a:pt x="5723" y="3238"/>
                  </a:cubicBezTo>
                  <a:cubicBezTo>
                    <a:pt x="6296" y="3238"/>
                    <a:pt x="6860" y="3084"/>
                    <a:pt x="7349" y="2786"/>
                  </a:cubicBezTo>
                  <a:lnTo>
                    <a:pt x="7349" y="2786"/>
                  </a:lnTo>
                  <a:cubicBezTo>
                    <a:pt x="7662" y="3311"/>
                    <a:pt x="8139" y="3726"/>
                    <a:pt x="8724" y="3960"/>
                  </a:cubicBezTo>
                  <a:cubicBezTo>
                    <a:pt x="8848" y="4008"/>
                    <a:pt x="8974" y="4048"/>
                    <a:pt x="9101" y="4079"/>
                  </a:cubicBezTo>
                  <a:lnTo>
                    <a:pt x="9101" y="4079"/>
                  </a:lnTo>
                  <a:cubicBezTo>
                    <a:pt x="9022" y="4262"/>
                    <a:pt x="8948" y="4445"/>
                    <a:pt x="8876" y="4628"/>
                  </a:cubicBezTo>
                  <a:cubicBezTo>
                    <a:pt x="8512" y="5631"/>
                    <a:pt x="8268" y="6635"/>
                    <a:pt x="8116" y="7668"/>
                  </a:cubicBezTo>
                  <a:cubicBezTo>
                    <a:pt x="7964" y="8549"/>
                    <a:pt x="7904" y="9340"/>
                    <a:pt x="7843" y="9978"/>
                  </a:cubicBezTo>
                  <a:cubicBezTo>
                    <a:pt x="7782" y="10616"/>
                    <a:pt x="7752" y="11133"/>
                    <a:pt x="7752" y="11467"/>
                  </a:cubicBezTo>
                  <a:lnTo>
                    <a:pt x="7752" y="11832"/>
                  </a:lnTo>
                  <a:lnTo>
                    <a:pt x="7752" y="11863"/>
                  </a:lnTo>
                  <a:cubicBezTo>
                    <a:pt x="7752" y="11771"/>
                    <a:pt x="7782" y="11650"/>
                    <a:pt x="7782" y="11467"/>
                  </a:cubicBezTo>
                  <a:cubicBezTo>
                    <a:pt x="7813" y="11133"/>
                    <a:pt x="7843" y="10647"/>
                    <a:pt x="7904" y="10008"/>
                  </a:cubicBezTo>
                  <a:cubicBezTo>
                    <a:pt x="7964" y="9340"/>
                    <a:pt x="8056" y="8580"/>
                    <a:pt x="8208" y="7668"/>
                  </a:cubicBezTo>
                  <a:cubicBezTo>
                    <a:pt x="8360" y="6635"/>
                    <a:pt x="8633" y="5631"/>
                    <a:pt x="8968" y="4689"/>
                  </a:cubicBezTo>
                  <a:cubicBezTo>
                    <a:pt x="9041" y="4490"/>
                    <a:pt x="9118" y="4294"/>
                    <a:pt x="9200" y="4101"/>
                  </a:cubicBezTo>
                  <a:lnTo>
                    <a:pt x="9200" y="4101"/>
                  </a:lnTo>
                  <a:cubicBezTo>
                    <a:pt x="9404" y="4144"/>
                    <a:pt x="9613" y="4165"/>
                    <a:pt x="9822" y="4165"/>
                  </a:cubicBezTo>
                  <a:cubicBezTo>
                    <a:pt x="10199" y="4165"/>
                    <a:pt x="10579" y="4096"/>
                    <a:pt x="10943" y="3960"/>
                  </a:cubicBezTo>
                  <a:cubicBezTo>
                    <a:pt x="11278" y="3808"/>
                    <a:pt x="11551" y="3534"/>
                    <a:pt x="11703" y="3200"/>
                  </a:cubicBezTo>
                  <a:cubicBezTo>
                    <a:pt x="11764" y="3017"/>
                    <a:pt x="11764" y="2835"/>
                    <a:pt x="11703" y="2653"/>
                  </a:cubicBezTo>
                  <a:cubicBezTo>
                    <a:pt x="11612" y="2470"/>
                    <a:pt x="11490" y="2349"/>
                    <a:pt x="11338" y="2258"/>
                  </a:cubicBezTo>
                  <a:cubicBezTo>
                    <a:pt x="11188" y="2189"/>
                    <a:pt x="11031" y="2158"/>
                    <a:pt x="10876" y="2158"/>
                  </a:cubicBezTo>
                  <a:cubicBezTo>
                    <a:pt x="10688" y="2158"/>
                    <a:pt x="10502" y="2204"/>
                    <a:pt x="10335" y="2288"/>
                  </a:cubicBezTo>
                  <a:cubicBezTo>
                    <a:pt x="10031" y="2470"/>
                    <a:pt x="9788" y="2713"/>
                    <a:pt x="9636" y="2987"/>
                  </a:cubicBezTo>
                  <a:cubicBezTo>
                    <a:pt x="9453" y="3317"/>
                    <a:pt x="9292" y="3647"/>
                    <a:pt x="9146" y="3977"/>
                  </a:cubicBezTo>
                  <a:lnTo>
                    <a:pt x="9146" y="3977"/>
                  </a:lnTo>
                  <a:cubicBezTo>
                    <a:pt x="8454" y="3798"/>
                    <a:pt x="7836" y="3358"/>
                    <a:pt x="7441" y="2727"/>
                  </a:cubicBezTo>
                  <a:lnTo>
                    <a:pt x="7441" y="2727"/>
                  </a:lnTo>
                  <a:cubicBezTo>
                    <a:pt x="7606" y="2618"/>
                    <a:pt x="7761" y="2492"/>
                    <a:pt x="7904" y="2349"/>
                  </a:cubicBezTo>
                  <a:cubicBezTo>
                    <a:pt x="8238" y="2075"/>
                    <a:pt x="8481" y="1680"/>
                    <a:pt x="8603" y="1254"/>
                  </a:cubicBezTo>
                  <a:cubicBezTo>
                    <a:pt x="8633" y="1042"/>
                    <a:pt x="8572" y="799"/>
                    <a:pt x="8451" y="616"/>
                  </a:cubicBezTo>
                  <a:cubicBezTo>
                    <a:pt x="8360" y="403"/>
                    <a:pt x="8147" y="282"/>
                    <a:pt x="7904" y="282"/>
                  </a:cubicBezTo>
                  <a:cubicBezTo>
                    <a:pt x="7448" y="282"/>
                    <a:pt x="7053" y="616"/>
                    <a:pt x="6961" y="1072"/>
                  </a:cubicBezTo>
                  <a:cubicBezTo>
                    <a:pt x="6901" y="1467"/>
                    <a:pt x="6961" y="1893"/>
                    <a:pt x="7113" y="2288"/>
                  </a:cubicBezTo>
                  <a:cubicBezTo>
                    <a:pt x="7162" y="2422"/>
                    <a:pt x="7219" y="2551"/>
                    <a:pt x="7286" y="2675"/>
                  </a:cubicBezTo>
                  <a:lnTo>
                    <a:pt x="7286" y="2675"/>
                  </a:lnTo>
                  <a:cubicBezTo>
                    <a:pt x="6802" y="2960"/>
                    <a:pt x="6248" y="3116"/>
                    <a:pt x="5687" y="3116"/>
                  </a:cubicBezTo>
                  <a:cubicBezTo>
                    <a:pt x="5615" y="3116"/>
                    <a:pt x="5544" y="3114"/>
                    <a:pt x="5472" y="3109"/>
                  </a:cubicBezTo>
                  <a:cubicBezTo>
                    <a:pt x="5184" y="3088"/>
                    <a:pt x="4906" y="3015"/>
                    <a:pt x="4648" y="2899"/>
                  </a:cubicBezTo>
                  <a:lnTo>
                    <a:pt x="4648" y="2899"/>
                  </a:lnTo>
                  <a:cubicBezTo>
                    <a:pt x="4737" y="2715"/>
                    <a:pt x="4810" y="2521"/>
                    <a:pt x="4864" y="2318"/>
                  </a:cubicBezTo>
                  <a:cubicBezTo>
                    <a:pt x="4986" y="1923"/>
                    <a:pt x="4986" y="1528"/>
                    <a:pt x="4955" y="1103"/>
                  </a:cubicBezTo>
                  <a:cubicBezTo>
                    <a:pt x="4925" y="890"/>
                    <a:pt x="4834" y="677"/>
                    <a:pt x="4743" y="495"/>
                  </a:cubicBezTo>
                  <a:cubicBezTo>
                    <a:pt x="4651" y="312"/>
                    <a:pt x="4469" y="160"/>
                    <a:pt x="4287" y="69"/>
                  </a:cubicBezTo>
                  <a:cubicBezTo>
                    <a:pt x="4180" y="23"/>
                    <a:pt x="4066" y="1"/>
                    <a:pt x="3952" y="1"/>
                  </a:cubicBezTo>
                  <a:close/>
                  <a:moveTo>
                    <a:pt x="5558" y="12147"/>
                  </a:moveTo>
                  <a:lnTo>
                    <a:pt x="5563" y="12167"/>
                  </a:lnTo>
                  <a:cubicBezTo>
                    <a:pt x="5563" y="12167"/>
                    <a:pt x="5563" y="12161"/>
                    <a:pt x="5558" y="12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7"/>
            <p:cNvSpPr/>
            <p:nvPr/>
          </p:nvSpPr>
          <p:spPr>
            <a:xfrm rot="227600">
              <a:off x="1849441" y="2366222"/>
              <a:ext cx="348193" cy="66587"/>
            </a:xfrm>
            <a:custGeom>
              <a:avLst/>
              <a:gdLst/>
              <a:ahLst/>
              <a:cxnLst/>
              <a:rect l="l" t="t" r="r" b="b"/>
              <a:pathLst>
                <a:path w="9242" h="1736" extrusionOk="0">
                  <a:moveTo>
                    <a:pt x="8573" y="1"/>
                  </a:moveTo>
                  <a:lnTo>
                    <a:pt x="609" y="518"/>
                  </a:lnTo>
                  <a:cubicBezTo>
                    <a:pt x="275" y="548"/>
                    <a:pt x="1" y="852"/>
                    <a:pt x="31" y="1186"/>
                  </a:cubicBezTo>
                  <a:cubicBezTo>
                    <a:pt x="60" y="1475"/>
                    <a:pt x="308" y="1736"/>
                    <a:pt x="619" y="1736"/>
                  </a:cubicBezTo>
                  <a:cubicBezTo>
                    <a:pt x="636" y="1736"/>
                    <a:pt x="653" y="1735"/>
                    <a:pt x="670" y="1733"/>
                  </a:cubicBezTo>
                  <a:lnTo>
                    <a:pt x="8664" y="1217"/>
                  </a:lnTo>
                  <a:cubicBezTo>
                    <a:pt x="8998" y="1186"/>
                    <a:pt x="9241" y="913"/>
                    <a:pt x="9211" y="578"/>
                  </a:cubicBezTo>
                  <a:cubicBezTo>
                    <a:pt x="9180" y="244"/>
                    <a:pt x="8907" y="1"/>
                    <a:pt x="8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7"/>
            <p:cNvSpPr/>
            <p:nvPr/>
          </p:nvSpPr>
          <p:spPr>
            <a:xfrm rot="227600">
              <a:off x="1838412" y="2432657"/>
              <a:ext cx="361605" cy="160944"/>
            </a:xfrm>
            <a:custGeom>
              <a:avLst/>
              <a:gdLst/>
              <a:ahLst/>
              <a:cxnLst/>
              <a:rect l="l" t="t" r="r" b="b"/>
              <a:pathLst>
                <a:path w="9598" h="4196" extrusionOk="0">
                  <a:moveTo>
                    <a:pt x="8787" y="0"/>
                  </a:moveTo>
                  <a:lnTo>
                    <a:pt x="793" y="517"/>
                  </a:lnTo>
                  <a:cubicBezTo>
                    <a:pt x="1" y="546"/>
                    <a:pt x="30" y="1738"/>
                    <a:pt x="799" y="1738"/>
                  </a:cubicBezTo>
                  <a:cubicBezTo>
                    <a:pt x="827" y="1738"/>
                    <a:pt x="855" y="1736"/>
                    <a:pt x="884" y="1733"/>
                  </a:cubicBezTo>
                  <a:lnTo>
                    <a:pt x="1766" y="1672"/>
                  </a:lnTo>
                  <a:lnTo>
                    <a:pt x="3073" y="3800"/>
                  </a:lnTo>
                  <a:cubicBezTo>
                    <a:pt x="3194" y="4043"/>
                    <a:pt x="3468" y="4195"/>
                    <a:pt x="3772" y="4195"/>
                  </a:cubicBezTo>
                  <a:lnTo>
                    <a:pt x="6629" y="4013"/>
                  </a:lnTo>
                  <a:cubicBezTo>
                    <a:pt x="6903" y="3982"/>
                    <a:pt x="7146" y="3800"/>
                    <a:pt x="7267" y="3526"/>
                  </a:cubicBezTo>
                  <a:lnTo>
                    <a:pt x="8270" y="1247"/>
                  </a:lnTo>
                  <a:lnTo>
                    <a:pt x="8848" y="1216"/>
                  </a:lnTo>
                  <a:cubicBezTo>
                    <a:pt x="9598" y="1126"/>
                    <a:pt x="9549" y="30"/>
                    <a:pt x="8817" y="30"/>
                  </a:cubicBezTo>
                  <a:cubicBezTo>
                    <a:pt x="8807" y="30"/>
                    <a:pt x="8797" y="30"/>
                    <a:pt x="8787" y="31"/>
                  </a:cubicBezTo>
                  <a:lnTo>
                    <a:pt x="8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7"/>
            <p:cNvSpPr/>
            <p:nvPr/>
          </p:nvSpPr>
          <p:spPr>
            <a:xfrm rot="227600">
              <a:off x="1669908" y="1544363"/>
              <a:ext cx="249710" cy="475659"/>
            </a:xfrm>
            <a:custGeom>
              <a:avLst/>
              <a:gdLst/>
              <a:ahLst/>
              <a:cxnLst/>
              <a:rect l="l" t="t" r="r" b="b"/>
              <a:pathLst>
                <a:path w="6628" h="12401" extrusionOk="0">
                  <a:moveTo>
                    <a:pt x="6310" y="0"/>
                  </a:moveTo>
                  <a:cubicBezTo>
                    <a:pt x="6202" y="0"/>
                    <a:pt x="6063" y="17"/>
                    <a:pt x="5898" y="55"/>
                  </a:cubicBezTo>
                  <a:cubicBezTo>
                    <a:pt x="5351" y="147"/>
                    <a:pt x="4804" y="359"/>
                    <a:pt x="4287" y="633"/>
                  </a:cubicBezTo>
                  <a:cubicBezTo>
                    <a:pt x="3527" y="1028"/>
                    <a:pt x="2858" y="1545"/>
                    <a:pt x="2281" y="2183"/>
                  </a:cubicBezTo>
                  <a:lnTo>
                    <a:pt x="579" y="4827"/>
                  </a:lnTo>
                  <a:cubicBezTo>
                    <a:pt x="183" y="5830"/>
                    <a:pt x="1" y="6894"/>
                    <a:pt x="31" y="7958"/>
                  </a:cubicBezTo>
                  <a:cubicBezTo>
                    <a:pt x="31" y="8809"/>
                    <a:pt x="183" y="9660"/>
                    <a:pt x="487" y="10451"/>
                  </a:cubicBezTo>
                  <a:cubicBezTo>
                    <a:pt x="670" y="10998"/>
                    <a:pt x="943" y="11514"/>
                    <a:pt x="1278" y="11970"/>
                  </a:cubicBezTo>
                  <a:cubicBezTo>
                    <a:pt x="1497" y="12272"/>
                    <a:pt x="1667" y="12400"/>
                    <a:pt x="1765" y="12400"/>
                  </a:cubicBezTo>
                  <a:cubicBezTo>
                    <a:pt x="1776" y="12400"/>
                    <a:pt x="1785" y="12399"/>
                    <a:pt x="1794" y="12396"/>
                  </a:cubicBezTo>
                  <a:cubicBezTo>
                    <a:pt x="1946" y="12305"/>
                    <a:pt x="1612" y="11514"/>
                    <a:pt x="1369" y="10238"/>
                  </a:cubicBezTo>
                  <a:cubicBezTo>
                    <a:pt x="700" y="6864"/>
                    <a:pt x="2037" y="3429"/>
                    <a:pt x="4804" y="1393"/>
                  </a:cubicBezTo>
                  <a:cubicBezTo>
                    <a:pt x="5837" y="602"/>
                    <a:pt x="6627" y="268"/>
                    <a:pt x="6566" y="86"/>
                  </a:cubicBezTo>
                  <a:cubicBezTo>
                    <a:pt x="6549" y="33"/>
                    <a:pt x="6459" y="0"/>
                    <a:pt x="6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7"/>
            <p:cNvSpPr/>
            <p:nvPr/>
          </p:nvSpPr>
          <p:spPr>
            <a:xfrm rot="227600">
              <a:off x="1977857" y="1523859"/>
              <a:ext cx="101986" cy="50592"/>
            </a:xfrm>
            <a:custGeom>
              <a:avLst/>
              <a:gdLst/>
              <a:ahLst/>
              <a:cxnLst/>
              <a:rect l="l" t="t" r="r" b="b"/>
              <a:pathLst>
                <a:path w="2707" h="1319" extrusionOk="0">
                  <a:moveTo>
                    <a:pt x="1488" y="0"/>
                  </a:moveTo>
                  <a:cubicBezTo>
                    <a:pt x="1429" y="0"/>
                    <a:pt x="1369" y="3"/>
                    <a:pt x="1308" y="8"/>
                  </a:cubicBezTo>
                  <a:cubicBezTo>
                    <a:pt x="974" y="8"/>
                    <a:pt x="639" y="129"/>
                    <a:pt x="335" y="312"/>
                  </a:cubicBezTo>
                  <a:cubicBezTo>
                    <a:pt x="92" y="464"/>
                    <a:pt x="1" y="676"/>
                    <a:pt x="31" y="859"/>
                  </a:cubicBezTo>
                  <a:cubicBezTo>
                    <a:pt x="115" y="1165"/>
                    <a:pt x="633" y="1318"/>
                    <a:pt x="1233" y="1318"/>
                  </a:cubicBezTo>
                  <a:cubicBezTo>
                    <a:pt x="1288" y="1318"/>
                    <a:pt x="1343" y="1317"/>
                    <a:pt x="1399" y="1315"/>
                  </a:cubicBezTo>
                  <a:lnTo>
                    <a:pt x="2706" y="676"/>
                  </a:lnTo>
                  <a:cubicBezTo>
                    <a:pt x="2706" y="524"/>
                    <a:pt x="2585" y="342"/>
                    <a:pt x="2341" y="190"/>
                  </a:cubicBezTo>
                  <a:cubicBezTo>
                    <a:pt x="2063" y="63"/>
                    <a:pt x="1784"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7"/>
            <p:cNvSpPr/>
            <p:nvPr/>
          </p:nvSpPr>
          <p:spPr>
            <a:xfrm rot="227600">
              <a:off x="1961452" y="2562665"/>
              <a:ext cx="142035" cy="27271"/>
            </a:xfrm>
            <a:custGeom>
              <a:avLst/>
              <a:gdLst/>
              <a:ahLst/>
              <a:cxnLst/>
              <a:rect l="l" t="t" r="r" b="b"/>
              <a:pathLst>
                <a:path w="3770" h="711" extrusionOk="0">
                  <a:moveTo>
                    <a:pt x="2152" y="0"/>
                  </a:moveTo>
                  <a:cubicBezTo>
                    <a:pt x="2041" y="0"/>
                    <a:pt x="1932" y="4"/>
                    <a:pt x="1824" y="11"/>
                  </a:cubicBezTo>
                  <a:cubicBezTo>
                    <a:pt x="1369" y="42"/>
                    <a:pt x="882" y="194"/>
                    <a:pt x="457" y="406"/>
                  </a:cubicBezTo>
                  <a:cubicBezTo>
                    <a:pt x="305" y="467"/>
                    <a:pt x="122" y="589"/>
                    <a:pt x="1" y="710"/>
                  </a:cubicBezTo>
                  <a:cubicBezTo>
                    <a:pt x="183" y="650"/>
                    <a:pt x="335" y="558"/>
                    <a:pt x="517" y="467"/>
                  </a:cubicBezTo>
                  <a:cubicBezTo>
                    <a:pt x="943" y="285"/>
                    <a:pt x="1369" y="194"/>
                    <a:pt x="1824" y="133"/>
                  </a:cubicBezTo>
                  <a:cubicBezTo>
                    <a:pt x="1938" y="125"/>
                    <a:pt x="2054" y="122"/>
                    <a:pt x="2171" y="122"/>
                  </a:cubicBezTo>
                  <a:cubicBezTo>
                    <a:pt x="2520" y="122"/>
                    <a:pt x="2873" y="156"/>
                    <a:pt x="3192" y="224"/>
                  </a:cubicBezTo>
                  <a:cubicBezTo>
                    <a:pt x="3375" y="285"/>
                    <a:pt x="3587" y="315"/>
                    <a:pt x="3770" y="346"/>
                  </a:cubicBezTo>
                  <a:cubicBezTo>
                    <a:pt x="3587" y="255"/>
                    <a:pt x="3405" y="163"/>
                    <a:pt x="3223" y="133"/>
                  </a:cubicBezTo>
                  <a:cubicBezTo>
                    <a:pt x="2874" y="40"/>
                    <a:pt x="2508" y="0"/>
                    <a:pt x="2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7"/>
            <p:cNvSpPr/>
            <p:nvPr/>
          </p:nvSpPr>
          <p:spPr>
            <a:xfrm rot="227600">
              <a:off x="1908746" y="2482005"/>
              <a:ext cx="242816" cy="16417"/>
            </a:xfrm>
            <a:custGeom>
              <a:avLst/>
              <a:gdLst/>
              <a:ahLst/>
              <a:cxnLst/>
              <a:rect l="l" t="t" r="r" b="b"/>
              <a:pathLst>
                <a:path w="6445" h="428" extrusionOk="0">
                  <a:moveTo>
                    <a:pt x="6316" y="0"/>
                  </a:moveTo>
                  <a:cubicBezTo>
                    <a:pt x="5927" y="0"/>
                    <a:pt x="4698" y="55"/>
                    <a:pt x="3222" y="130"/>
                  </a:cubicBezTo>
                  <a:cubicBezTo>
                    <a:pt x="1460" y="251"/>
                    <a:pt x="1" y="373"/>
                    <a:pt x="1" y="403"/>
                  </a:cubicBezTo>
                  <a:cubicBezTo>
                    <a:pt x="1" y="419"/>
                    <a:pt x="105" y="427"/>
                    <a:pt x="293" y="427"/>
                  </a:cubicBezTo>
                  <a:cubicBezTo>
                    <a:pt x="804" y="427"/>
                    <a:pt x="1932" y="371"/>
                    <a:pt x="3222" y="282"/>
                  </a:cubicBezTo>
                  <a:cubicBezTo>
                    <a:pt x="5016" y="160"/>
                    <a:pt x="6444" y="38"/>
                    <a:pt x="6444" y="8"/>
                  </a:cubicBezTo>
                  <a:cubicBezTo>
                    <a:pt x="6444" y="3"/>
                    <a:pt x="6400" y="0"/>
                    <a:pt x="6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7"/>
            <p:cNvSpPr/>
            <p:nvPr/>
          </p:nvSpPr>
          <p:spPr>
            <a:xfrm rot="227600">
              <a:off x="1930259" y="2519775"/>
              <a:ext cx="202729" cy="17260"/>
            </a:xfrm>
            <a:custGeom>
              <a:avLst/>
              <a:gdLst/>
              <a:ahLst/>
              <a:cxnLst/>
              <a:rect l="l" t="t" r="r" b="b"/>
              <a:pathLst>
                <a:path w="5381" h="450" extrusionOk="0">
                  <a:moveTo>
                    <a:pt x="5381" y="1"/>
                  </a:moveTo>
                  <a:cubicBezTo>
                    <a:pt x="5107" y="1"/>
                    <a:pt x="4864" y="1"/>
                    <a:pt x="4591" y="61"/>
                  </a:cubicBezTo>
                  <a:lnTo>
                    <a:pt x="2706" y="213"/>
                  </a:lnTo>
                  <a:lnTo>
                    <a:pt x="791" y="335"/>
                  </a:lnTo>
                  <a:cubicBezTo>
                    <a:pt x="518" y="365"/>
                    <a:pt x="274" y="396"/>
                    <a:pt x="1" y="426"/>
                  </a:cubicBezTo>
                  <a:cubicBezTo>
                    <a:pt x="138" y="441"/>
                    <a:pt x="267" y="449"/>
                    <a:pt x="396" y="449"/>
                  </a:cubicBezTo>
                  <a:cubicBezTo>
                    <a:pt x="525" y="449"/>
                    <a:pt x="654" y="441"/>
                    <a:pt x="791" y="426"/>
                  </a:cubicBezTo>
                  <a:cubicBezTo>
                    <a:pt x="1277" y="426"/>
                    <a:pt x="1946" y="396"/>
                    <a:pt x="2706" y="335"/>
                  </a:cubicBezTo>
                  <a:cubicBezTo>
                    <a:pt x="3466" y="274"/>
                    <a:pt x="4104" y="183"/>
                    <a:pt x="4591" y="122"/>
                  </a:cubicBezTo>
                  <a:cubicBezTo>
                    <a:pt x="4864" y="122"/>
                    <a:pt x="5107" y="61"/>
                    <a:pt x="5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87"/>
          <p:cNvGrpSpPr/>
          <p:nvPr/>
        </p:nvGrpSpPr>
        <p:grpSpPr>
          <a:xfrm>
            <a:off x="6532849" y="1472610"/>
            <a:ext cx="1209515" cy="1116795"/>
            <a:chOff x="2542075" y="81450"/>
            <a:chExt cx="628450" cy="608475"/>
          </a:xfrm>
        </p:grpSpPr>
        <p:sp>
          <p:nvSpPr>
            <p:cNvPr id="2295" name="Google Shape;2295;p87"/>
            <p:cNvSpPr/>
            <p:nvPr/>
          </p:nvSpPr>
          <p:spPr>
            <a:xfrm>
              <a:off x="2542075" y="82200"/>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7"/>
            <p:cNvSpPr/>
            <p:nvPr/>
          </p:nvSpPr>
          <p:spPr>
            <a:xfrm>
              <a:off x="2766225" y="81450"/>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7"/>
            <p:cNvSpPr/>
            <p:nvPr/>
          </p:nvSpPr>
          <p:spPr>
            <a:xfrm>
              <a:off x="2766225" y="81450"/>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7"/>
            <p:cNvSpPr/>
            <p:nvPr/>
          </p:nvSpPr>
          <p:spPr>
            <a:xfrm>
              <a:off x="2658325" y="209750"/>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7"/>
            <p:cNvSpPr/>
            <p:nvPr/>
          </p:nvSpPr>
          <p:spPr>
            <a:xfrm>
              <a:off x="2693275" y="228800"/>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7"/>
            <p:cNvSpPr/>
            <p:nvPr/>
          </p:nvSpPr>
          <p:spPr>
            <a:xfrm>
              <a:off x="2722925" y="274400"/>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7"/>
            <p:cNvSpPr/>
            <p:nvPr/>
          </p:nvSpPr>
          <p:spPr>
            <a:xfrm>
              <a:off x="2751025" y="327600"/>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7"/>
            <p:cNvSpPr/>
            <p:nvPr/>
          </p:nvSpPr>
          <p:spPr>
            <a:xfrm>
              <a:off x="2779150" y="380800"/>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7"/>
            <p:cNvSpPr/>
            <p:nvPr/>
          </p:nvSpPr>
          <p:spPr>
            <a:xfrm>
              <a:off x="2807275" y="433975"/>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87"/>
          <p:cNvSpPr txBox="1">
            <a:spLocks noGrp="1"/>
          </p:cNvSpPr>
          <p:nvPr>
            <p:ph type="title" idx="2"/>
          </p:nvPr>
        </p:nvSpPr>
        <p:spPr>
          <a:xfrm>
            <a:off x="979039" y="3029332"/>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Awareness</a:t>
            </a:r>
            <a:endParaRPr/>
          </a:p>
        </p:txBody>
      </p:sp>
      <p:sp>
        <p:nvSpPr>
          <p:cNvPr id="2305" name="Google Shape;2305;p87"/>
          <p:cNvSpPr txBox="1">
            <a:spLocks noGrp="1"/>
          </p:cNvSpPr>
          <p:nvPr>
            <p:ph type="subTitle" idx="1"/>
          </p:nvPr>
        </p:nvSpPr>
        <p:spPr>
          <a:xfrm>
            <a:off x="979025" y="3377243"/>
            <a:ext cx="20547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a:t>
            </a:r>
            <a:endParaRPr/>
          </a:p>
        </p:txBody>
      </p:sp>
      <p:sp>
        <p:nvSpPr>
          <p:cNvPr id="2306" name="Google Shape;2306;p87"/>
          <p:cNvSpPr txBox="1">
            <a:spLocks noGrp="1"/>
          </p:cNvSpPr>
          <p:nvPr>
            <p:ph type="title" idx="3"/>
          </p:nvPr>
        </p:nvSpPr>
        <p:spPr>
          <a:xfrm>
            <a:off x="3544658" y="3029332"/>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consideration</a:t>
            </a:r>
            <a:endParaRPr/>
          </a:p>
        </p:txBody>
      </p:sp>
      <p:sp>
        <p:nvSpPr>
          <p:cNvPr id="2307" name="Google Shape;2307;p87"/>
          <p:cNvSpPr txBox="1">
            <a:spLocks noGrp="1"/>
          </p:cNvSpPr>
          <p:nvPr>
            <p:ph type="subTitle" idx="4"/>
          </p:nvPr>
        </p:nvSpPr>
        <p:spPr>
          <a:xfrm>
            <a:off x="3544639" y="3377243"/>
            <a:ext cx="20547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308" name="Google Shape;2308;p87"/>
          <p:cNvSpPr txBox="1">
            <a:spLocks noGrp="1"/>
          </p:cNvSpPr>
          <p:nvPr>
            <p:ph type="title" idx="5"/>
          </p:nvPr>
        </p:nvSpPr>
        <p:spPr>
          <a:xfrm>
            <a:off x="6110276" y="3029319"/>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Decisions</a:t>
            </a:r>
            <a:endParaRPr/>
          </a:p>
        </p:txBody>
      </p:sp>
      <p:sp>
        <p:nvSpPr>
          <p:cNvPr id="2309" name="Google Shape;2309;p87"/>
          <p:cNvSpPr txBox="1">
            <a:spLocks noGrp="1"/>
          </p:cNvSpPr>
          <p:nvPr>
            <p:ph type="subTitle" idx="6"/>
          </p:nvPr>
        </p:nvSpPr>
        <p:spPr>
          <a:xfrm>
            <a:off x="6110254" y="3377232"/>
            <a:ext cx="20547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t>
            </a:r>
            <a:endParaRPr/>
          </a:p>
        </p:txBody>
      </p:sp>
      <p:grpSp>
        <p:nvGrpSpPr>
          <p:cNvPr id="2310" name="Google Shape;2310;p87"/>
          <p:cNvGrpSpPr/>
          <p:nvPr/>
        </p:nvGrpSpPr>
        <p:grpSpPr>
          <a:xfrm>
            <a:off x="-12125" y="2780600"/>
            <a:ext cx="9239700" cy="183000"/>
            <a:chOff x="-12125" y="2780600"/>
            <a:chExt cx="9239700" cy="183000"/>
          </a:xfrm>
        </p:grpSpPr>
        <p:grpSp>
          <p:nvGrpSpPr>
            <p:cNvPr id="2311" name="Google Shape;2311;p87"/>
            <p:cNvGrpSpPr/>
            <p:nvPr/>
          </p:nvGrpSpPr>
          <p:grpSpPr>
            <a:xfrm>
              <a:off x="-12125" y="2780600"/>
              <a:ext cx="9239700" cy="183000"/>
              <a:chOff x="-12125" y="2780600"/>
              <a:chExt cx="9239700" cy="183000"/>
            </a:xfrm>
          </p:grpSpPr>
          <p:cxnSp>
            <p:nvCxnSpPr>
              <p:cNvPr id="2312" name="Google Shape;2312;p87"/>
              <p:cNvCxnSpPr/>
              <p:nvPr/>
            </p:nvCxnSpPr>
            <p:spPr>
              <a:xfrm>
                <a:off x="-12125" y="2872100"/>
                <a:ext cx="9239700" cy="0"/>
              </a:xfrm>
              <a:prstGeom prst="straightConnector1">
                <a:avLst/>
              </a:prstGeom>
              <a:noFill/>
              <a:ln w="38100" cap="flat" cmpd="sng">
                <a:solidFill>
                  <a:schemeClr val="lt1"/>
                </a:solidFill>
                <a:prstDash val="solid"/>
                <a:round/>
                <a:headEnd type="none" w="med" len="med"/>
                <a:tailEnd type="none" w="med" len="med"/>
              </a:ln>
            </p:spPr>
          </p:cxnSp>
          <p:sp>
            <p:nvSpPr>
              <p:cNvPr id="2313" name="Google Shape;2313;p87"/>
              <p:cNvSpPr/>
              <p:nvPr/>
            </p:nvSpPr>
            <p:spPr>
              <a:xfrm>
                <a:off x="1914863" y="27806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87"/>
            <p:cNvSpPr/>
            <p:nvPr/>
          </p:nvSpPr>
          <p:spPr>
            <a:xfrm>
              <a:off x="4480500" y="27806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7"/>
            <p:cNvSpPr/>
            <p:nvPr/>
          </p:nvSpPr>
          <p:spPr>
            <a:xfrm>
              <a:off x="7046088" y="27806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45"/>
                                        </p:tgtEl>
                                        <p:attrNameLst>
                                          <p:attrName>style.visibility</p:attrName>
                                        </p:attrNameLst>
                                      </p:cBhvr>
                                      <p:to>
                                        <p:strVal val="visible"/>
                                      </p:to>
                                    </p:set>
                                    <p:anim calcmode="lin" valueType="num">
                                      <p:cBhvr additive="base">
                                        <p:cTn id="7" dur="1000"/>
                                        <p:tgtEl>
                                          <p:spTgt spid="2245"/>
                                        </p:tgtEl>
                                        <p:attrNameLst>
                                          <p:attrName>ppt_w</p:attrName>
                                        </p:attrNameLst>
                                      </p:cBhvr>
                                      <p:tavLst>
                                        <p:tav tm="0">
                                          <p:val>
                                            <p:strVal val="0"/>
                                          </p:val>
                                        </p:tav>
                                        <p:tav tm="100000">
                                          <p:val>
                                            <p:strVal val="#ppt_w"/>
                                          </p:val>
                                        </p:tav>
                                      </p:tavLst>
                                    </p:anim>
                                    <p:anim calcmode="lin" valueType="num">
                                      <p:cBhvr additive="base">
                                        <p:cTn id="8" dur="1000"/>
                                        <p:tgtEl>
                                          <p:spTgt spid="224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284"/>
                                        </p:tgtEl>
                                        <p:attrNameLst>
                                          <p:attrName>style.visibility</p:attrName>
                                        </p:attrNameLst>
                                      </p:cBhvr>
                                      <p:to>
                                        <p:strVal val="visible"/>
                                      </p:to>
                                    </p:set>
                                    <p:anim calcmode="lin" valueType="num">
                                      <p:cBhvr additive="base">
                                        <p:cTn id="11" dur="1000"/>
                                        <p:tgtEl>
                                          <p:spTgt spid="2284"/>
                                        </p:tgtEl>
                                        <p:attrNameLst>
                                          <p:attrName>ppt_w</p:attrName>
                                        </p:attrNameLst>
                                      </p:cBhvr>
                                      <p:tavLst>
                                        <p:tav tm="0">
                                          <p:val>
                                            <p:strVal val="0"/>
                                          </p:val>
                                        </p:tav>
                                        <p:tav tm="100000">
                                          <p:val>
                                            <p:strVal val="#ppt_w"/>
                                          </p:val>
                                        </p:tav>
                                      </p:tavLst>
                                    </p:anim>
                                    <p:anim calcmode="lin" valueType="num">
                                      <p:cBhvr additive="base">
                                        <p:cTn id="12" dur="1000"/>
                                        <p:tgtEl>
                                          <p:spTgt spid="228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294"/>
                                        </p:tgtEl>
                                        <p:attrNameLst>
                                          <p:attrName>style.visibility</p:attrName>
                                        </p:attrNameLst>
                                      </p:cBhvr>
                                      <p:to>
                                        <p:strVal val="visible"/>
                                      </p:to>
                                    </p:set>
                                    <p:anim calcmode="lin" valueType="num">
                                      <p:cBhvr additive="base">
                                        <p:cTn id="15" dur="1000"/>
                                        <p:tgtEl>
                                          <p:spTgt spid="2294"/>
                                        </p:tgtEl>
                                        <p:attrNameLst>
                                          <p:attrName>ppt_w</p:attrName>
                                        </p:attrNameLst>
                                      </p:cBhvr>
                                      <p:tavLst>
                                        <p:tav tm="0">
                                          <p:val>
                                            <p:strVal val="0"/>
                                          </p:val>
                                        </p:tav>
                                        <p:tav tm="100000">
                                          <p:val>
                                            <p:strVal val="#ppt_w"/>
                                          </p:val>
                                        </p:tav>
                                      </p:tavLst>
                                    </p:anim>
                                    <p:anim calcmode="lin" valueType="num">
                                      <p:cBhvr additive="base">
                                        <p:cTn id="16" dur="1000"/>
                                        <p:tgtEl>
                                          <p:spTgt spid="2294"/>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2304"/>
                                        </p:tgtEl>
                                        <p:attrNameLst>
                                          <p:attrName>style.visibility</p:attrName>
                                        </p:attrNameLst>
                                      </p:cBhvr>
                                      <p:to>
                                        <p:strVal val="visible"/>
                                      </p:to>
                                    </p:set>
                                    <p:animEffect transition="in" filter="fade">
                                      <p:cBhvr>
                                        <p:cTn id="19" dur="1000"/>
                                        <p:tgtEl>
                                          <p:spTgt spid="2304"/>
                                        </p:tgtEl>
                                      </p:cBhvr>
                                    </p:animEffect>
                                  </p:childTnLst>
                                </p:cTn>
                              </p:par>
                              <p:par>
                                <p:cTn id="20" presetID="10" presetClass="entr" presetSubtype="0" fill="hold" nodeType="withEffect">
                                  <p:stCondLst>
                                    <p:cond delay="0"/>
                                  </p:stCondLst>
                                  <p:childTnLst>
                                    <p:set>
                                      <p:cBhvr>
                                        <p:cTn id="21" dur="1" fill="hold">
                                          <p:stCondLst>
                                            <p:cond delay="0"/>
                                          </p:stCondLst>
                                        </p:cTn>
                                        <p:tgtEl>
                                          <p:spTgt spid="2306"/>
                                        </p:tgtEl>
                                        <p:attrNameLst>
                                          <p:attrName>style.visibility</p:attrName>
                                        </p:attrNameLst>
                                      </p:cBhvr>
                                      <p:to>
                                        <p:strVal val="visible"/>
                                      </p:to>
                                    </p:set>
                                    <p:animEffect transition="in" filter="fade">
                                      <p:cBhvr>
                                        <p:cTn id="22" dur="1000"/>
                                        <p:tgtEl>
                                          <p:spTgt spid="2306"/>
                                        </p:tgtEl>
                                      </p:cBhvr>
                                    </p:animEffect>
                                  </p:childTnLst>
                                </p:cTn>
                              </p:par>
                              <p:par>
                                <p:cTn id="23" presetID="10" presetClass="entr" presetSubtype="0" fill="hold" nodeType="withEffect">
                                  <p:stCondLst>
                                    <p:cond delay="0"/>
                                  </p:stCondLst>
                                  <p:childTnLst>
                                    <p:set>
                                      <p:cBhvr>
                                        <p:cTn id="24" dur="1" fill="hold">
                                          <p:stCondLst>
                                            <p:cond delay="0"/>
                                          </p:stCondLst>
                                        </p:cTn>
                                        <p:tgtEl>
                                          <p:spTgt spid="2307"/>
                                        </p:tgtEl>
                                        <p:attrNameLst>
                                          <p:attrName>style.visibility</p:attrName>
                                        </p:attrNameLst>
                                      </p:cBhvr>
                                      <p:to>
                                        <p:strVal val="visible"/>
                                      </p:to>
                                    </p:set>
                                    <p:animEffect transition="in" filter="fade">
                                      <p:cBhvr>
                                        <p:cTn id="25" dur="1000"/>
                                        <p:tgtEl>
                                          <p:spTgt spid="2307"/>
                                        </p:tgtEl>
                                      </p:cBhvr>
                                    </p:animEffect>
                                  </p:childTnLst>
                                </p:cTn>
                              </p:par>
                              <p:par>
                                <p:cTn id="26" presetID="10" presetClass="entr" presetSubtype="0" fill="hold" nodeType="withEffect">
                                  <p:stCondLst>
                                    <p:cond delay="0"/>
                                  </p:stCondLst>
                                  <p:childTnLst>
                                    <p:set>
                                      <p:cBhvr>
                                        <p:cTn id="27" dur="1" fill="hold">
                                          <p:stCondLst>
                                            <p:cond delay="0"/>
                                          </p:stCondLst>
                                        </p:cTn>
                                        <p:tgtEl>
                                          <p:spTgt spid="2308"/>
                                        </p:tgtEl>
                                        <p:attrNameLst>
                                          <p:attrName>style.visibility</p:attrName>
                                        </p:attrNameLst>
                                      </p:cBhvr>
                                      <p:to>
                                        <p:strVal val="visible"/>
                                      </p:to>
                                    </p:set>
                                    <p:animEffect transition="in" filter="fade">
                                      <p:cBhvr>
                                        <p:cTn id="28" dur="1000"/>
                                        <p:tgtEl>
                                          <p:spTgt spid="2308"/>
                                        </p:tgtEl>
                                      </p:cBhvr>
                                    </p:animEffect>
                                  </p:childTnLst>
                                </p:cTn>
                              </p:par>
                              <p:par>
                                <p:cTn id="29" presetID="10" presetClass="entr" presetSubtype="0" fill="hold" nodeType="withEffect">
                                  <p:stCondLst>
                                    <p:cond delay="0"/>
                                  </p:stCondLst>
                                  <p:childTnLst>
                                    <p:set>
                                      <p:cBhvr>
                                        <p:cTn id="30" dur="1" fill="hold">
                                          <p:stCondLst>
                                            <p:cond delay="0"/>
                                          </p:stCondLst>
                                        </p:cTn>
                                        <p:tgtEl>
                                          <p:spTgt spid="2309"/>
                                        </p:tgtEl>
                                        <p:attrNameLst>
                                          <p:attrName>style.visibility</p:attrName>
                                        </p:attrNameLst>
                                      </p:cBhvr>
                                      <p:to>
                                        <p:strVal val="visible"/>
                                      </p:to>
                                    </p:set>
                                    <p:animEffect transition="in" filter="fade">
                                      <p:cBhvr>
                                        <p:cTn id="31" dur="1000"/>
                                        <p:tgtEl>
                                          <p:spTgt spid="2309"/>
                                        </p:tgtEl>
                                      </p:cBhvr>
                                    </p:animEffect>
                                  </p:childTnLst>
                                </p:cTn>
                              </p:par>
                              <p:par>
                                <p:cTn id="32" presetID="10" presetClass="entr" presetSubtype="0" fill="hold" nodeType="withEffect">
                                  <p:stCondLst>
                                    <p:cond delay="0"/>
                                  </p:stCondLst>
                                  <p:childTnLst>
                                    <p:set>
                                      <p:cBhvr>
                                        <p:cTn id="33" dur="1" fill="hold">
                                          <p:stCondLst>
                                            <p:cond delay="0"/>
                                          </p:stCondLst>
                                        </p:cTn>
                                        <p:tgtEl>
                                          <p:spTgt spid="2305"/>
                                        </p:tgtEl>
                                        <p:attrNameLst>
                                          <p:attrName>style.visibility</p:attrName>
                                        </p:attrNameLst>
                                      </p:cBhvr>
                                      <p:to>
                                        <p:strVal val="visible"/>
                                      </p:to>
                                    </p:set>
                                    <p:animEffect transition="in" filter="fade">
                                      <p:cBhvr>
                                        <p:cTn id="34" dur="1000"/>
                                        <p:tgtEl>
                                          <p:spTgt spid="2305"/>
                                        </p:tgtEl>
                                      </p:cBhvr>
                                    </p:animEffect>
                                  </p:childTnLst>
                                </p:cTn>
                              </p:par>
                              <p:par>
                                <p:cTn id="35" presetID="2" presetClass="entr" presetSubtype="8" fill="hold" nodeType="withEffect">
                                  <p:stCondLst>
                                    <p:cond delay="0"/>
                                  </p:stCondLst>
                                  <p:childTnLst>
                                    <p:set>
                                      <p:cBhvr>
                                        <p:cTn id="36" dur="1" fill="hold">
                                          <p:stCondLst>
                                            <p:cond delay="0"/>
                                          </p:stCondLst>
                                        </p:cTn>
                                        <p:tgtEl>
                                          <p:spTgt spid="2310"/>
                                        </p:tgtEl>
                                        <p:attrNameLst>
                                          <p:attrName>style.visibility</p:attrName>
                                        </p:attrNameLst>
                                      </p:cBhvr>
                                      <p:to>
                                        <p:strVal val="visible"/>
                                      </p:to>
                                    </p:set>
                                    <p:anim calcmode="lin" valueType="num">
                                      <p:cBhvr additive="base">
                                        <p:cTn id="37" dur="1000"/>
                                        <p:tgtEl>
                                          <p:spTgt spid="2310"/>
                                        </p:tgtEl>
                                        <p:attrNameLst>
                                          <p:attrName>ppt_x</p:attrName>
                                        </p:attrNameLst>
                                      </p:cBhvr>
                                      <p:tavLst>
                                        <p:tav tm="0">
                                          <p:val>
                                            <p:strVal val="#ppt_x-1"/>
                                          </p:val>
                                        </p:tav>
                                        <p:tav tm="100000">
                                          <p:val>
                                            <p:strVal val="#ppt_x"/>
                                          </p:val>
                                        </p:tav>
                                      </p:tavLst>
                                    </p:anim>
                                  </p:childTnLst>
                                </p:cTn>
                              </p:par>
                              <p:par>
                                <p:cTn id="38" presetID="2" presetClass="entr" presetSubtype="1" fill="hold" nodeType="withEffect">
                                  <p:stCondLst>
                                    <p:cond delay="0"/>
                                  </p:stCondLst>
                                  <p:childTnLst>
                                    <p:set>
                                      <p:cBhvr>
                                        <p:cTn id="39" dur="1" fill="hold">
                                          <p:stCondLst>
                                            <p:cond delay="0"/>
                                          </p:stCondLst>
                                        </p:cTn>
                                        <p:tgtEl>
                                          <p:spTgt spid="2244"/>
                                        </p:tgtEl>
                                        <p:attrNameLst>
                                          <p:attrName>style.visibility</p:attrName>
                                        </p:attrNameLst>
                                      </p:cBhvr>
                                      <p:to>
                                        <p:strVal val="visible"/>
                                      </p:to>
                                    </p:set>
                                    <p:anim calcmode="lin" valueType="num">
                                      <p:cBhvr additive="base">
                                        <p:cTn id="40" dur="1000"/>
                                        <p:tgtEl>
                                          <p:spTgt spid="2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9"/>
        <p:cNvGrpSpPr/>
        <p:nvPr/>
      </p:nvGrpSpPr>
      <p:grpSpPr>
        <a:xfrm>
          <a:off x="0" y="0"/>
          <a:ext cx="0" cy="0"/>
          <a:chOff x="0" y="0"/>
          <a:chExt cx="0" cy="0"/>
        </a:xfrm>
      </p:grpSpPr>
      <p:sp>
        <p:nvSpPr>
          <p:cNvPr id="2320" name="Google Shape;2320;p8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Buyer Journey</a:t>
            </a:r>
            <a:endParaRPr/>
          </a:p>
        </p:txBody>
      </p:sp>
      <p:sp>
        <p:nvSpPr>
          <p:cNvPr id="2321" name="Google Shape;2321;p88"/>
          <p:cNvSpPr txBox="1"/>
          <p:nvPr/>
        </p:nvSpPr>
        <p:spPr>
          <a:xfrm>
            <a:off x="1206374" y="3902278"/>
            <a:ext cx="2854500" cy="5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Jupiter is a gas giant and the biggest planet</a:t>
            </a:r>
            <a:endParaRPr sz="1200">
              <a:solidFill>
                <a:schemeClr val="dk1"/>
              </a:solidFill>
              <a:latin typeface="Josefin Slab"/>
              <a:ea typeface="Josefin Slab"/>
              <a:cs typeface="Josefin Slab"/>
              <a:sym typeface="Josefin Slab"/>
            </a:endParaRPr>
          </a:p>
        </p:txBody>
      </p:sp>
      <p:sp>
        <p:nvSpPr>
          <p:cNvPr id="2322" name="Google Shape;2322;p88"/>
          <p:cNvSpPr txBox="1"/>
          <p:nvPr/>
        </p:nvSpPr>
        <p:spPr>
          <a:xfrm>
            <a:off x="5083126" y="2922207"/>
            <a:ext cx="2854500" cy="5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Despite being red, Mars is a cold place, not hot</a:t>
            </a:r>
            <a:endParaRPr sz="1600">
              <a:solidFill>
                <a:schemeClr val="accent1"/>
              </a:solidFill>
              <a:latin typeface="Montserrat"/>
              <a:ea typeface="Montserrat"/>
              <a:cs typeface="Montserrat"/>
              <a:sym typeface="Montserrat"/>
            </a:endParaRPr>
          </a:p>
        </p:txBody>
      </p:sp>
      <p:sp>
        <p:nvSpPr>
          <p:cNvPr id="2323" name="Google Shape;2323;p88"/>
          <p:cNvSpPr txBox="1"/>
          <p:nvPr/>
        </p:nvSpPr>
        <p:spPr>
          <a:xfrm>
            <a:off x="1206374" y="1986085"/>
            <a:ext cx="2854500" cy="5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14293A"/>
              </a:buClr>
              <a:buSzPts val="1100"/>
              <a:buFont typeface="Arial"/>
              <a:buNone/>
            </a:pPr>
            <a:r>
              <a:rPr lang="en" sz="1600">
                <a:solidFill>
                  <a:schemeClr val="accent1"/>
                </a:solidFill>
                <a:latin typeface="Montserrat"/>
                <a:ea typeface="Montserrat"/>
                <a:cs typeface="Montserrat"/>
                <a:sym typeface="Montserrat"/>
              </a:rPr>
              <a:t>Venus has a beautiful name, but it’s terribly hot</a:t>
            </a:r>
            <a:endParaRPr sz="1200">
              <a:solidFill>
                <a:schemeClr val="dk1"/>
              </a:solidFill>
              <a:latin typeface="Josefin Slab"/>
              <a:ea typeface="Josefin Slab"/>
              <a:cs typeface="Josefin Slab"/>
              <a:sym typeface="Josefin Slab"/>
            </a:endParaRPr>
          </a:p>
        </p:txBody>
      </p:sp>
      <p:grpSp>
        <p:nvGrpSpPr>
          <p:cNvPr id="2324" name="Google Shape;2324;p88"/>
          <p:cNvGrpSpPr/>
          <p:nvPr/>
        </p:nvGrpSpPr>
        <p:grpSpPr>
          <a:xfrm>
            <a:off x="4039689" y="1501661"/>
            <a:ext cx="1065763" cy="3020878"/>
            <a:chOff x="4039689" y="1501661"/>
            <a:chExt cx="1065763" cy="3020878"/>
          </a:xfrm>
        </p:grpSpPr>
        <p:sp>
          <p:nvSpPr>
            <p:cNvPr id="2325" name="Google Shape;2325;p88"/>
            <p:cNvSpPr/>
            <p:nvPr/>
          </p:nvSpPr>
          <p:spPr>
            <a:xfrm>
              <a:off x="4122120" y="1589425"/>
              <a:ext cx="900900" cy="900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8"/>
            <p:cNvSpPr/>
            <p:nvPr/>
          </p:nvSpPr>
          <p:spPr>
            <a:xfrm>
              <a:off x="4122120" y="2564525"/>
              <a:ext cx="900900" cy="900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8"/>
            <p:cNvSpPr/>
            <p:nvPr/>
          </p:nvSpPr>
          <p:spPr>
            <a:xfrm>
              <a:off x="4122120" y="3538225"/>
              <a:ext cx="900900" cy="900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88"/>
            <p:cNvGrpSpPr/>
            <p:nvPr/>
          </p:nvGrpSpPr>
          <p:grpSpPr>
            <a:xfrm rot="5400000">
              <a:off x="3062132" y="2479219"/>
              <a:ext cx="3020878" cy="1065763"/>
              <a:chOff x="1808063" y="4294338"/>
              <a:chExt cx="2046804" cy="721817"/>
            </a:xfrm>
          </p:grpSpPr>
          <p:sp>
            <p:nvSpPr>
              <p:cNvPr id="2329" name="Google Shape;2329;p8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88"/>
            <p:cNvSpPr txBox="1"/>
            <p:nvPr/>
          </p:nvSpPr>
          <p:spPr>
            <a:xfrm>
              <a:off x="4255770" y="1735068"/>
              <a:ext cx="633600" cy="6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dk2"/>
                  </a:solidFill>
                  <a:latin typeface="Bebas Neue"/>
                  <a:ea typeface="Bebas Neue"/>
                  <a:cs typeface="Bebas Neue"/>
                  <a:sym typeface="Bebas Neue"/>
                </a:rPr>
                <a:t>1</a:t>
              </a:r>
              <a:endParaRPr sz="900" b="1">
                <a:solidFill>
                  <a:schemeClr val="dk2"/>
                </a:solidFill>
                <a:latin typeface="Syncopate"/>
                <a:ea typeface="Syncopate"/>
                <a:cs typeface="Syncopate"/>
                <a:sym typeface="Syncopate"/>
              </a:endParaRPr>
            </a:p>
          </p:txBody>
        </p:sp>
        <p:sp>
          <p:nvSpPr>
            <p:cNvPr id="2333" name="Google Shape;2333;p88"/>
            <p:cNvSpPr txBox="1"/>
            <p:nvPr/>
          </p:nvSpPr>
          <p:spPr>
            <a:xfrm>
              <a:off x="4255770" y="2720004"/>
              <a:ext cx="633600" cy="6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dk2"/>
                  </a:solidFill>
                  <a:latin typeface="Bebas Neue"/>
                  <a:ea typeface="Bebas Neue"/>
                  <a:cs typeface="Bebas Neue"/>
                  <a:sym typeface="Bebas Neue"/>
                </a:rPr>
                <a:t>2</a:t>
              </a:r>
              <a:endParaRPr sz="900" b="1">
                <a:solidFill>
                  <a:schemeClr val="dk2"/>
                </a:solidFill>
                <a:latin typeface="Syncopate"/>
                <a:ea typeface="Syncopate"/>
                <a:cs typeface="Syncopate"/>
                <a:sym typeface="Syncopate"/>
              </a:endParaRPr>
            </a:p>
          </p:txBody>
        </p:sp>
        <p:sp>
          <p:nvSpPr>
            <p:cNvPr id="2334" name="Google Shape;2334;p88"/>
            <p:cNvSpPr txBox="1"/>
            <p:nvPr/>
          </p:nvSpPr>
          <p:spPr>
            <a:xfrm>
              <a:off x="4255770" y="3704940"/>
              <a:ext cx="633600" cy="6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dk2"/>
                  </a:solidFill>
                  <a:latin typeface="Bebas Neue"/>
                  <a:ea typeface="Bebas Neue"/>
                  <a:cs typeface="Bebas Neue"/>
                  <a:sym typeface="Bebas Neue"/>
                </a:rPr>
                <a:t>3</a:t>
              </a:r>
              <a:endParaRPr sz="900" b="1">
                <a:solidFill>
                  <a:schemeClr val="dk2"/>
                </a:solidFill>
                <a:latin typeface="Syncopate"/>
                <a:ea typeface="Syncopate"/>
                <a:cs typeface="Syncopate"/>
                <a:sym typeface="Syncopate"/>
              </a:endParaRPr>
            </a:p>
          </p:txBody>
        </p:sp>
      </p:grpSp>
      <p:sp>
        <p:nvSpPr>
          <p:cNvPr id="2335" name="Google Shape;2335;p88"/>
          <p:cNvSpPr txBox="1">
            <a:spLocks noGrp="1"/>
          </p:cNvSpPr>
          <p:nvPr>
            <p:ph type="title" idx="4294967295"/>
          </p:nvPr>
        </p:nvSpPr>
        <p:spPr>
          <a:xfrm>
            <a:off x="2006174" y="1589413"/>
            <a:ext cx="2054700" cy="40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Awareness</a:t>
            </a:r>
            <a:endParaRPr/>
          </a:p>
        </p:txBody>
      </p:sp>
      <p:sp>
        <p:nvSpPr>
          <p:cNvPr id="2336" name="Google Shape;2336;p88"/>
          <p:cNvSpPr txBox="1">
            <a:spLocks noGrp="1"/>
          </p:cNvSpPr>
          <p:nvPr>
            <p:ph type="title" idx="4294967295"/>
          </p:nvPr>
        </p:nvSpPr>
        <p:spPr>
          <a:xfrm>
            <a:off x="5083126" y="2521117"/>
            <a:ext cx="20547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consideration</a:t>
            </a:r>
            <a:endParaRPr/>
          </a:p>
        </p:txBody>
      </p:sp>
      <p:sp>
        <p:nvSpPr>
          <p:cNvPr id="2337" name="Google Shape;2337;p88"/>
          <p:cNvSpPr txBox="1">
            <a:spLocks noGrp="1"/>
          </p:cNvSpPr>
          <p:nvPr>
            <p:ph type="title" idx="4294967295"/>
          </p:nvPr>
        </p:nvSpPr>
        <p:spPr>
          <a:xfrm>
            <a:off x="2006174" y="3501163"/>
            <a:ext cx="2054700" cy="40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Decisions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24"/>
                                        </p:tgtEl>
                                        <p:attrNameLst>
                                          <p:attrName>style.visibility</p:attrName>
                                        </p:attrNameLst>
                                      </p:cBhvr>
                                      <p:to>
                                        <p:strVal val="visible"/>
                                      </p:to>
                                    </p:set>
                                    <p:anim calcmode="lin" valueType="num">
                                      <p:cBhvr additive="base">
                                        <p:cTn id="7" dur="1000"/>
                                        <p:tgtEl>
                                          <p:spTgt spid="232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1"/>
                                        </p:tgtEl>
                                        <p:attrNameLst>
                                          <p:attrName>style.visibility</p:attrName>
                                        </p:attrNameLst>
                                      </p:cBhvr>
                                      <p:to>
                                        <p:strVal val="visible"/>
                                      </p:to>
                                    </p:set>
                                    <p:animEffect transition="in" filter="fade">
                                      <p:cBhvr>
                                        <p:cTn id="10" dur="1000"/>
                                        <p:tgtEl>
                                          <p:spTgt spid="2321"/>
                                        </p:tgtEl>
                                      </p:cBhvr>
                                    </p:animEffect>
                                  </p:childTnLst>
                                </p:cTn>
                              </p:par>
                              <p:par>
                                <p:cTn id="11" presetID="10" presetClass="entr" presetSubtype="0" fill="hold" nodeType="withEffect">
                                  <p:stCondLst>
                                    <p:cond delay="0"/>
                                  </p:stCondLst>
                                  <p:childTnLst>
                                    <p:set>
                                      <p:cBhvr>
                                        <p:cTn id="12" dur="1" fill="hold">
                                          <p:stCondLst>
                                            <p:cond delay="0"/>
                                          </p:stCondLst>
                                        </p:cTn>
                                        <p:tgtEl>
                                          <p:spTgt spid="2323"/>
                                        </p:tgtEl>
                                        <p:attrNameLst>
                                          <p:attrName>style.visibility</p:attrName>
                                        </p:attrNameLst>
                                      </p:cBhvr>
                                      <p:to>
                                        <p:strVal val="visible"/>
                                      </p:to>
                                    </p:set>
                                    <p:animEffect transition="in" filter="fade">
                                      <p:cBhvr>
                                        <p:cTn id="13" dur="1000"/>
                                        <p:tgtEl>
                                          <p:spTgt spid="2323"/>
                                        </p:tgtEl>
                                      </p:cBhvr>
                                    </p:animEffect>
                                  </p:childTnLst>
                                </p:cTn>
                              </p:par>
                              <p:par>
                                <p:cTn id="14" presetID="10" presetClass="entr" presetSubtype="0" fill="hold" nodeType="withEffect">
                                  <p:stCondLst>
                                    <p:cond delay="0"/>
                                  </p:stCondLst>
                                  <p:childTnLst>
                                    <p:set>
                                      <p:cBhvr>
                                        <p:cTn id="15" dur="1" fill="hold">
                                          <p:stCondLst>
                                            <p:cond delay="0"/>
                                          </p:stCondLst>
                                        </p:cTn>
                                        <p:tgtEl>
                                          <p:spTgt spid="2335"/>
                                        </p:tgtEl>
                                        <p:attrNameLst>
                                          <p:attrName>style.visibility</p:attrName>
                                        </p:attrNameLst>
                                      </p:cBhvr>
                                      <p:to>
                                        <p:strVal val="visible"/>
                                      </p:to>
                                    </p:set>
                                    <p:animEffect transition="in" filter="fade">
                                      <p:cBhvr>
                                        <p:cTn id="16" dur="1000"/>
                                        <p:tgtEl>
                                          <p:spTgt spid="2335"/>
                                        </p:tgtEl>
                                      </p:cBhvr>
                                    </p:animEffect>
                                  </p:childTnLst>
                                </p:cTn>
                              </p:par>
                              <p:par>
                                <p:cTn id="17" presetID="10" presetClass="entr" presetSubtype="0" fill="hold" nodeType="withEffect">
                                  <p:stCondLst>
                                    <p:cond delay="0"/>
                                  </p:stCondLst>
                                  <p:childTnLst>
                                    <p:set>
                                      <p:cBhvr>
                                        <p:cTn id="18" dur="1" fill="hold">
                                          <p:stCondLst>
                                            <p:cond delay="0"/>
                                          </p:stCondLst>
                                        </p:cTn>
                                        <p:tgtEl>
                                          <p:spTgt spid="2337"/>
                                        </p:tgtEl>
                                        <p:attrNameLst>
                                          <p:attrName>style.visibility</p:attrName>
                                        </p:attrNameLst>
                                      </p:cBhvr>
                                      <p:to>
                                        <p:strVal val="visible"/>
                                      </p:to>
                                    </p:set>
                                    <p:animEffect transition="in" filter="fade">
                                      <p:cBhvr>
                                        <p:cTn id="19" dur="1000"/>
                                        <p:tgtEl>
                                          <p:spTgt spid="2337"/>
                                        </p:tgtEl>
                                      </p:cBhvr>
                                    </p:animEffect>
                                  </p:childTnLst>
                                </p:cTn>
                              </p:par>
                              <p:par>
                                <p:cTn id="20" presetID="10" presetClass="entr" presetSubtype="0" fill="hold" nodeType="withEffect">
                                  <p:stCondLst>
                                    <p:cond delay="0"/>
                                  </p:stCondLst>
                                  <p:childTnLst>
                                    <p:set>
                                      <p:cBhvr>
                                        <p:cTn id="21" dur="1" fill="hold">
                                          <p:stCondLst>
                                            <p:cond delay="0"/>
                                          </p:stCondLst>
                                        </p:cTn>
                                        <p:tgtEl>
                                          <p:spTgt spid="2322"/>
                                        </p:tgtEl>
                                        <p:attrNameLst>
                                          <p:attrName>style.visibility</p:attrName>
                                        </p:attrNameLst>
                                      </p:cBhvr>
                                      <p:to>
                                        <p:strVal val="visible"/>
                                      </p:to>
                                    </p:set>
                                    <p:animEffect transition="in" filter="fade">
                                      <p:cBhvr>
                                        <p:cTn id="22" dur="1000"/>
                                        <p:tgtEl>
                                          <p:spTgt spid="2322"/>
                                        </p:tgtEl>
                                      </p:cBhvr>
                                    </p:animEffect>
                                  </p:childTnLst>
                                </p:cTn>
                              </p:par>
                              <p:par>
                                <p:cTn id="23" presetID="10" presetClass="entr" presetSubtype="0" fill="hold" nodeType="withEffect">
                                  <p:stCondLst>
                                    <p:cond delay="0"/>
                                  </p:stCondLst>
                                  <p:childTnLst>
                                    <p:set>
                                      <p:cBhvr>
                                        <p:cTn id="24" dur="1" fill="hold">
                                          <p:stCondLst>
                                            <p:cond delay="0"/>
                                          </p:stCondLst>
                                        </p:cTn>
                                        <p:tgtEl>
                                          <p:spTgt spid="2336"/>
                                        </p:tgtEl>
                                        <p:attrNameLst>
                                          <p:attrName>style.visibility</p:attrName>
                                        </p:attrNameLst>
                                      </p:cBhvr>
                                      <p:to>
                                        <p:strVal val="visible"/>
                                      </p:to>
                                    </p:set>
                                    <p:animEffect transition="in" filter="fade">
                                      <p:cBhvr>
                                        <p:cTn id="25" dur="1000"/>
                                        <p:tgtEl>
                                          <p:spTgt spid="2336"/>
                                        </p:tgtEl>
                                      </p:cBhvr>
                                    </p:animEffect>
                                  </p:childTnLst>
                                </p:cTn>
                              </p:par>
                              <p:par>
                                <p:cTn id="26" presetID="2" presetClass="entr" presetSubtype="1" fill="hold" nodeType="withEffect">
                                  <p:stCondLst>
                                    <p:cond delay="0"/>
                                  </p:stCondLst>
                                  <p:childTnLst>
                                    <p:set>
                                      <p:cBhvr>
                                        <p:cTn id="27" dur="1" fill="hold">
                                          <p:stCondLst>
                                            <p:cond delay="0"/>
                                          </p:stCondLst>
                                        </p:cTn>
                                        <p:tgtEl>
                                          <p:spTgt spid="2320"/>
                                        </p:tgtEl>
                                        <p:attrNameLst>
                                          <p:attrName>style.visibility</p:attrName>
                                        </p:attrNameLst>
                                      </p:cBhvr>
                                      <p:to>
                                        <p:strVal val="visible"/>
                                      </p:to>
                                    </p:set>
                                    <p:anim calcmode="lin" valueType="num">
                                      <p:cBhvr additive="base">
                                        <p:cTn id="28" dur="1000"/>
                                        <p:tgtEl>
                                          <p:spTgt spid="23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1"/>
        <p:cNvGrpSpPr/>
        <p:nvPr/>
      </p:nvGrpSpPr>
      <p:grpSpPr>
        <a:xfrm>
          <a:off x="0" y="0"/>
          <a:ext cx="0" cy="0"/>
          <a:chOff x="0" y="0"/>
          <a:chExt cx="0" cy="0"/>
        </a:xfrm>
      </p:grpSpPr>
      <p:sp>
        <p:nvSpPr>
          <p:cNvPr id="2342" name="Google Shape;2342;p8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Sales Funnel</a:t>
            </a:r>
            <a:endParaRPr/>
          </a:p>
        </p:txBody>
      </p:sp>
      <p:grpSp>
        <p:nvGrpSpPr>
          <p:cNvPr id="2343" name="Google Shape;2343;p89"/>
          <p:cNvGrpSpPr/>
          <p:nvPr/>
        </p:nvGrpSpPr>
        <p:grpSpPr>
          <a:xfrm>
            <a:off x="3276357" y="1481868"/>
            <a:ext cx="2591237" cy="2335267"/>
            <a:chOff x="3276357" y="1481868"/>
            <a:chExt cx="2591237" cy="2335267"/>
          </a:xfrm>
        </p:grpSpPr>
        <p:grpSp>
          <p:nvGrpSpPr>
            <p:cNvPr id="2344" name="Google Shape;2344;p89"/>
            <p:cNvGrpSpPr/>
            <p:nvPr/>
          </p:nvGrpSpPr>
          <p:grpSpPr>
            <a:xfrm rot="5400000">
              <a:off x="4692990" y="2049562"/>
              <a:ext cx="541978" cy="1807232"/>
              <a:chOff x="6520337" y="1279575"/>
              <a:chExt cx="213950" cy="713447"/>
            </a:xfrm>
          </p:grpSpPr>
          <p:grpSp>
            <p:nvGrpSpPr>
              <p:cNvPr id="2345" name="Google Shape;2345;p89"/>
              <p:cNvGrpSpPr/>
              <p:nvPr/>
            </p:nvGrpSpPr>
            <p:grpSpPr>
              <a:xfrm>
                <a:off x="6520337" y="1589527"/>
                <a:ext cx="213950" cy="403494"/>
                <a:chOff x="6520337" y="1589527"/>
                <a:chExt cx="213950" cy="403494"/>
              </a:xfrm>
            </p:grpSpPr>
            <p:sp>
              <p:nvSpPr>
                <p:cNvPr id="2346" name="Google Shape;234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8" name="Google Shape;2348;p89"/>
              <p:cNvCxnSpPr/>
              <p:nvPr/>
            </p:nvCxnSpPr>
            <p:spPr>
              <a:xfrm rot="10800000">
                <a:off x="6677825" y="1279575"/>
                <a:ext cx="0" cy="378000"/>
              </a:xfrm>
              <a:prstGeom prst="straightConnector1">
                <a:avLst/>
              </a:prstGeom>
              <a:noFill/>
              <a:ln w="19050" cap="flat" cmpd="sng">
                <a:solidFill>
                  <a:schemeClr val="accent2"/>
                </a:solidFill>
                <a:prstDash val="solid"/>
                <a:round/>
                <a:headEnd type="none" w="med" len="med"/>
                <a:tailEnd type="oval" w="med" len="med"/>
              </a:ln>
            </p:spPr>
          </p:cxnSp>
        </p:grpSp>
        <p:grpSp>
          <p:nvGrpSpPr>
            <p:cNvPr id="2349" name="Google Shape;2349;p89"/>
            <p:cNvGrpSpPr/>
            <p:nvPr/>
          </p:nvGrpSpPr>
          <p:grpSpPr>
            <a:xfrm rot="5400000">
              <a:off x="3991563" y="1385684"/>
              <a:ext cx="629535" cy="2059946"/>
              <a:chOff x="6290865" y="1489315"/>
              <a:chExt cx="248514" cy="813211"/>
            </a:xfrm>
          </p:grpSpPr>
          <p:grpSp>
            <p:nvGrpSpPr>
              <p:cNvPr id="2350" name="Google Shape;2350;p89"/>
              <p:cNvGrpSpPr/>
              <p:nvPr/>
            </p:nvGrpSpPr>
            <p:grpSpPr>
              <a:xfrm>
                <a:off x="6290865" y="1489315"/>
                <a:ext cx="248514" cy="603900"/>
                <a:chOff x="6290865" y="1489315"/>
                <a:chExt cx="248514" cy="603900"/>
              </a:xfrm>
            </p:grpSpPr>
            <p:sp>
              <p:nvSpPr>
                <p:cNvPr id="2351" name="Google Shape;2351;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53" name="Google Shape;2353;p89"/>
              <p:cNvCxnSpPr/>
              <p:nvPr/>
            </p:nvCxnSpPr>
            <p:spPr>
              <a:xfrm rot="10800000">
                <a:off x="6431250" y="2055626"/>
                <a:ext cx="0" cy="246900"/>
              </a:xfrm>
              <a:prstGeom prst="straightConnector1">
                <a:avLst/>
              </a:prstGeom>
              <a:noFill/>
              <a:ln w="19050" cap="flat" cmpd="sng">
                <a:solidFill>
                  <a:schemeClr val="accent4"/>
                </a:solidFill>
                <a:prstDash val="solid"/>
                <a:round/>
                <a:headEnd type="oval" w="med" len="med"/>
                <a:tailEnd type="none" w="med" len="med"/>
              </a:ln>
            </p:spPr>
          </p:cxnSp>
        </p:grpSp>
        <p:grpSp>
          <p:nvGrpSpPr>
            <p:cNvPr id="2354" name="Google Shape;2354;p89"/>
            <p:cNvGrpSpPr/>
            <p:nvPr/>
          </p:nvGrpSpPr>
          <p:grpSpPr>
            <a:xfrm rot="5400000">
              <a:off x="4304985" y="675535"/>
              <a:ext cx="756023" cy="2368689"/>
              <a:chOff x="6046501" y="1279675"/>
              <a:chExt cx="298446" cy="935095"/>
            </a:xfrm>
          </p:grpSpPr>
          <p:grpSp>
            <p:nvGrpSpPr>
              <p:cNvPr id="2355" name="Google Shape;2355;p89"/>
              <p:cNvGrpSpPr/>
              <p:nvPr/>
            </p:nvGrpSpPr>
            <p:grpSpPr>
              <a:xfrm>
                <a:off x="6046501" y="1367785"/>
                <a:ext cx="298446" cy="846986"/>
                <a:chOff x="6046501" y="1367785"/>
                <a:chExt cx="298446" cy="846986"/>
              </a:xfrm>
            </p:grpSpPr>
            <p:sp>
              <p:nvSpPr>
                <p:cNvPr id="2356" name="Google Shape;2356;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58" name="Google Shape;2358;p89"/>
              <p:cNvCxnSpPr/>
              <p:nvPr/>
            </p:nvCxnSpPr>
            <p:spPr>
              <a:xfrm rot="10800000">
                <a:off x="6156950" y="1279675"/>
                <a:ext cx="0" cy="95700"/>
              </a:xfrm>
              <a:prstGeom prst="straightConnector1">
                <a:avLst/>
              </a:prstGeom>
              <a:noFill/>
              <a:ln w="19050" cap="flat" cmpd="sng">
                <a:solidFill>
                  <a:schemeClr val="dk2"/>
                </a:solidFill>
                <a:prstDash val="solid"/>
                <a:round/>
                <a:headEnd type="none" w="med" len="med"/>
                <a:tailEnd type="oval" w="med" len="med"/>
              </a:ln>
            </p:spPr>
          </p:cxnSp>
        </p:grpSp>
        <p:grpSp>
          <p:nvGrpSpPr>
            <p:cNvPr id="2359" name="Google Shape;2359;p89"/>
            <p:cNvGrpSpPr/>
            <p:nvPr/>
          </p:nvGrpSpPr>
          <p:grpSpPr>
            <a:xfrm rot="5400000">
              <a:off x="3767439" y="2743266"/>
              <a:ext cx="582803" cy="1564937"/>
              <a:chOff x="6738300" y="1684725"/>
              <a:chExt cx="230066" cy="617795"/>
            </a:xfrm>
          </p:grpSpPr>
          <p:cxnSp>
            <p:nvCxnSpPr>
              <p:cNvPr id="2360" name="Google Shape;2360;p89"/>
              <p:cNvCxnSpPr/>
              <p:nvPr/>
            </p:nvCxnSpPr>
            <p:spPr>
              <a:xfrm rot="10800000">
                <a:off x="6938275" y="1791920"/>
                <a:ext cx="0" cy="510600"/>
              </a:xfrm>
              <a:prstGeom prst="straightConnector1">
                <a:avLst/>
              </a:prstGeom>
              <a:noFill/>
              <a:ln w="19050" cap="flat" cmpd="sng">
                <a:solidFill>
                  <a:schemeClr val="lt2"/>
                </a:solidFill>
                <a:prstDash val="solid"/>
                <a:round/>
                <a:headEnd type="oval" w="med" len="med"/>
                <a:tailEnd type="none" w="med" len="med"/>
              </a:ln>
            </p:spPr>
          </p:cxnSp>
          <p:grpSp>
            <p:nvGrpSpPr>
              <p:cNvPr id="2361" name="Google Shape;2361;p89"/>
              <p:cNvGrpSpPr/>
              <p:nvPr/>
            </p:nvGrpSpPr>
            <p:grpSpPr>
              <a:xfrm>
                <a:off x="6738300" y="1684725"/>
                <a:ext cx="230066" cy="215971"/>
                <a:chOff x="6738300" y="1684725"/>
                <a:chExt cx="230066" cy="215971"/>
              </a:xfrm>
            </p:grpSpPr>
            <p:sp>
              <p:nvSpPr>
                <p:cNvPr id="2362" name="Google Shape;2362;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64" name="Google Shape;2364;p89"/>
          <p:cNvSpPr txBox="1"/>
          <p:nvPr/>
        </p:nvSpPr>
        <p:spPr>
          <a:xfrm>
            <a:off x="5867600" y="1342736"/>
            <a:ext cx="13503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AWARENESS</a:t>
            </a:r>
            <a:endParaRPr sz="2000">
              <a:solidFill>
                <a:schemeClr val="lt1"/>
              </a:solidFill>
              <a:latin typeface="Bebas Neue"/>
              <a:ea typeface="Bebas Neue"/>
              <a:cs typeface="Bebas Neue"/>
              <a:sym typeface="Bebas Neue"/>
            </a:endParaRPr>
          </a:p>
        </p:txBody>
      </p:sp>
      <p:sp>
        <p:nvSpPr>
          <p:cNvPr id="2365" name="Google Shape;2365;p89"/>
          <p:cNvSpPr txBox="1"/>
          <p:nvPr/>
        </p:nvSpPr>
        <p:spPr>
          <a:xfrm>
            <a:off x="5867600" y="1632525"/>
            <a:ext cx="2375100" cy="89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accent1"/>
                </a:solidFill>
                <a:latin typeface="Montserrat"/>
                <a:ea typeface="Montserrat"/>
                <a:cs typeface="Montserrat"/>
                <a:sym typeface="Montserrat"/>
              </a:rPr>
              <a:t>Venus has a beautiful name, but it’s terribly hot too</a:t>
            </a:r>
            <a:endParaRPr sz="1600">
              <a:solidFill>
                <a:schemeClr val="accent1"/>
              </a:solidFill>
              <a:latin typeface="Montserrat"/>
              <a:ea typeface="Montserrat"/>
              <a:cs typeface="Montserrat"/>
              <a:sym typeface="Montserrat"/>
            </a:endParaRPr>
          </a:p>
          <a:p>
            <a:pPr marL="0" lvl="0" indent="0" algn="l" rtl="0">
              <a:lnSpc>
                <a:spcPct val="100000"/>
              </a:lnSpc>
              <a:spcBef>
                <a:spcPts val="0"/>
              </a:spcBef>
              <a:spcAft>
                <a:spcPts val="0"/>
              </a:spcAft>
              <a:buNone/>
            </a:pPr>
            <a:endParaRPr sz="1600">
              <a:solidFill>
                <a:schemeClr val="accent1"/>
              </a:solidFill>
              <a:latin typeface="Montserrat"/>
              <a:ea typeface="Montserrat"/>
              <a:cs typeface="Montserrat"/>
              <a:sym typeface="Montserrat"/>
            </a:endParaRPr>
          </a:p>
        </p:txBody>
      </p:sp>
      <p:sp>
        <p:nvSpPr>
          <p:cNvPr id="2366" name="Google Shape;2366;p89"/>
          <p:cNvSpPr txBox="1"/>
          <p:nvPr/>
        </p:nvSpPr>
        <p:spPr>
          <a:xfrm>
            <a:off x="5867650" y="2669886"/>
            <a:ext cx="13503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decision</a:t>
            </a:r>
            <a:endParaRPr sz="2000">
              <a:solidFill>
                <a:schemeClr val="lt1"/>
              </a:solidFill>
              <a:latin typeface="Bebas Neue"/>
              <a:ea typeface="Bebas Neue"/>
              <a:cs typeface="Bebas Neue"/>
              <a:sym typeface="Bebas Neue"/>
            </a:endParaRPr>
          </a:p>
        </p:txBody>
      </p:sp>
      <p:sp>
        <p:nvSpPr>
          <p:cNvPr id="2367" name="Google Shape;2367;p89"/>
          <p:cNvSpPr txBox="1"/>
          <p:nvPr/>
        </p:nvSpPr>
        <p:spPr>
          <a:xfrm>
            <a:off x="5867600" y="2959675"/>
            <a:ext cx="2375100" cy="89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accent1"/>
                </a:solidFill>
                <a:latin typeface="Montserrat"/>
                <a:ea typeface="Montserrat"/>
                <a:cs typeface="Montserrat"/>
                <a:sym typeface="Montserrat"/>
              </a:rPr>
              <a:t>Saturn is composed mostly of hydrogen and helium</a:t>
            </a:r>
            <a:endParaRPr sz="1600">
              <a:solidFill>
                <a:schemeClr val="accent1"/>
              </a:solidFill>
              <a:latin typeface="Montserrat"/>
              <a:ea typeface="Montserrat"/>
              <a:cs typeface="Montserrat"/>
              <a:sym typeface="Montserrat"/>
            </a:endParaRPr>
          </a:p>
          <a:p>
            <a:pPr marL="0" lvl="0" indent="0" algn="l" rtl="0">
              <a:lnSpc>
                <a:spcPct val="100000"/>
              </a:lnSpc>
              <a:spcBef>
                <a:spcPts val="0"/>
              </a:spcBef>
              <a:spcAft>
                <a:spcPts val="0"/>
              </a:spcAft>
              <a:buNone/>
            </a:pPr>
            <a:endParaRPr sz="1600">
              <a:solidFill>
                <a:schemeClr val="accent1"/>
              </a:solidFill>
              <a:latin typeface="Montserrat"/>
              <a:ea typeface="Montserrat"/>
              <a:cs typeface="Montserrat"/>
              <a:sym typeface="Montserrat"/>
            </a:endParaRPr>
          </a:p>
        </p:txBody>
      </p:sp>
      <p:sp>
        <p:nvSpPr>
          <p:cNvPr id="2368" name="Google Shape;2368;p89"/>
          <p:cNvSpPr txBox="1"/>
          <p:nvPr/>
        </p:nvSpPr>
        <p:spPr>
          <a:xfrm>
            <a:off x="1926007" y="2053561"/>
            <a:ext cx="1350300" cy="35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Interest</a:t>
            </a:r>
            <a:endParaRPr sz="2000">
              <a:solidFill>
                <a:schemeClr val="lt1"/>
              </a:solidFill>
              <a:latin typeface="Bebas Neue"/>
              <a:ea typeface="Bebas Neue"/>
              <a:cs typeface="Bebas Neue"/>
              <a:sym typeface="Bebas Neue"/>
            </a:endParaRPr>
          </a:p>
        </p:txBody>
      </p:sp>
      <p:sp>
        <p:nvSpPr>
          <p:cNvPr id="2369" name="Google Shape;2369;p89"/>
          <p:cNvSpPr txBox="1"/>
          <p:nvPr/>
        </p:nvSpPr>
        <p:spPr>
          <a:xfrm>
            <a:off x="901325" y="2340800"/>
            <a:ext cx="2375100" cy="894000"/>
          </a:xfrm>
          <a:prstGeom prst="rect">
            <a:avLst/>
          </a:prstGeom>
          <a:noFill/>
          <a:ln>
            <a:noFill/>
          </a:ln>
        </p:spPr>
        <p:txBody>
          <a:bodyPr spcFirstLastPara="1" wrap="square" lIns="91425" tIns="91425" rIns="91425" bIns="91425" anchor="t" anchorCtr="0">
            <a:noAutofit/>
          </a:bodyPr>
          <a:lstStyle/>
          <a:p>
            <a:pPr marL="0" lvl="0" indent="12700" algn="r" rtl="0">
              <a:lnSpc>
                <a:spcPct val="100000"/>
              </a:lnSpc>
              <a:spcBef>
                <a:spcPts val="0"/>
              </a:spcBef>
              <a:spcAft>
                <a:spcPts val="0"/>
              </a:spcAft>
              <a:buNone/>
            </a:pPr>
            <a:r>
              <a:rPr lang="en" sz="1600">
                <a:solidFill>
                  <a:schemeClr val="accent1"/>
                </a:solidFill>
                <a:latin typeface="Montserrat"/>
                <a:ea typeface="Montserrat"/>
                <a:cs typeface="Montserrat"/>
                <a:sym typeface="Montserrat"/>
              </a:rPr>
              <a:t>Jupiter is a gas giant and the biggest planet of them all</a:t>
            </a:r>
            <a:endParaRPr sz="1600">
              <a:solidFill>
                <a:schemeClr val="accent1"/>
              </a:solidFill>
              <a:latin typeface="Montserrat"/>
              <a:ea typeface="Montserrat"/>
              <a:cs typeface="Montserrat"/>
              <a:sym typeface="Montserrat"/>
            </a:endParaRPr>
          </a:p>
        </p:txBody>
      </p:sp>
      <p:sp>
        <p:nvSpPr>
          <p:cNvPr id="2370" name="Google Shape;2370;p89"/>
          <p:cNvSpPr txBox="1"/>
          <p:nvPr/>
        </p:nvSpPr>
        <p:spPr>
          <a:xfrm>
            <a:off x="1926007" y="3379224"/>
            <a:ext cx="1350300" cy="35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Purchase</a:t>
            </a:r>
            <a:endParaRPr sz="2000">
              <a:solidFill>
                <a:schemeClr val="lt1"/>
              </a:solidFill>
              <a:latin typeface="Bebas Neue"/>
              <a:ea typeface="Bebas Neue"/>
              <a:cs typeface="Bebas Neue"/>
              <a:sym typeface="Bebas Neue"/>
            </a:endParaRPr>
          </a:p>
        </p:txBody>
      </p:sp>
      <p:sp>
        <p:nvSpPr>
          <p:cNvPr id="2371" name="Google Shape;2371;p89"/>
          <p:cNvSpPr txBox="1"/>
          <p:nvPr/>
        </p:nvSpPr>
        <p:spPr>
          <a:xfrm>
            <a:off x="901325" y="3672095"/>
            <a:ext cx="2375100" cy="894000"/>
          </a:xfrm>
          <a:prstGeom prst="rect">
            <a:avLst/>
          </a:prstGeom>
          <a:noFill/>
          <a:ln>
            <a:noFill/>
          </a:ln>
        </p:spPr>
        <p:txBody>
          <a:bodyPr spcFirstLastPara="1" wrap="square" lIns="91425" tIns="91425" rIns="91425" bIns="91425" anchor="t" anchorCtr="0">
            <a:noAutofit/>
          </a:bodyPr>
          <a:lstStyle/>
          <a:p>
            <a:pPr marL="0" lvl="0" indent="12700" algn="r" rtl="0">
              <a:lnSpc>
                <a:spcPct val="100000"/>
              </a:lnSpc>
              <a:spcBef>
                <a:spcPts val="0"/>
              </a:spcBef>
              <a:spcAft>
                <a:spcPts val="0"/>
              </a:spcAft>
              <a:buNone/>
            </a:pPr>
            <a:r>
              <a:rPr lang="en" sz="1600">
                <a:solidFill>
                  <a:schemeClr val="accent1"/>
                </a:solidFill>
                <a:latin typeface="Montserrat"/>
                <a:ea typeface="Montserrat"/>
                <a:cs typeface="Montserrat"/>
                <a:sym typeface="Montserrat"/>
              </a:rPr>
              <a:t>Despite being red, Mars is actually a cold place</a:t>
            </a:r>
            <a:endParaRPr sz="1600">
              <a:solidFill>
                <a:schemeClr val="accent1"/>
              </a:solidFill>
              <a:latin typeface="Montserrat"/>
              <a:ea typeface="Montserrat"/>
              <a:cs typeface="Montserrat"/>
              <a:sym typeface="Montserrat"/>
            </a:endParaRPr>
          </a:p>
        </p:txBody>
      </p:sp>
      <p:sp>
        <p:nvSpPr>
          <p:cNvPr id="2372" name="Google Shape;2372;p89"/>
          <p:cNvSpPr/>
          <p:nvPr/>
        </p:nvSpPr>
        <p:spPr>
          <a:xfrm>
            <a:off x="4388366" y="405929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ppt_w</p:attrName>
                                        </p:attrNameLst>
                                      </p:cBhvr>
                                      <p:tavLst>
                                        <p:tav tm="0">
                                          <p:val>
                                            <p:strVal val="0"/>
                                          </p:val>
                                        </p:tav>
                                        <p:tav tm="100000">
                                          <p:val>
                                            <p:strVal val="#ppt_w"/>
                                          </p:val>
                                        </p:tav>
                                      </p:tavLst>
                                    </p:anim>
                                    <p:anim calcmode="lin" valueType="num">
                                      <p:cBhvr additive="base">
                                        <p:cTn id="8" dur="1000"/>
                                        <p:tgtEl>
                                          <p:spTgt spid="234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372"/>
                                        </p:tgtEl>
                                        <p:attrNameLst>
                                          <p:attrName>style.visibility</p:attrName>
                                        </p:attrNameLst>
                                      </p:cBhvr>
                                      <p:to>
                                        <p:strVal val="visible"/>
                                      </p:to>
                                    </p:set>
                                    <p:anim calcmode="lin" valueType="num">
                                      <p:cBhvr additive="base">
                                        <p:cTn id="11" dur="1000"/>
                                        <p:tgtEl>
                                          <p:spTgt spid="2372"/>
                                        </p:tgtEl>
                                        <p:attrNameLst>
                                          <p:attrName>ppt_w</p:attrName>
                                        </p:attrNameLst>
                                      </p:cBhvr>
                                      <p:tavLst>
                                        <p:tav tm="0">
                                          <p:val>
                                            <p:strVal val="0"/>
                                          </p:val>
                                        </p:tav>
                                        <p:tav tm="100000">
                                          <p:val>
                                            <p:strVal val="#ppt_w"/>
                                          </p:val>
                                        </p:tav>
                                      </p:tavLst>
                                    </p:anim>
                                    <p:anim calcmode="lin" valueType="num">
                                      <p:cBhvr additive="base">
                                        <p:cTn id="12" dur="1000"/>
                                        <p:tgtEl>
                                          <p:spTgt spid="2372"/>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364"/>
                                        </p:tgtEl>
                                        <p:attrNameLst>
                                          <p:attrName>style.visibility</p:attrName>
                                        </p:attrNameLst>
                                      </p:cBhvr>
                                      <p:to>
                                        <p:strVal val="visible"/>
                                      </p:to>
                                    </p:set>
                                    <p:animEffect transition="in" filter="fade">
                                      <p:cBhvr>
                                        <p:cTn id="15" dur="1000"/>
                                        <p:tgtEl>
                                          <p:spTgt spid="2364"/>
                                        </p:tgtEl>
                                      </p:cBhvr>
                                    </p:animEffect>
                                  </p:childTnLst>
                                </p:cTn>
                              </p:par>
                              <p:par>
                                <p:cTn id="16" presetID="10" presetClass="entr" presetSubtype="0" fill="hold" nodeType="withEffect">
                                  <p:stCondLst>
                                    <p:cond delay="0"/>
                                  </p:stCondLst>
                                  <p:childTnLst>
                                    <p:set>
                                      <p:cBhvr>
                                        <p:cTn id="17" dur="1" fill="hold">
                                          <p:stCondLst>
                                            <p:cond delay="0"/>
                                          </p:stCondLst>
                                        </p:cTn>
                                        <p:tgtEl>
                                          <p:spTgt spid="2365"/>
                                        </p:tgtEl>
                                        <p:attrNameLst>
                                          <p:attrName>style.visibility</p:attrName>
                                        </p:attrNameLst>
                                      </p:cBhvr>
                                      <p:to>
                                        <p:strVal val="visible"/>
                                      </p:to>
                                    </p:set>
                                    <p:animEffect transition="in" filter="fade">
                                      <p:cBhvr>
                                        <p:cTn id="18" dur="1000"/>
                                        <p:tgtEl>
                                          <p:spTgt spid="2365"/>
                                        </p:tgtEl>
                                      </p:cBhvr>
                                    </p:animEffect>
                                  </p:childTnLst>
                                </p:cTn>
                              </p:par>
                              <p:par>
                                <p:cTn id="19" presetID="10" presetClass="entr" presetSubtype="0" fill="hold" nodeType="withEffect">
                                  <p:stCondLst>
                                    <p:cond delay="0"/>
                                  </p:stCondLst>
                                  <p:childTnLst>
                                    <p:set>
                                      <p:cBhvr>
                                        <p:cTn id="20" dur="1" fill="hold">
                                          <p:stCondLst>
                                            <p:cond delay="0"/>
                                          </p:stCondLst>
                                        </p:cTn>
                                        <p:tgtEl>
                                          <p:spTgt spid="2366"/>
                                        </p:tgtEl>
                                        <p:attrNameLst>
                                          <p:attrName>style.visibility</p:attrName>
                                        </p:attrNameLst>
                                      </p:cBhvr>
                                      <p:to>
                                        <p:strVal val="visible"/>
                                      </p:to>
                                    </p:set>
                                    <p:animEffect transition="in" filter="fade">
                                      <p:cBhvr>
                                        <p:cTn id="21" dur="1000"/>
                                        <p:tgtEl>
                                          <p:spTgt spid="2366"/>
                                        </p:tgtEl>
                                      </p:cBhvr>
                                    </p:animEffect>
                                  </p:childTnLst>
                                </p:cTn>
                              </p:par>
                              <p:par>
                                <p:cTn id="22" presetID="10" presetClass="entr" presetSubtype="0" fill="hold" nodeType="withEffect">
                                  <p:stCondLst>
                                    <p:cond delay="0"/>
                                  </p:stCondLst>
                                  <p:childTnLst>
                                    <p:set>
                                      <p:cBhvr>
                                        <p:cTn id="23" dur="1" fill="hold">
                                          <p:stCondLst>
                                            <p:cond delay="0"/>
                                          </p:stCondLst>
                                        </p:cTn>
                                        <p:tgtEl>
                                          <p:spTgt spid="2367"/>
                                        </p:tgtEl>
                                        <p:attrNameLst>
                                          <p:attrName>style.visibility</p:attrName>
                                        </p:attrNameLst>
                                      </p:cBhvr>
                                      <p:to>
                                        <p:strVal val="visible"/>
                                      </p:to>
                                    </p:set>
                                    <p:animEffect transition="in" filter="fade">
                                      <p:cBhvr>
                                        <p:cTn id="24" dur="1000"/>
                                        <p:tgtEl>
                                          <p:spTgt spid="2367"/>
                                        </p:tgtEl>
                                      </p:cBhvr>
                                    </p:animEffect>
                                  </p:childTnLst>
                                </p:cTn>
                              </p:par>
                              <p:par>
                                <p:cTn id="25" presetID="10" presetClass="entr" presetSubtype="0" fill="hold" nodeType="withEffect">
                                  <p:stCondLst>
                                    <p:cond delay="0"/>
                                  </p:stCondLst>
                                  <p:childTnLst>
                                    <p:set>
                                      <p:cBhvr>
                                        <p:cTn id="26" dur="1" fill="hold">
                                          <p:stCondLst>
                                            <p:cond delay="0"/>
                                          </p:stCondLst>
                                        </p:cTn>
                                        <p:tgtEl>
                                          <p:spTgt spid="2368"/>
                                        </p:tgtEl>
                                        <p:attrNameLst>
                                          <p:attrName>style.visibility</p:attrName>
                                        </p:attrNameLst>
                                      </p:cBhvr>
                                      <p:to>
                                        <p:strVal val="visible"/>
                                      </p:to>
                                    </p:set>
                                    <p:animEffect transition="in" filter="fade">
                                      <p:cBhvr>
                                        <p:cTn id="27" dur="1000"/>
                                        <p:tgtEl>
                                          <p:spTgt spid="2368"/>
                                        </p:tgtEl>
                                      </p:cBhvr>
                                    </p:animEffect>
                                  </p:childTnLst>
                                </p:cTn>
                              </p:par>
                              <p:par>
                                <p:cTn id="28" presetID="10" presetClass="entr" presetSubtype="0" fill="hold" nodeType="withEffect">
                                  <p:stCondLst>
                                    <p:cond delay="0"/>
                                  </p:stCondLst>
                                  <p:childTnLst>
                                    <p:set>
                                      <p:cBhvr>
                                        <p:cTn id="29" dur="1" fill="hold">
                                          <p:stCondLst>
                                            <p:cond delay="0"/>
                                          </p:stCondLst>
                                        </p:cTn>
                                        <p:tgtEl>
                                          <p:spTgt spid="2369"/>
                                        </p:tgtEl>
                                        <p:attrNameLst>
                                          <p:attrName>style.visibility</p:attrName>
                                        </p:attrNameLst>
                                      </p:cBhvr>
                                      <p:to>
                                        <p:strVal val="visible"/>
                                      </p:to>
                                    </p:set>
                                    <p:animEffect transition="in" filter="fade">
                                      <p:cBhvr>
                                        <p:cTn id="30" dur="1000"/>
                                        <p:tgtEl>
                                          <p:spTgt spid="2369"/>
                                        </p:tgtEl>
                                      </p:cBhvr>
                                    </p:animEffect>
                                  </p:childTnLst>
                                </p:cTn>
                              </p:par>
                              <p:par>
                                <p:cTn id="31" presetID="10" presetClass="entr" presetSubtype="0" fill="hold" nodeType="withEffect">
                                  <p:stCondLst>
                                    <p:cond delay="0"/>
                                  </p:stCondLst>
                                  <p:childTnLst>
                                    <p:set>
                                      <p:cBhvr>
                                        <p:cTn id="32" dur="1" fill="hold">
                                          <p:stCondLst>
                                            <p:cond delay="0"/>
                                          </p:stCondLst>
                                        </p:cTn>
                                        <p:tgtEl>
                                          <p:spTgt spid="2370"/>
                                        </p:tgtEl>
                                        <p:attrNameLst>
                                          <p:attrName>style.visibility</p:attrName>
                                        </p:attrNameLst>
                                      </p:cBhvr>
                                      <p:to>
                                        <p:strVal val="visible"/>
                                      </p:to>
                                    </p:set>
                                    <p:animEffect transition="in" filter="fade">
                                      <p:cBhvr>
                                        <p:cTn id="33" dur="1000"/>
                                        <p:tgtEl>
                                          <p:spTgt spid="2370"/>
                                        </p:tgtEl>
                                      </p:cBhvr>
                                    </p:animEffect>
                                  </p:childTnLst>
                                </p:cTn>
                              </p:par>
                              <p:par>
                                <p:cTn id="34" presetID="10" presetClass="entr" presetSubtype="0" fill="hold" nodeType="withEffect">
                                  <p:stCondLst>
                                    <p:cond delay="0"/>
                                  </p:stCondLst>
                                  <p:childTnLst>
                                    <p:set>
                                      <p:cBhvr>
                                        <p:cTn id="35" dur="1" fill="hold">
                                          <p:stCondLst>
                                            <p:cond delay="0"/>
                                          </p:stCondLst>
                                        </p:cTn>
                                        <p:tgtEl>
                                          <p:spTgt spid="2371"/>
                                        </p:tgtEl>
                                        <p:attrNameLst>
                                          <p:attrName>style.visibility</p:attrName>
                                        </p:attrNameLst>
                                      </p:cBhvr>
                                      <p:to>
                                        <p:strVal val="visible"/>
                                      </p:to>
                                    </p:set>
                                    <p:animEffect transition="in" filter="fade">
                                      <p:cBhvr>
                                        <p:cTn id="36" dur="1000"/>
                                        <p:tgtEl>
                                          <p:spTgt spid="2371"/>
                                        </p:tgtEl>
                                      </p:cBhvr>
                                    </p:animEffect>
                                  </p:childTnLst>
                                </p:cTn>
                              </p:par>
                              <p:par>
                                <p:cTn id="37" presetID="2" presetClass="entr" presetSubtype="1" fill="hold" nodeType="withEffect">
                                  <p:stCondLst>
                                    <p:cond delay="0"/>
                                  </p:stCondLst>
                                  <p:childTnLst>
                                    <p:set>
                                      <p:cBhvr>
                                        <p:cTn id="38" dur="1" fill="hold">
                                          <p:stCondLst>
                                            <p:cond delay="0"/>
                                          </p:stCondLst>
                                        </p:cTn>
                                        <p:tgtEl>
                                          <p:spTgt spid="2342"/>
                                        </p:tgtEl>
                                        <p:attrNameLst>
                                          <p:attrName>style.visibility</p:attrName>
                                        </p:attrNameLst>
                                      </p:cBhvr>
                                      <p:to>
                                        <p:strVal val="visible"/>
                                      </p:to>
                                    </p:set>
                                    <p:anim calcmode="lin" valueType="num">
                                      <p:cBhvr additive="base">
                                        <p:cTn id="39" dur="1000"/>
                                        <p:tgtEl>
                                          <p:spTgt spid="2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76"/>
        <p:cNvGrpSpPr/>
        <p:nvPr/>
      </p:nvGrpSpPr>
      <p:grpSpPr>
        <a:xfrm>
          <a:off x="0" y="0"/>
          <a:ext cx="0" cy="0"/>
          <a:chOff x="0" y="0"/>
          <a:chExt cx="0" cy="0"/>
        </a:xfrm>
      </p:grpSpPr>
      <p:grpSp>
        <p:nvGrpSpPr>
          <p:cNvPr id="2377" name="Google Shape;2377;p90"/>
          <p:cNvGrpSpPr/>
          <p:nvPr/>
        </p:nvGrpSpPr>
        <p:grpSpPr>
          <a:xfrm>
            <a:off x="1315500" y="1775537"/>
            <a:ext cx="6513000" cy="2022000"/>
            <a:chOff x="1315500" y="1775537"/>
            <a:chExt cx="6513000" cy="2022000"/>
          </a:xfrm>
        </p:grpSpPr>
        <p:cxnSp>
          <p:nvCxnSpPr>
            <p:cNvPr id="2378" name="Google Shape;2378;p90"/>
            <p:cNvCxnSpPr/>
            <p:nvPr/>
          </p:nvCxnSpPr>
          <p:spPr>
            <a:xfrm>
              <a:off x="1625726" y="2793450"/>
              <a:ext cx="5793900" cy="0"/>
            </a:xfrm>
            <a:prstGeom prst="straightConnector1">
              <a:avLst/>
            </a:prstGeom>
            <a:noFill/>
            <a:ln w="76200" cap="flat" cmpd="sng">
              <a:solidFill>
                <a:schemeClr val="accent6"/>
              </a:solidFill>
              <a:prstDash val="solid"/>
              <a:round/>
              <a:headEnd type="none" w="med" len="med"/>
              <a:tailEnd type="none" w="med" len="med"/>
            </a:ln>
          </p:spPr>
        </p:cxnSp>
        <p:sp>
          <p:nvSpPr>
            <p:cNvPr id="2379" name="Google Shape;2379;p90"/>
            <p:cNvSpPr/>
            <p:nvPr/>
          </p:nvSpPr>
          <p:spPr>
            <a:xfrm rot="5400000">
              <a:off x="7236300" y="2471387"/>
              <a:ext cx="554100" cy="630300"/>
            </a:xfrm>
            <a:prstGeom prst="trapezoid">
              <a:avLst>
                <a:gd name="adj" fmla="val 152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0"/>
            <p:cNvSpPr/>
            <p:nvPr/>
          </p:nvSpPr>
          <p:spPr>
            <a:xfrm rot="5400000">
              <a:off x="5031050" y="2471387"/>
              <a:ext cx="1042800" cy="630300"/>
            </a:xfrm>
            <a:prstGeom prst="trapezoid">
              <a:avLst>
                <a:gd name="adj" fmla="val 125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0"/>
            <p:cNvSpPr/>
            <p:nvPr/>
          </p:nvSpPr>
          <p:spPr>
            <a:xfrm rot="5400000">
              <a:off x="2824750" y="2471387"/>
              <a:ext cx="1533600" cy="630300"/>
            </a:xfrm>
            <a:prstGeom prst="trapezoid">
              <a:avLst>
                <a:gd name="adj" fmla="val 109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0"/>
            <p:cNvSpPr/>
            <p:nvPr/>
          </p:nvSpPr>
          <p:spPr>
            <a:xfrm rot="5400000">
              <a:off x="619650" y="2471387"/>
              <a:ext cx="2022000" cy="630300"/>
            </a:xfrm>
            <a:prstGeom prst="trapezoid">
              <a:avLst>
                <a:gd name="adj" fmla="val 1001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90"/>
            <p:cNvGrpSpPr/>
            <p:nvPr/>
          </p:nvGrpSpPr>
          <p:grpSpPr>
            <a:xfrm>
              <a:off x="1441846" y="2609606"/>
              <a:ext cx="353862" cy="353862"/>
              <a:chOff x="1190625" y="238125"/>
              <a:chExt cx="5219200" cy="5219200"/>
            </a:xfrm>
          </p:grpSpPr>
          <p:sp>
            <p:nvSpPr>
              <p:cNvPr id="2384" name="Google Shape;2384;p90"/>
              <p:cNvSpPr/>
              <p:nvPr/>
            </p:nvSpPr>
            <p:spPr>
              <a:xfrm>
                <a:off x="1190625" y="2245050"/>
                <a:ext cx="349050" cy="1041425"/>
              </a:xfrm>
              <a:custGeom>
                <a:avLst/>
                <a:gdLst/>
                <a:ahLst/>
                <a:cxnLst/>
                <a:rect l="l" t="t" r="r" b="b"/>
                <a:pathLst>
                  <a:path w="13962" h="41657" extrusionOk="0">
                    <a:moveTo>
                      <a:pt x="13961" y="0"/>
                    </a:moveTo>
                    <a:cubicBezTo>
                      <a:pt x="5774" y="3360"/>
                      <a:pt x="0" y="11417"/>
                      <a:pt x="0" y="20845"/>
                    </a:cubicBezTo>
                    <a:cubicBezTo>
                      <a:pt x="0" y="30239"/>
                      <a:pt x="5774" y="38296"/>
                      <a:pt x="13961" y="41656"/>
                    </a:cubicBezTo>
                    <a:lnTo>
                      <a:pt x="13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0"/>
              <p:cNvSpPr/>
              <p:nvPr/>
            </p:nvSpPr>
            <p:spPr>
              <a:xfrm>
                <a:off x="6060750" y="2144750"/>
                <a:ext cx="349075" cy="1242025"/>
              </a:xfrm>
              <a:custGeom>
                <a:avLst/>
                <a:gdLst/>
                <a:ahLst/>
                <a:cxnLst/>
                <a:rect l="l" t="t" r="r" b="b"/>
                <a:pathLst>
                  <a:path w="13963" h="49681" extrusionOk="0">
                    <a:moveTo>
                      <a:pt x="1" y="0"/>
                    </a:moveTo>
                    <a:lnTo>
                      <a:pt x="1" y="49680"/>
                    </a:lnTo>
                    <a:cubicBezTo>
                      <a:pt x="8384" y="44592"/>
                      <a:pt x="13962" y="35360"/>
                      <a:pt x="13962" y="24857"/>
                    </a:cubicBezTo>
                    <a:cubicBezTo>
                      <a:pt x="13962" y="14288"/>
                      <a:pt x="8384" y="508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0"/>
              <p:cNvSpPr/>
              <p:nvPr/>
            </p:nvSpPr>
            <p:spPr>
              <a:xfrm>
                <a:off x="4793475" y="238125"/>
                <a:ext cx="961500" cy="4891350"/>
              </a:xfrm>
              <a:custGeom>
                <a:avLst/>
                <a:gdLst/>
                <a:ahLst/>
                <a:cxnLst/>
                <a:rect l="l" t="t" r="r" b="b"/>
                <a:pathLst>
                  <a:path w="38460" h="195654" extrusionOk="0">
                    <a:moveTo>
                      <a:pt x="19246" y="0"/>
                    </a:moveTo>
                    <a:cubicBezTo>
                      <a:pt x="8645" y="0"/>
                      <a:pt x="1" y="8612"/>
                      <a:pt x="1" y="19213"/>
                    </a:cubicBezTo>
                    <a:lnTo>
                      <a:pt x="1" y="176441"/>
                    </a:lnTo>
                    <a:cubicBezTo>
                      <a:pt x="1" y="187042"/>
                      <a:pt x="8645" y="195654"/>
                      <a:pt x="19246" y="195654"/>
                    </a:cubicBezTo>
                    <a:cubicBezTo>
                      <a:pt x="29815" y="195654"/>
                      <a:pt x="38459" y="187042"/>
                      <a:pt x="38459" y="176441"/>
                    </a:cubicBezTo>
                    <a:lnTo>
                      <a:pt x="38459" y="19213"/>
                    </a:lnTo>
                    <a:cubicBezTo>
                      <a:pt x="38459" y="8612"/>
                      <a:pt x="29815" y="0"/>
                      <a:pt x="19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0"/>
              <p:cNvSpPr/>
              <p:nvPr/>
            </p:nvSpPr>
            <p:spPr>
              <a:xfrm>
                <a:off x="1845450" y="3935575"/>
                <a:ext cx="1125425" cy="1521750"/>
              </a:xfrm>
              <a:custGeom>
                <a:avLst/>
                <a:gdLst/>
                <a:ahLst/>
                <a:cxnLst/>
                <a:rect l="l" t="t" r="r" b="b"/>
                <a:pathLst>
                  <a:path w="45017" h="60870" extrusionOk="0">
                    <a:moveTo>
                      <a:pt x="1" y="0"/>
                    </a:moveTo>
                    <a:lnTo>
                      <a:pt x="1" y="38394"/>
                    </a:lnTo>
                    <a:cubicBezTo>
                      <a:pt x="1" y="50790"/>
                      <a:pt x="10113" y="60869"/>
                      <a:pt x="22508" y="60869"/>
                    </a:cubicBezTo>
                    <a:cubicBezTo>
                      <a:pt x="34904" y="60869"/>
                      <a:pt x="45016" y="50790"/>
                      <a:pt x="45016" y="38394"/>
                    </a:cubicBezTo>
                    <a:lnTo>
                      <a:pt x="45016" y="3784"/>
                    </a:lnTo>
                    <a:lnTo>
                      <a:pt x="36111" y="1044"/>
                    </a:lnTo>
                    <a:lnTo>
                      <a:pt x="6133" y="1044"/>
                    </a:lnTo>
                    <a:cubicBezTo>
                      <a:pt x="3980" y="1044"/>
                      <a:pt x="1925" y="653"/>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0"/>
              <p:cNvSpPr/>
              <p:nvPr/>
            </p:nvSpPr>
            <p:spPr>
              <a:xfrm>
                <a:off x="1845450" y="1875625"/>
                <a:ext cx="819600" cy="1780250"/>
              </a:xfrm>
              <a:custGeom>
                <a:avLst/>
                <a:gdLst/>
                <a:ahLst/>
                <a:cxnLst/>
                <a:rect l="l" t="t" r="r" b="b"/>
                <a:pathLst>
                  <a:path w="32784" h="71210" extrusionOk="0">
                    <a:moveTo>
                      <a:pt x="6133" y="1"/>
                    </a:moveTo>
                    <a:cubicBezTo>
                      <a:pt x="2741" y="1"/>
                      <a:pt x="1" y="2741"/>
                      <a:pt x="1" y="6133"/>
                    </a:cubicBezTo>
                    <a:lnTo>
                      <a:pt x="1" y="65077"/>
                    </a:lnTo>
                    <a:cubicBezTo>
                      <a:pt x="1" y="68470"/>
                      <a:pt x="2741" y="71210"/>
                      <a:pt x="6133" y="71210"/>
                    </a:cubicBezTo>
                    <a:lnTo>
                      <a:pt x="32784" y="71210"/>
                    </a:lnTo>
                    <a:lnTo>
                      <a:pt x="327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0"/>
              <p:cNvSpPr/>
              <p:nvPr/>
            </p:nvSpPr>
            <p:spPr>
              <a:xfrm>
                <a:off x="2970850" y="1219150"/>
                <a:ext cx="1516850" cy="2961100"/>
              </a:xfrm>
              <a:custGeom>
                <a:avLst/>
                <a:gdLst/>
                <a:ahLst/>
                <a:cxnLst/>
                <a:rect l="l" t="t" r="r" b="b"/>
                <a:pathLst>
                  <a:path w="60674" h="118444" extrusionOk="0">
                    <a:moveTo>
                      <a:pt x="60673" y="1"/>
                    </a:moveTo>
                    <a:cubicBezTo>
                      <a:pt x="59988" y="360"/>
                      <a:pt x="59238" y="686"/>
                      <a:pt x="58488" y="979"/>
                    </a:cubicBezTo>
                    <a:lnTo>
                      <a:pt x="0" y="23487"/>
                    </a:lnTo>
                    <a:lnTo>
                      <a:pt x="0" y="99622"/>
                    </a:lnTo>
                    <a:lnTo>
                      <a:pt x="58455" y="117628"/>
                    </a:lnTo>
                    <a:cubicBezTo>
                      <a:pt x="59238" y="117856"/>
                      <a:pt x="59955" y="118150"/>
                      <a:pt x="60673" y="118443"/>
                    </a:cubicBezTo>
                    <a:lnTo>
                      <a:pt x="60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90"/>
            <p:cNvGrpSpPr/>
            <p:nvPr/>
          </p:nvGrpSpPr>
          <p:grpSpPr>
            <a:xfrm>
              <a:off x="3421327" y="2609600"/>
              <a:ext cx="354138" cy="353874"/>
              <a:chOff x="1190625" y="237950"/>
              <a:chExt cx="5223275" cy="5219375"/>
            </a:xfrm>
          </p:grpSpPr>
          <p:sp>
            <p:nvSpPr>
              <p:cNvPr id="2391" name="Google Shape;2391;p90"/>
              <p:cNvSpPr/>
              <p:nvPr/>
            </p:nvSpPr>
            <p:spPr>
              <a:xfrm>
                <a:off x="1190625" y="237950"/>
                <a:ext cx="5223275" cy="5219375"/>
              </a:xfrm>
              <a:custGeom>
                <a:avLst/>
                <a:gdLst/>
                <a:ahLst/>
                <a:cxnLst/>
                <a:rect l="l" t="t" r="r" b="b"/>
                <a:pathLst>
                  <a:path w="208931" h="208775" extrusionOk="0">
                    <a:moveTo>
                      <a:pt x="6134" y="0"/>
                    </a:moveTo>
                    <a:cubicBezTo>
                      <a:pt x="2744" y="0"/>
                      <a:pt x="0" y="2745"/>
                      <a:pt x="0" y="6107"/>
                    </a:cubicBezTo>
                    <a:lnTo>
                      <a:pt x="0" y="202674"/>
                    </a:lnTo>
                    <a:cubicBezTo>
                      <a:pt x="0" y="206034"/>
                      <a:pt x="2740" y="208774"/>
                      <a:pt x="6133" y="208774"/>
                    </a:cubicBezTo>
                    <a:lnTo>
                      <a:pt x="202667" y="208774"/>
                    </a:lnTo>
                    <a:cubicBezTo>
                      <a:pt x="206125" y="208774"/>
                      <a:pt x="208930" y="205871"/>
                      <a:pt x="208767" y="202348"/>
                    </a:cubicBezTo>
                    <a:cubicBezTo>
                      <a:pt x="208604" y="199086"/>
                      <a:pt x="205766" y="196542"/>
                      <a:pt x="202471" y="196542"/>
                    </a:cubicBezTo>
                    <a:lnTo>
                      <a:pt x="12232" y="196542"/>
                    </a:lnTo>
                    <a:lnTo>
                      <a:pt x="12232" y="6303"/>
                    </a:lnTo>
                    <a:cubicBezTo>
                      <a:pt x="12232" y="3008"/>
                      <a:pt x="9688" y="170"/>
                      <a:pt x="6426" y="7"/>
                    </a:cubicBezTo>
                    <a:cubicBezTo>
                      <a:pt x="6328" y="2"/>
                      <a:pt x="6231" y="0"/>
                      <a:pt x="6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0"/>
              <p:cNvSpPr/>
              <p:nvPr/>
            </p:nvSpPr>
            <p:spPr>
              <a:xfrm>
                <a:off x="3251375" y="565825"/>
                <a:ext cx="3094825" cy="3069675"/>
              </a:xfrm>
              <a:custGeom>
                <a:avLst/>
                <a:gdLst/>
                <a:ahLst/>
                <a:cxnLst/>
                <a:rect l="l" t="t" r="r" b="b"/>
                <a:pathLst>
                  <a:path w="123793" h="122787" extrusionOk="0">
                    <a:moveTo>
                      <a:pt x="47294" y="13964"/>
                    </a:moveTo>
                    <a:cubicBezTo>
                      <a:pt x="65614" y="13964"/>
                      <a:pt x="80417" y="29288"/>
                      <a:pt x="79560" y="47793"/>
                    </a:cubicBezTo>
                    <a:cubicBezTo>
                      <a:pt x="78810" y="64397"/>
                      <a:pt x="65371" y="77804"/>
                      <a:pt x="48800" y="78586"/>
                    </a:cubicBezTo>
                    <a:cubicBezTo>
                      <a:pt x="48306" y="78608"/>
                      <a:pt x="47815" y="78619"/>
                      <a:pt x="47326" y="78619"/>
                    </a:cubicBezTo>
                    <a:cubicBezTo>
                      <a:pt x="28981" y="78619"/>
                      <a:pt x="14148" y="63283"/>
                      <a:pt x="15006" y="44760"/>
                    </a:cubicBezTo>
                    <a:cubicBezTo>
                      <a:pt x="15756" y="28189"/>
                      <a:pt x="29195" y="14749"/>
                      <a:pt x="45766" y="13999"/>
                    </a:cubicBezTo>
                    <a:cubicBezTo>
                      <a:pt x="46278" y="13975"/>
                      <a:pt x="46787" y="13964"/>
                      <a:pt x="47294" y="13964"/>
                    </a:cubicBezTo>
                    <a:close/>
                    <a:moveTo>
                      <a:pt x="47340" y="1"/>
                    </a:moveTo>
                    <a:cubicBezTo>
                      <a:pt x="46720" y="1"/>
                      <a:pt x="46097" y="13"/>
                      <a:pt x="45472" y="38"/>
                    </a:cubicBezTo>
                    <a:cubicBezTo>
                      <a:pt x="21432" y="951"/>
                      <a:pt x="1958" y="20425"/>
                      <a:pt x="1044" y="44466"/>
                    </a:cubicBezTo>
                    <a:cubicBezTo>
                      <a:pt x="0" y="70823"/>
                      <a:pt x="21171" y="92580"/>
                      <a:pt x="47299" y="92580"/>
                    </a:cubicBezTo>
                    <a:cubicBezTo>
                      <a:pt x="55585" y="92580"/>
                      <a:pt x="63707" y="90362"/>
                      <a:pt x="70786" y="86154"/>
                    </a:cubicBezTo>
                    <a:cubicBezTo>
                      <a:pt x="71828" y="85542"/>
                      <a:pt x="72871" y="85296"/>
                      <a:pt x="73848" y="85296"/>
                    </a:cubicBezTo>
                    <a:cubicBezTo>
                      <a:pt x="75683" y="85296"/>
                      <a:pt x="77286" y="86164"/>
                      <a:pt x="78223" y="87100"/>
                    </a:cubicBezTo>
                    <a:lnTo>
                      <a:pt x="113909" y="122786"/>
                    </a:lnTo>
                    <a:lnTo>
                      <a:pt x="123793" y="112935"/>
                    </a:lnTo>
                    <a:lnTo>
                      <a:pt x="88107" y="77216"/>
                    </a:lnTo>
                    <a:cubicBezTo>
                      <a:pt x="86149" y="75259"/>
                      <a:pt x="85758" y="72193"/>
                      <a:pt x="87161" y="69779"/>
                    </a:cubicBezTo>
                    <a:cubicBezTo>
                      <a:pt x="91369" y="62701"/>
                      <a:pt x="93587" y="54578"/>
                      <a:pt x="93587" y="46293"/>
                    </a:cubicBezTo>
                    <a:cubicBezTo>
                      <a:pt x="93587" y="20784"/>
                      <a:pt x="72849" y="1"/>
                      <a:pt x="47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0"/>
              <p:cNvSpPr/>
              <p:nvPr/>
            </p:nvSpPr>
            <p:spPr>
              <a:xfrm>
                <a:off x="3926600" y="1220875"/>
                <a:ext cx="896250" cy="781175"/>
              </a:xfrm>
              <a:custGeom>
                <a:avLst/>
                <a:gdLst/>
                <a:ahLst/>
                <a:cxnLst/>
                <a:rect l="l" t="t" r="r" b="b"/>
                <a:pathLst>
                  <a:path w="35850" h="31247" extrusionOk="0">
                    <a:moveTo>
                      <a:pt x="20308" y="0"/>
                    </a:moveTo>
                    <a:cubicBezTo>
                      <a:pt x="19945" y="0"/>
                      <a:pt x="19581" y="10"/>
                      <a:pt x="19214" y="30"/>
                    </a:cubicBezTo>
                    <a:cubicBezTo>
                      <a:pt x="8938" y="551"/>
                      <a:pt x="653" y="8935"/>
                      <a:pt x="196" y="19177"/>
                    </a:cubicBezTo>
                    <a:cubicBezTo>
                      <a:pt x="1" y="23646"/>
                      <a:pt x="1305" y="27822"/>
                      <a:pt x="3589" y="31247"/>
                    </a:cubicBezTo>
                    <a:lnTo>
                      <a:pt x="22182" y="9555"/>
                    </a:lnTo>
                    <a:cubicBezTo>
                      <a:pt x="23356" y="8185"/>
                      <a:pt x="25053" y="7434"/>
                      <a:pt x="26847" y="7434"/>
                    </a:cubicBezTo>
                    <a:lnTo>
                      <a:pt x="35850" y="7434"/>
                    </a:lnTo>
                    <a:cubicBezTo>
                      <a:pt x="32180" y="2901"/>
                      <a:pt x="26586" y="0"/>
                      <a:pt x="203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0"/>
              <p:cNvSpPr/>
              <p:nvPr/>
            </p:nvSpPr>
            <p:spPr>
              <a:xfrm>
                <a:off x="4256075" y="1712525"/>
                <a:ext cx="685850" cy="512975"/>
              </a:xfrm>
              <a:custGeom>
                <a:avLst/>
                <a:gdLst/>
                <a:ahLst/>
                <a:cxnLst/>
                <a:rect l="l" t="t" r="r" b="b"/>
                <a:pathLst>
                  <a:path w="27434" h="20519" extrusionOk="0">
                    <a:moveTo>
                      <a:pt x="16473" y="1"/>
                    </a:moveTo>
                    <a:lnTo>
                      <a:pt x="0" y="19214"/>
                    </a:lnTo>
                    <a:cubicBezTo>
                      <a:pt x="2218" y="20029"/>
                      <a:pt x="4599" y="20519"/>
                      <a:pt x="7111" y="20519"/>
                    </a:cubicBezTo>
                    <a:cubicBezTo>
                      <a:pt x="18332" y="20519"/>
                      <a:pt x="27433" y="11255"/>
                      <a:pt x="27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0"/>
              <p:cNvSpPr/>
              <p:nvPr/>
            </p:nvSpPr>
            <p:spPr>
              <a:xfrm>
                <a:off x="1802225" y="2092550"/>
                <a:ext cx="676900" cy="2753150"/>
              </a:xfrm>
              <a:custGeom>
                <a:avLst/>
                <a:gdLst/>
                <a:ahLst/>
                <a:cxnLst/>
                <a:rect l="l" t="t" r="r" b="b"/>
                <a:pathLst>
                  <a:path w="27076" h="110126" extrusionOk="0">
                    <a:moveTo>
                      <a:pt x="27075" y="1"/>
                    </a:moveTo>
                    <a:lnTo>
                      <a:pt x="1795" y="25281"/>
                    </a:lnTo>
                    <a:cubicBezTo>
                      <a:pt x="653" y="26423"/>
                      <a:pt x="1" y="27956"/>
                      <a:pt x="1" y="29587"/>
                    </a:cubicBezTo>
                    <a:lnTo>
                      <a:pt x="1" y="110125"/>
                    </a:lnTo>
                    <a:lnTo>
                      <a:pt x="27075" y="110125"/>
                    </a:lnTo>
                    <a:lnTo>
                      <a:pt x="270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0"/>
              <p:cNvSpPr/>
              <p:nvPr/>
            </p:nvSpPr>
            <p:spPr>
              <a:xfrm>
                <a:off x="2784900" y="2092550"/>
                <a:ext cx="676900" cy="2753150"/>
              </a:xfrm>
              <a:custGeom>
                <a:avLst/>
                <a:gdLst/>
                <a:ahLst/>
                <a:cxnLst/>
                <a:rect l="l" t="t" r="r" b="b"/>
                <a:pathLst>
                  <a:path w="27076" h="110126" extrusionOk="0">
                    <a:moveTo>
                      <a:pt x="1" y="1"/>
                    </a:moveTo>
                    <a:lnTo>
                      <a:pt x="1" y="110125"/>
                    </a:lnTo>
                    <a:lnTo>
                      <a:pt x="27075" y="110125"/>
                    </a:lnTo>
                    <a:lnTo>
                      <a:pt x="27075" y="28934"/>
                    </a:lnTo>
                    <a:cubicBezTo>
                      <a:pt x="22998" y="25281"/>
                      <a:pt x="19410" y="21106"/>
                      <a:pt x="16474" y="1647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0"/>
              <p:cNvSpPr/>
              <p:nvPr/>
            </p:nvSpPr>
            <p:spPr>
              <a:xfrm>
                <a:off x="3767575" y="3025475"/>
                <a:ext cx="676900" cy="1820225"/>
              </a:xfrm>
              <a:custGeom>
                <a:avLst/>
                <a:gdLst/>
                <a:ahLst/>
                <a:cxnLst/>
                <a:rect l="l" t="t" r="r" b="b"/>
                <a:pathLst>
                  <a:path w="27076" h="72809" extrusionOk="0">
                    <a:moveTo>
                      <a:pt x="1" y="1"/>
                    </a:moveTo>
                    <a:lnTo>
                      <a:pt x="1" y="72808"/>
                    </a:lnTo>
                    <a:lnTo>
                      <a:pt x="27075" y="72808"/>
                    </a:lnTo>
                    <a:lnTo>
                      <a:pt x="27075" y="6427"/>
                    </a:lnTo>
                    <a:lnTo>
                      <a:pt x="26651" y="6427"/>
                    </a:lnTo>
                    <a:cubicBezTo>
                      <a:pt x="17061" y="6427"/>
                      <a:pt x="7993" y="411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90"/>
              <p:cNvSpPr/>
              <p:nvPr/>
            </p:nvSpPr>
            <p:spPr>
              <a:xfrm>
                <a:off x="4750250" y="3040150"/>
                <a:ext cx="676900" cy="1805550"/>
              </a:xfrm>
              <a:custGeom>
                <a:avLst/>
                <a:gdLst/>
                <a:ahLst/>
                <a:cxnLst/>
                <a:rect l="l" t="t" r="r" b="b"/>
                <a:pathLst>
                  <a:path w="27076" h="72222" extrusionOk="0">
                    <a:moveTo>
                      <a:pt x="12820" y="1"/>
                    </a:moveTo>
                    <a:cubicBezTo>
                      <a:pt x="8743" y="1991"/>
                      <a:pt x="4437" y="3459"/>
                      <a:pt x="1" y="4437"/>
                    </a:cubicBezTo>
                    <a:lnTo>
                      <a:pt x="1" y="72221"/>
                    </a:lnTo>
                    <a:lnTo>
                      <a:pt x="27075" y="72221"/>
                    </a:lnTo>
                    <a:lnTo>
                      <a:pt x="27075" y="14223"/>
                    </a:lnTo>
                    <a:lnTo>
                      <a:pt x="128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90"/>
              <p:cNvSpPr/>
              <p:nvPr/>
            </p:nvSpPr>
            <p:spPr>
              <a:xfrm>
                <a:off x="5732925" y="3701525"/>
                <a:ext cx="676900" cy="1144175"/>
              </a:xfrm>
              <a:custGeom>
                <a:avLst/>
                <a:gdLst/>
                <a:ahLst/>
                <a:cxnLst/>
                <a:rect l="l" t="t" r="r" b="b"/>
                <a:pathLst>
                  <a:path w="27076" h="45767" extrusionOk="0">
                    <a:moveTo>
                      <a:pt x="1" y="1"/>
                    </a:moveTo>
                    <a:lnTo>
                      <a:pt x="1" y="45766"/>
                    </a:lnTo>
                    <a:lnTo>
                      <a:pt x="27075" y="45766"/>
                    </a:lnTo>
                    <a:lnTo>
                      <a:pt x="27075" y="2251"/>
                    </a:lnTo>
                    <a:lnTo>
                      <a:pt x="18985" y="10341"/>
                    </a:lnTo>
                    <a:cubicBezTo>
                      <a:pt x="17795" y="11532"/>
                      <a:pt x="16229" y="12127"/>
                      <a:pt x="14663" y="12127"/>
                    </a:cubicBezTo>
                    <a:cubicBezTo>
                      <a:pt x="13098" y="12127"/>
                      <a:pt x="11532" y="11532"/>
                      <a:pt x="10341" y="1034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0"/>
              <p:cNvSpPr/>
              <p:nvPr/>
            </p:nvSpPr>
            <p:spPr>
              <a:xfrm>
                <a:off x="5750875" y="1066650"/>
                <a:ext cx="658950" cy="1953150"/>
              </a:xfrm>
              <a:custGeom>
                <a:avLst/>
                <a:gdLst/>
                <a:ahLst/>
                <a:cxnLst/>
                <a:rect l="l" t="t" r="r" b="b"/>
                <a:pathLst>
                  <a:path w="26358" h="78126" extrusionOk="0">
                    <a:moveTo>
                      <a:pt x="26357" y="1"/>
                    </a:moveTo>
                    <a:lnTo>
                      <a:pt x="5187" y="17648"/>
                    </a:lnTo>
                    <a:cubicBezTo>
                      <a:pt x="5611" y="20453"/>
                      <a:pt x="5839" y="23324"/>
                      <a:pt x="5839" y="26260"/>
                    </a:cubicBezTo>
                    <a:cubicBezTo>
                      <a:pt x="5839" y="35100"/>
                      <a:pt x="3817" y="43842"/>
                      <a:pt x="0" y="51769"/>
                    </a:cubicBezTo>
                    <a:lnTo>
                      <a:pt x="26357" y="78125"/>
                    </a:lnTo>
                    <a:lnTo>
                      <a:pt x="263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90"/>
            <p:cNvGrpSpPr/>
            <p:nvPr/>
          </p:nvGrpSpPr>
          <p:grpSpPr>
            <a:xfrm>
              <a:off x="7342123" y="2615590"/>
              <a:ext cx="342444" cy="341858"/>
              <a:chOff x="1190625" y="238125"/>
              <a:chExt cx="5228150" cy="5219200"/>
            </a:xfrm>
          </p:grpSpPr>
          <p:sp>
            <p:nvSpPr>
              <p:cNvPr id="2402" name="Google Shape;2402;p90"/>
              <p:cNvSpPr/>
              <p:nvPr/>
            </p:nvSpPr>
            <p:spPr>
              <a:xfrm>
                <a:off x="1190625" y="3513875"/>
                <a:ext cx="1008775" cy="1943450"/>
              </a:xfrm>
              <a:custGeom>
                <a:avLst/>
                <a:gdLst/>
                <a:ahLst/>
                <a:cxnLst/>
                <a:rect l="l" t="t" r="r" b="b"/>
                <a:pathLst>
                  <a:path w="40351" h="77738" extrusionOk="0">
                    <a:moveTo>
                      <a:pt x="19638" y="1"/>
                    </a:moveTo>
                    <a:cubicBezTo>
                      <a:pt x="8777" y="1"/>
                      <a:pt x="0" y="8800"/>
                      <a:pt x="0" y="19641"/>
                    </a:cubicBezTo>
                    <a:lnTo>
                      <a:pt x="0" y="58524"/>
                    </a:lnTo>
                    <a:cubicBezTo>
                      <a:pt x="0" y="69125"/>
                      <a:pt x="8612" y="77737"/>
                      <a:pt x="19213" y="77737"/>
                    </a:cubicBezTo>
                    <a:lnTo>
                      <a:pt x="40351" y="77737"/>
                    </a:lnTo>
                    <a:cubicBezTo>
                      <a:pt x="39666" y="75813"/>
                      <a:pt x="39307" y="73758"/>
                      <a:pt x="39307" y="71637"/>
                    </a:cubicBezTo>
                    <a:lnTo>
                      <a:pt x="39307" y="19967"/>
                    </a:lnTo>
                    <a:cubicBezTo>
                      <a:pt x="39307" y="9203"/>
                      <a:pt x="30761" y="167"/>
                      <a:pt x="19996" y="4"/>
                    </a:cubicBezTo>
                    <a:cubicBezTo>
                      <a:pt x="19877" y="2"/>
                      <a:pt x="19757" y="1"/>
                      <a:pt x="19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90"/>
              <p:cNvSpPr/>
              <p:nvPr/>
            </p:nvSpPr>
            <p:spPr>
              <a:xfrm>
                <a:off x="2479100" y="3235850"/>
                <a:ext cx="3939675" cy="2221475"/>
              </a:xfrm>
              <a:custGeom>
                <a:avLst/>
                <a:gdLst/>
                <a:ahLst/>
                <a:cxnLst/>
                <a:rect l="l" t="t" r="r" b="b"/>
                <a:pathLst>
                  <a:path w="157587" h="88859" extrusionOk="0">
                    <a:moveTo>
                      <a:pt x="140168" y="1"/>
                    </a:moveTo>
                    <a:cubicBezTo>
                      <a:pt x="134554" y="1"/>
                      <a:pt x="128962" y="2172"/>
                      <a:pt x="124739" y="6395"/>
                    </a:cubicBezTo>
                    <a:lnTo>
                      <a:pt x="83377" y="47757"/>
                    </a:lnTo>
                    <a:cubicBezTo>
                      <a:pt x="82235" y="48899"/>
                      <a:pt x="80669" y="49551"/>
                      <a:pt x="79038" y="49551"/>
                    </a:cubicBezTo>
                    <a:lnTo>
                      <a:pt x="39470" y="49551"/>
                    </a:lnTo>
                    <a:cubicBezTo>
                      <a:pt x="36176" y="49551"/>
                      <a:pt x="33371" y="47007"/>
                      <a:pt x="33207" y="43745"/>
                    </a:cubicBezTo>
                    <a:cubicBezTo>
                      <a:pt x="33044" y="40222"/>
                      <a:pt x="35817" y="37319"/>
                      <a:pt x="39307" y="37319"/>
                    </a:cubicBezTo>
                    <a:lnTo>
                      <a:pt x="65697" y="37319"/>
                    </a:lnTo>
                    <a:cubicBezTo>
                      <a:pt x="73036" y="37319"/>
                      <a:pt x="79201" y="31317"/>
                      <a:pt x="79038" y="23977"/>
                    </a:cubicBezTo>
                    <a:cubicBezTo>
                      <a:pt x="78908" y="16833"/>
                      <a:pt x="73102" y="11125"/>
                      <a:pt x="65958" y="11125"/>
                    </a:cubicBezTo>
                    <a:lnTo>
                      <a:pt x="32327" y="11125"/>
                    </a:lnTo>
                    <a:cubicBezTo>
                      <a:pt x="14484" y="11125"/>
                      <a:pt x="0" y="25576"/>
                      <a:pt x="0" y="43451"/>
                    </a:cubicBezTo>
                    <a:lnTo>
                      <a:pt x="0" y="82758"/>
                    </a:lnTo>
                    <a:cubicBezTo>
                      <a:pt x="0" y="86118"/>
                      <a:pt x="2740" y="88858"/>
                      <a:pt x="6133" y="88858"/>
                    </a:cubicBezTo>
                    <a:lnTo>
                      <a:pt x="79038" y="88858"/>
                    </a:lnTo>
                    <a:cubicBezTo>
                      <a:pt x="80669" y="88858"/>
                      <a:pt x="82235" y="88206"/>
                      <a:pt x="83377" y="87064"/>
                    </a:cubicBezTo>
                    <a:lnTo>
                      <a:pt x="155336" y="15105"/>
                    </a:lnTo>
                    <a:cubicBezTo>
                      <a:pt x="156869" y="13571"/>
                      <a:pt x="157587" y="11321"/>
                      <a:pt x="157065" y="9200"/>
                    </a:cubicBezTo>
                    <a:cubicBezTo>
                      <a:pt x="156771" y="8091"/>
                      <a:pt x="156184" y="7113"/>
                      <a:pt x="155434" y="6330"/>
                    </a:cubicBezTo>
                    <a:cubicBezTo>
                      <a:pt x="151162" y="2074"/>
                      <a:pt x="145654" y="1"/>
                      <a:pt x="140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90"/>
              <p:cNvSpPr/>
              <p:nvPr/>
            </p:nvSpPr>
            <p:spPr>
              <a:xfrm>
                <a:off x="3001025" y="2476650"/>
                <a:ext cx="1598400" cy="687500"/>
              </a:xfrm>
              <a:custGeom>
                <a:avLst/>
                <a:gdLst/>
                <a:ahLst/>
                <a:cxnLst/>
                <a:rect l="l" t="t" r="r" b="b"/>
                <a:pathLst>
                  <a:path w="63936" h="27500" extrusionOk="0">
                    <a:moveTo>
                      <a:pt x="0" y="1"/>
                    </a:moveTo>
                    <a:lnTo>
                      <a:pt x="0" y="1"/>
                    </a:lnTo>
                    <a:cubicBezTo>
                      <a:pt x="2349" y="15528"/>
                      <a:pt x="15788" y="27499"/>
                      <a:pt x="31968" y="27499"/>
                    </a:cubicBezTo>
                    <a:cubicBezTo>
                      <a:pt x="48147" y="27499"/>
                      <a:pt x="61619" y="15528"/>
                      <a:pt x="63935" y="1"/>
                    </a:cubicBezTo>
                    <a:lnTo>
                      <a:pt x="63935" y="1"/>
                    </a:lnTo>
                    <a:cubicBezTo>
                      <a:pt x="55845" y="8351"/>
                      <a:pt x="44494" y="13538"/>
                      <a:pt x="31968" y="13538"/>
                    </a:cubicBezTo>
                    <a:cubicBezTo>
                      <a:pt x="19442" y="13538"/>
                      <a:pt x="8122" y="835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0"/>
              <p:cNvSpPr/>
              <p:nvPr/>
            </p:nvSpPr>
            <p:spPr>
              <a:xfrm>
                <a:off x="3001025" y="1821000"/>
                <a:ext cx="1598400" cy="688300"/>
              </a:xfrm>
              <a:custGeom>
                <a:avLst/>
                <a:gdLst/>
                <a:ahLst/>
                <a:cxnLst/>
                <a:rect l="l" t="t" r="r" b="b"/>
                <a:pathLst>
                  <a:path w="63936" h="27532" extrusionOk="0">
                    <a:moveTo>
                      <a:pt x="0" y="0"/>
                    </a:moveTo>
                    <a:lnTo>
                      <a:pt x="0" y="0"/>
                    </a:lnTo>
                    <a:cubicBezTo>
                      <a:pt x="2349" y="15560"/>
                      <a:pt x="15788" y="27531"/>
                      <a:pt x="31968" y="27531"/>
                    </a:cubicBezTo>
                    <a:cubicBezTo>
                      <a:pt x="48147" y="27531"/>
                      <a:pt x="61619" y="15560"/>
                      <a:pt x="63935" y="0"/>
                    </a:cubicBezTo>
                    <a:lnTo>
                      <a:pt x="63935" y="0"/>
                    </a:lnTo>
                    <a:cubicBezTo>
                      <a:pt x="55845" y="8351"/>
                      <a:pt x="44494" y="13570"/>
                      <a:pt x="31968" y="13570"/>
                    </a:cubicBezTo>
                    <a:cubicBezTo>
                      <a:pt x="19442" y="13570"/>
                      <a:pt x="8122" y="835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0"/>
              <p:cNvSpPr/>
              <p:nvPr/>
            </p:nvSpPr>
            <p:spPr>
              <a:xfrm>
                <a:off x="2992050" y="238125"/>
                <a:ext cx="1616325" cy="1616325"/>
              </a:xfrm>
              <a:custGeom>
                <a:avLst/>
                <a:gdLst/>
                <a:ahLst/>
                <a:cxnLst/>
                <a:rect l="l" t="t" r="r" b="b"/>
                <a:pathLst>
                  <a:path w="64653" h="64653" extrusionOk="0">
                    <a:moveTo>
                      <a:pt x="32327" y="0"/>
                    </a:moveTo>
                    <a:cubicBezTo>
                      <a:pt x="14484" y="0"/>
                      <a:pt x="0" y="14483"/>
                      <a:pt x="0" y="32326"/>
                    </a:cubicBezTo>
                    <a:cubicBezTo>
                      <a:pt x="0" y="50169"/>
                      <a:pt x="14484" y="64653"/>
                      <a:pt x="32327" y="64653"/>
                    </a:cubicBezTo>
                    <a:cubicBezTo>
                      <a:pt x="50170" y="64653"/>
                      <a:pt x="64653" y="50169"/>
                      <a:pt x="64653" y="32326"/>
                    </a:cubicBezTo>
                    <a:cubicBezTo>
                      <a:pt x="64653" y="14483"/>
                      <a:pt x="50170" y="0"/>
                      <a:pt x="32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90"/>
            <p:cNvGrpSpPr/>
            <p:nvPr/>
          </p:nvGrpSpPr>
          <p:grpSpPr>
            <a:xfrm>
              <a:off x="5375490" y="2584293"/>
              <a:ext cx="353673" cy="404488"/>
              <a:chOff x="1518450" y="238125"/>
              <a:chExt cx="4563525" cy="5219200"/>
            </a:xfrm>
          </p:grpSpPr>
          <p:sp>
            <p:nvSpPr>
              <p:cNvPr id="2408" name="Google Shape;2408;p90"/>
              <p:cNvSpPr/>
              <p:nvPr/>
            </p:nvSpPr>
            <p:spPr>
              <a:xfrm>
                <a:off x="3334550" y="5095200"/>
                <a:ext cx="931325" cy="362125"/>
              </a:xfrm>
              <a:custGeom>
                <a:avLst/>
                <a:gdLst/>
                <a:ahLst/>
                <a:cxnLst/>
                <a:rect l="l" t="t" r="r" b="b"/>
                <a:pathLst>
                  <a:path w="37253" h="14485" extrusionOk="0">
                    <a:moveTo>
                      <a:pt x="1" y="1"/>
                    </a:moveTo>
                    <a:cubicBezTo>
                      <a:pt x="2121" y="8319"/>
                      <a:pt x="9656" y="14484"/>
                      <a:pt x="18627" y="14484"/>
                    </a:cubicBezTo>
                    <a:cubicBezTo>
                      <a:pt x="27597" y="14484"/>
                      <a:pt x="35132" y="8319"/>
                      <a:pt x="37253" y="1"/>
                    </a:cubicBezTo>
                    <a:lnTo>
                      <a:pt x="37253" y="1"/>
                    </a:lnTo>
                    <a:cubicBezTo>
                      <a:pt x="35458" y="327"/>
                      <a:pt x="33599" y="523"/>
                      <a:pt x="31740" y="523"/>
                    </a:cubicBezTo>
                    <a:lnTo>
                      <a:pt x="5513" y="523"/>
                    </a:lnTo>
                    <a:cubicBezTo>
                      <a:pt x="3654" y="523"/>
                      <a:pt x="1795" y="32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0"/>
              <p:cNvSpPr/>
              <p:nvPr/>
            </p:nvSpPr>
            <p:spPr>
              <a:xfrm>
                <a:off x="3647700" y="238125"/>
                <a:ext cx="305850" cy="633650"/>
              </a:xfrm>
              <a:custGeom>
                <a:avLst/>
                <a:gdLst/>
                <a:ahLst/>
                <a:cxnLst/>
                <a:rect l="l" t="t" r="r" b="b"/>
                <a:pathLst>
                  <a:path w="12234" h="25346" extrusionOk="0">
                    <a:moveTo>
                      <a:pt x="6101" y="0"/>
                    </a:moveTo>
                    <a:cubicBezTo>
                      <a:pt x="2708" y="0"/>
                      <a:pt x="1" y="2740"/>
                      <a:pt x="1" y="6133"/>
                    </a:cubicBezTo>
                    <a:lnTo>
                      <a:pt x="1" y="19213"/>
                    </a:lnTo>
                    <a:cubicBezTo>
                      <a:pt x="1" y="22606"/>
                      <a:pt x="2708" y="25346"/>
                      <a:pt x="6101" y="25346"/>
                    </a:cubicBezTo>
                    <a:cubicBezTo>
                      <a:pt x="9493" y="25346"/>
                      <a:pt x="12233" y="22606"/>
                      <a:pt x="12233" y="19213"/>
                    </a:cubicBezTo>
                    <a:lnTo>
                      <a:pt x="12233" y="6133"/>
                    </a:lnTo>
                    <a:cubicBezTo>
                      <a:pt x="12233" y="2740"/>
                      <a:pt x="9493"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0"/>
              <p:cNvSpPr/>
              <p:nvPr/>
            </p:nvSpPr>
            <p:spPr>
              <a:xfrm>
                <a:off x="1518450" y="2367375"/>
                <a:ext cx="632850" cy="305825"/>
              </a:xfrm>
              <a:custGeom>
                <a:avLst/>
                <a:gdLst/>
                <a:ahLst/>
                <a:cxnLst/>
                <a:rect l="l" t="t" r="r" b="b"/>
                <a:pathLst>
                  <a:path w="25314" h="12233" extrusionOk="0">
                    <a:moveTo>
                      <a:pt x="6100" y="0"/>
                    </a:moveTo>
                    <a:cubicBezTo>
                      <a:pt x="2740" y="0"/>
                      <a:pt x="0" y="2741"/>
                      <a:pt x="0" y="6100"/>
                    </a:cubicBezTo>
                    <a:cubicBezTo>
                      <a:pt x="0" y="9493"/>
                      <a:pt x="2740" y="12233"/>
                      <a:pt x="6100" y="12233"/>
                    </a:cubicBezTo>
                    <a:lnTo>
                      <a:pt x="19213" y="12233"/>
                    </a:lnTo>
                    <a:cubicBezTo>
                      <a:pt x="22573" y="12233"/>
                      <a:pt x="25313" y="9493"/>
                      <a:pt x="25313" y="6100"/>
                    </a:cubicBezTo>
                    <a:cubicBezTo>
                      <a:pt x="25313" y="2741"/>
                      <a:pt x="22573" y="0"/>
                      <a:pt x="19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0"/>
              <p:cNvSpPr/>
              <p:nvPr/>
            </p:nvSpPr>
            <p:spPr>
              <a:xfrm>
                <a:off x="5449125" y="2367375"/>
                <a:ext cx="632850" cy="305825"/>
              </a:xfrm>
              <a:custGeom>
                <a:avLst/>
                <a:gdLst/>
                <a:ahLst/>
                <a:cxnLst/>
                <a:rect l="l" t="t" r="r" b="b"/>
                <a:pathLst>
                  <a:path w="25314" h="12233" extrusionOk="0">
                    <a:moveTo>
                      <a:pt x="6101" y="0"/>
                    </a:moveTo>
                    <a:cubicBezTo>
                      <a:pt x="2741" y="0"/>
                      <a:pt x="1" y="2741"/>
                      <a:pt x="1" y="6100"/>
                    </a:cubicBezTo>
                    <a:cubicBezTo>
                      <a:pt x="1" y="9493"/>
                      <a:pt x="2741" y="12233"/>
                      <a:pt x="6101" y="12233"/>
                    </a:cubicBezTo>
                    <a:lnTo>
                      <a:pt x="19214" y="12233"/>
                    </a:lnTo>
                    <a:cubicBezTo>
                      <a:pt x="22574" y="12233"/>
                      <a:pt x="25314" y="9493"/>
                      <a:pt x="25314" y="6100"/>
                    </a:cubicBezTo>
                    <a:cubicBezTo>
                      <a:pt x="25314" y="2741"/>
                      <a:pt x="22574" y="0"/>
                      <a:pt x="19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0"/>
              <p:cNvSpPr/>
              <p:nvPr/>
            </p:nvSpPr>
            <p:spPr>
              <a:xfrm>
                <a:off x="2126800" y="861450"/>
                <a:ext cx="566800" cy="537750"/>
              </a:xfrm>
              <a:custGeom>
                <a:avLst/>
                <a:gdLst/>
                <a:ahLst/>
                <a:cxnLst/>
                <a:rect l="l" t="t" r="r" b="b"/>
                <a:pathLst>
                  <a:path w="22672" h="21510" extrusionOk="0">
                    <a:moveTo>
                      <a:pt x="6721" y="1"/>
                    </a:moveTo>
                    <a:cubicBezTo>
                      <a:pt x="5160" y="1"/>
                      <a:pt x="3601" y="596"/>
                      <a:pt x="2414" y="1783"/>
                    </a:cubicBezTo>
                    <a:cubicBezTo>
                      <a:pt x="33" y="4164"/>
                      <a:pt x="1" y="8046"/>
                      <a:pt x="2414" y="10460"/>
                    </a:cubicBezTo>
                    <a:lnTo>
                      <a:pt x="11646" y="19724"/>
                    </a:lnTo>
                    <a:cubicBezTo>
                      <a:pt x="12837" y="20914"/>
                      <a:pt x="14394" y="21510"/>
                      <a:pt x="15956" y="21510"/>
                    </a:cubicBezTo>
                    <a:cubicBezTo>
                      <a:pt x="17517" y="21510"/>
                      <a:pt x="19083" y="20914"/>
                      <a:pt x="20290" y="19724"/>
                    </a:cubicBezTo>
                    <a:cubicBezTo>
                      <a:pt x="22671" y="17342"/>
                      <a:pt x="22671" y="13461"/>
                      <a:pt x="20290" y="11079"/>
                    </a:cubicBezTo>
                    <a:lnTo>
                      <a:pt x="11059" y="1815"/>
                    </a:lnTo>
                    <a:cubicBezTo>
                      <a:pt x="9864" y="604"/>
                      <a:pt x="8292" y="1"/>
                      <a:pt x="6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90"/>
              <p:cNvSpPr/>
              <p:nvPr/>
            </p:nvSpPr>
            <p:spPr>
              <a:xfrm>
                <a:off x="2126800" y="3672775"/>
                <a:ext cx="535800" cy="505650"/>
              </a:xfrm>
              <a:custGeom>
                <a:avLst/>
                <a:gdLst/>
                <a:ahLst/>
                <a:cxnLst/>
                <a:rect l="l" t="t" r="r" b="b"/>
                <a:pathLst>
                  <a:path w="21432" h="20226" extrusionOk="0">
                    <a:moveTo>
                      <a:pt x="14728" y="1"/>
                    </a:moveTo>
                    <a:cubicBezTo>
                      <a:pt x="13152" y="1"/>
                      <a:pt x="11573" y="604"/>
                      <a:pt x="10374" y="1803"/>
                    </a:cubicBezTo>
                    <a:lnTo>
                      <a:pt x="2414" y="9795"/>
                    </a:lnTo>
                    <a:cubicBezTo>
                      <a:pt x="1" y="12176"/>
                      <a:pt x="33" y="16058"/>
                      <a:pt x="2414" y="18439"/>
                    </a:cubicBezTo>
                    <a:cubicBezTo>
                      <a:pt x="3605" y="19630"/>
                      <a:pt x="5171" y="20225"/>
                      <a:pt x="6737" y="20225"/>
                    </a:cubicBezTo>
                    <a:cubicBezTo>
                      <a:pt x="8302" y="20225"/>
                      <a:pt x="9868" y="19630"/>
                      <a:pt x="11059" y="18439"/>
                    </a:cubicBezTo>
                    <a:lnTo>
                      <a:pt x="19018" y="10447"/>
                    </a:lnTo>
                    <a:cubicBezTo>
                      <a:pt x="21432" y="8033"/>
                      <a:pt x="21399" y="4184"/>
                      <a:pt x="19018" y="1770"/>
                    </a:cubicBezTo>
                    <a:cubicBezTo>
                      <a:pt x="17836" y="588"/>
                      <a:pt x="16283" y="1"/>
                      <a:pt x="14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0"/>
              <p:cNvSpPr/>
              <p:nvPr/>
            </p:nvSpPr>
            <p:spPr>
              <a:xfrm>
                <a:off x="4906825" y="861450"/>
                <a:ext cx="566800" cy="537750"/>
              </a:xfrm>
              <a:custGeom>
                <a:avLst/>
                <a:gdLst/>
                <a:ahLst/>
                <a:cxnLst/>
                <a:rect l="l" t="t" r="r" b="b"/>
                <a:pathLst>
                  <a:path w="22672" h="21510" extrusionOk="0">
                    <a:moveTo>
                      <a:pt x="15952" y="1"/>
                    </a:moveTo>
                    <a:cubicBezTo>
                      <a:pt x="14380" y="1"/>
                      <a:pt x="12808" y="604"/>
                      <a:pt x="11613" y="1815"/>
                    </a:cubicBezTo>
                    <a:lnTo>
                      <a:pt x="2382" y="11079"/>
                    </a:lnTo>
                    <a:cubicBezTo>
                      <a:pt x="1" y="13461"/>
                      <a:pt x="1" y="17342"/>
                      <a:pt x="2382" y="19724"/>
                    </a:cubicBezTo>
                    <a:cubicBezTo>
                      <a:pt x="3573" y="20914"/>
                      <a:pt x="5138" y="21510"/>
                      <a:pt x="6704" y="21510"/>
                    </a:cubicBezTo>
                    <a:cubicBezTo>
                      <a:pt x="8270" y="21510"/>
                      <a:pt x="9836" y="20914"/>
                      <a:pt x="11026" y="19724"/>
                    </a:cubicBezTo>
                    <a:lnTo>
                      <a:pt x="20258" y="10460"/>
                    </a:lnTo>
                    <a:cubicBezTo>
                      <a:pt x="22672" y="8046"/>
                      <a:pt x="22639" y="4164"/>
                      <a:pt x="20258" y="1783"/>
                    </a:cubicBezTo>
                    <a:cubicBezTo>
                      <a:pt x="19071" y="596"/>
                      <a:pt x="17512" y="1"/>
                      <a:pt x="15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0"/>
              <p:cNvSpPr/>
              <p:nvPr/>
            </p:nvSpPr>
            <p:spPr>
              <a:xfrm>
                <a:off x="4937825" y="3672775"/>
                <a:ext cx="535800" cy="505650"/>
              </a:xfrm>
              <a:custGeom>
                <a:avLst/>
                <a:gdLst/>
                <a:ahLst/>
                <a:cxnLst/>
                <a:rect l="l" t="t" r="r" b="b"/>
                <a:pathLst>
                  <a:path w="21432" h="20226" extrusionOk="0">
                    <a:moveTo>
                      <a:pt x="6704" y="1"/>
                    </a:moveTo>
                    <a:cubicBezTo>
                      <a:pt x="5149" y="1"/>
                      <a:pt x="3597" y="588"/>
                      <a:pt x="2414" y="1770"/>
                    </a:cubicBezTo>
                    <a:cubicBezTo>
                      <a:pt x="33" y="4184"/>
                      <a:pt x="0" y="8033"/>
                      <a:pt x="2414" y="10447"/>
                    </a:cubicBezTo>
                    <a:lnTo>
                      <a:pt x="10373" y="18439"/>
                    </a:lnTo>
                    <a:cubicBezTo>
                      <a:pt x="11564" y="19630"/>
                      <a:pt x="13130" y="20225"/>
                      <a:pt x="14696" y="20225"/>
                    </a:cubicBezTo>
                    <a:cubicBezTo>
                      <a:pt x="16261" y="20225"/>
                      <a:pt x="17827" y="19630"/>
                      <a:pt x="19018" y="18439"/>
                    </a:cubicBezTo>
                    <a:cubicBezTo>
                      <a:pt x="21399" y="16058"/>
                      <a:pt x="21432" y="12176"/>
                      <a:pt x="19018" y="9795"/>
                    </a:cubicBezTo>
                    <a:lnTo>
                      <a:pt x="11058" y="1803"/>
                    </a:lnTo>
                    <a:cubicBezTo>
                      <a:pt x="9860" y="604"/>
                      <a:pt x="8281" y="1"/>
                      <a:pt x="6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0"/>
              <p:cNvSpPr/>
              <p:nvPr/>
            </p:nvSpPr>
            <p:spPr>
              <a:xfrm>
                <a:off x="2501125" y="1220775"/>
                <a:ext cx="2598175" cy="2620225"/>
              </a:xfrm>
              <a:custGeom>
                <a:avLst/>
                <a:gdLst/>
                <a:ahLst/>
                <a:cxnLst/>
                <a:rect l="l" t="t" r="r" b="b"/>
                <a:pathLst>
                  <a:path w="103927" h="104809" extrusionOk="0">
                    <a:moveTo>
                      <a:pt x="51964" y="1"/>
                    </a:moveTo>
                    <a:cubicBezTo>
                      <a:pt x="23291" y="1"/>
                      <a:pt x="0" y="23324"/>
                      <a:pt x="0" y="51964"/>
                    </a:cubicBezTo>
                    <a:cubicBezTo>
                      <a:pt x="0" y="71112"/>
                      <a:pt x="6198" y="80376"/>
                      <a:pt x="11678" y="88531"/>
                    </a:cubicBezTo>
                    <a:cubicBezTo>
                      <a:pt x="15168" y="93750"/>
                      <a:pt x="18072" y="98121"/>
                      <a:pt x="19181" y="104809"/>
                    </a:cubicBezTo>
                    <a:lnTo>
                      <a:pt x="45864" y="104809"/>
                    </a:lnTo>
                    <a:lnTo>
                      <a:pt x="45864" y="77734"/>
                    </a:lnTo>
                    <a:lnTo>
                      <a:pt x="38850" y="77734"/>
                    </a:lnTo>
                    <a:cubicBezTo>
                      <a:pt x="35491" y="77734"/>
                      <a:pt x="32750" y="74994"/>
                      <a:pt x="32750" y="71634"/>
                    </a:cubicBezTo>
                    <a:cubicBezTo>
                      <a:pt x="32750" y="68242"/>
                      <a:pt x="35491" y="65502"/>
                      <a:pt x="38850" y="65502"/>
                    </a:cubicBezTo>
                    <a:lnTo>
                      <a:pt x="65077" y="65502"/>
                    </a:lnTo>
                    <a:cubicBezTo>
                      <a:pt x="68437" y="65502"/>
                      <a:pt x="71177" y="68242"/>
                      <a:pt x="71177" y="71634"/>
                    </a:cubicBezTo>
                    <a:cubicBezTo>
                      <a:pt x="71177" y="74994"/>
                      <a:pt x="68437" y="77734"/>
                      <a:pt x="65077" y="77734"/>
                    </a:cubicBezTo>
                    <a:lnTo>
                      <a:pt x="58096" y="77734"/>
                    </a:lnTo>
                    <a:lnTo>
                      <a:pt x="58096" y="104809"/>
                    </a:lnTo>
                    <a:lnTo>
                      <a:pt x="84747" y="104809"/>
                    </a:lnTo>
                    <a:cubicBezTo>
                      <a:pt x="85856" y="98121"/>
                      <a:pt x="88759" y="93750"/>
                      <a:pt x="92249" y="88531"/>
                    </a:cubicBezTo>
                    <a:cubicBezTo>
                      <a:pt x="97729" y="80376"/>
                      <a:pt x="103927" y="71112"/>
                      <a:pt x="103927" y="51964"/>
                    </a:cubicBezTo>
                    <a:cubicBezTo>
                      <a:pt x="103927" y="23324"/>
                      <a:pt x="80636" y="1"/>
                      <a:pt x="519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0"/>
              <p:cNvSpPr/>
              <p:nvPr/>
            </p:nvSpPr>
            <p:spPr>
              <a:xfrm>
                <a:off x="2992050" y="4146800"/>
                <a:ext cx="1616325" cy="655675"/>
              </a:xfrm>
              <a:custGeom>
                <a:avLst/>
                <a:gdLst/>
                <a:ahLst/>
                <a:cxnLst/>
                <a:rect l="l" t="t" r="r" b="b"/>
                <a:pathLst>
                  <a:path w="64653" h="26227" extrusionOk="0">
                    <a:moveTo>
                      <a:pt x="0" y="0"/>
                    </a:moveTo>
                    <a:lnTo>
                      <a:pt x="0" y="7013"/>
                    </a:lnTo>
                    <a:cubicBezTo>
                      <a:pt x="0" y="17582"/>
                      <a:pt x="8612" y="26226"/>
                      <a:pt x="19213" y="26226"/>
                    </a:cubicBezTo>
                    <a:lnTo>
                      <a:pt x="45440" y="26226"/>
                    </a:lnTo>
                    <a:cubicBezTo>
                      <a:pt x="56041" y="26226"/>
                      <a:pt x="64653" y="17582"/>
                      <a:pt x="64653" y="7013"/>
                    </a:cubicBezTo>
                    <a:lnTo>
                      <a:pt x="64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8" name="Google Shape;2418;p9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Sales Funnel</a:t>
            </a:r>
            <a:endParaRPr/>
          </a:p>
        </p:txBody>
      </p:sp>
      <p:sp>
        <p:nvSpPr>
          <p:cNvPr id="2419" name="Google Shape;2419;p90"/>
          <p:cNvSpPr txBox="1"/>
          <p:nvPr/>
        </p:nvSpPr>
        <p:spPr>
          <a:xfrm flipH="1">
            <a:off x="6622944" y="3774316"/>
            <a:ext cx="1780800" cy="6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Venus has a beautiful name</a:t>
            </a:r>
            <a:endParaRPr sz="1600">
              <a:latin typeface="Josefin Slab SemiBold"/>
              <a:ea typeface="Josefin Slab SemiBold"/>
              <a:cs typeface="Josefin Slab SemiBold"/>
              <a:sym typeface="Josefin Slab SemiBold"/>
            </a:endParaRPr>
          </a:p>
        </p:txBody>
      </p:sp>
      <p:sp>
        <p:nvSpPr>
          <p:cNvPr id="2420" name="Google Shape;2420;p90"/>
          <p:cNvSpPr txBox="1"/>
          <p:nvPr/>
        </p:nvSpPr>
        <p:spPr>
          <a:xfrm flipH="1">
            <a:off x="4662057" y="3774316"/>
            <a:ext cx="1780800" cy="6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Jupiter is the biggest planet</a:t>
            </a:r>
            <a:endParaRPr sz="1600">
              <a:solidFill>
                <a:schemeClr val="accent1"/>
              </a:solidFill>
              <a:latin typeface="Montserrat"/>
              <a:ea typeface="Montserrat"/>
              <a:cs typeface="Montserrat"/>
              <a:sym typeface="Montserrat"/>
            </a:endParaRPr>
          </a:p>
        </p:txBody>
      </p:sp>
      <p:sp>
        <p:nvSpPr>
          <p:cNvPr id="2421" name="Google Shape;2421;p90"/>
          <p:cNvSpPr txBox="1"/>
          <p:nvPr/>
        </p:nvSpPr>
        <p:spPr>
          <a:xfrm flipH="1">
            <a:off x="2701151" y="3774316"/>
            <a:ext cx="1780800" cy="6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Mercury is the smallest planet</a:t>
            </a:r>
            <a:endParaRPr sz="1600">
              <a:latin typeface="Josefin Slab SemiBold"/>
              <a:ea typeface="Josefin Slab SemiBold"/>
              <a:cs typeface="Josefin Slab SemiBold"/>
              <a:sym typeface="Josefin Slab SemiBold"/>
            </a:endParaRPr>
          </a:p>
        </p:txBody>
      </p:sp>
      <p:sp>
        <p:nvSpPr>
          <p:cNvPr id="2422" name="Google Shape;2422;p90"/>
          <p:cNvSpPr txBox="1"/>
          <p:nvPr/>
        </p:nvSpPr>
        <p:spPr>
          <a:xfrm flipH="1">
            <a:off x="740251" y="3774316"/>
            <a:ext cx="1780800" cy="6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Mars is a very cold place</a:t>
            </a:r>
            <a:endParaRPr sz="1600">
              <a:latin typeface="Josefin Slab SemiBold"/>
              <a:ea typeface="Josefin Slab SemiBold"/>
              <a:cs typeface="Josefin Slab SemiBold"/>
              <a:sym typeface="Josefin Slab SemiBold"/>
            </a:endParaRPr>
          </a:p>
        </p:txBody>
      </p:sp>
      <p:sp>
        <p:nvSpPr>
          <p:cNvPr id="2423" name="Google Shape;2423;p90"/>
          <p:cNvSpPr txBox="1"/>
          <p:nvPr/>
        </p:nvSpPr>
        <p:spPr>
          <a:xfrm>
            <a:off x="740251" y="1308025"/>
            <a:ext cx="17808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Awareness</a:t>
            </a:r>
            <a:endParaRPr sz="1800">
              <a:latin typeface="Josefin Sans SemiBold"/>
              <a:ea typeface="Josefin Sans SemiBold"/>
              <a:cs typeface="Josefin Sans SemiBold"/>
              <a:sym typeface="Josefin Sans SemiBold"/>
            </a:endParaRPr>
          </a:p>
        </p:txBody>
      </p:sp>
      <p:sp>
        <p:nvSpPr>
          <p:cNvPr id="2424" name="Google Shape;2424;p90"/>
          <p:cNvSpPr txBox="1"/>
          <p:nvPr/>
        </p:nvSpPr>
        <p:spPr>
          <a:xfrm>
            <a:off x="2701140" y="1308025"/>
            <a:ext cx="17808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Interest</a:t>
            </a:r>
            <a:endParaRPr sz="1800">
              <a:latin typeface="Josefin Sans SemiBold"/>
              <a:ea typeface="Josefin Sans SemiBold"/>
              <a:cs typeface="Josefin Sans SemiBold"/>
              <a:sym typeface="Josefin Sans SemiBold"/>
            </a:endParaRPr>
          </a:p>
        </p:txBody>
      </p:sp>
      <p:sp>
        <p:nvSpPr>
          <p:cNvPr id="2425" name="Google Shape;2425;p90"/>
          <p:cNvSpPr txBox="1"/>
          <p:nvPr/>
        </p:nvSpPr>
        <p:spPr>
          <a:xfrm>
            <a:off x="4662048" y="1308025"/>
            <a:ext cx="17808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Decision</a:t>
            </a:r>
            <a:endParaRPr sz="2000">
              <a:solidFill>
                <a:schemeClr val="lt1"/>
              </a:solidFill>
              <a:latin typeface="Bebas Neue"/>
              <a:ea typeface="Bebas Neue"/>
              <a:cs typeface="Bebas Neue"/>
              <a:sym typeface="Bebas Neue"/>
            </a:endParaRPr>
          </a:p>
        </p:txBody>
      </p:sp>
      <p:sp>
        <p:nvSpPr>
          <p:cNvPr id="2426" name="Google Shape;2426;p90"/>
          <p:cNvSpPr txBox="1"/>
          <p:nvPr/>
        </p:nvSpPr>
        <p:spPr>
          <a:xfrm>
            <a:off x="6622949" y="1308025"/>
            <a:ext cx="17808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Purchase</a:t>
            </a:r>
            <a:endParaRPr sz="1800">
              <a:latin typeface="Josefin Sans SemiBold"/>
              <a:ea typeface="Josefin Sans SemiBold"/>
              <a:cs typeface="Josefin Sans SemiBold"/>
              <a:sym typeface="Josefi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77"/>
                                        </p:tgtEl>
                                        <p:attrNameLst>
                                          <p:attrName>style.visibility</p:attrName>
                                        </p:attrNameLst>
                                      </p:cBhvr>
                                      <p:to>
                                        <p:strVal val="visible"/>
                                      </p:to>
                                    </p:set>
                                    <p:anim calcmode="lin" valueType="num">
                                      <p:cBhvr additive="base">
                                        <p:cTn id="7" dur="1000"/>
                                        <p:tgtEl>
                                          <p:spTgt spid="237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419"/>
                                        </p:tgtEl>
                                        <p:attrNameLst>
                                          <p:attrName>style.visibility</p:attrName>
                                        </p:attrNameLst>
                                      </p:cBhvr>
                                      <p:to>
                                        <p:strVal val="visible"/>
                                      </p:to>
                                    </p:set>
                                    <p:animEffect transition="in" filter="fade">
                                      <p:cBhvr>
                                        <p:cTn id="10" dur="1000"/>
                                        <p:tgtEl>
                                          <p:spTgt spid="2419"/>
                                        </p:tgtEl>
                                      </p:cBhvr>
                                    </p:animEffect>
                                  </p:childTnLst>
                                </p:cTn>
                              </p:par>
                              <p:par>
                                <p:cTn id="11" presetID="10" presetClass="entr" presetSubtype="0" fill="hold" nodeType="withEffect">
                                  <p:stCondLst>
                                    <p:cond delay="0"/>
                                  </p:stCondLst>
                                  <p:childTnLst>
                                    <p:set>
                                      <p:cBhvr>
                                        <p:cTn id="12" dur="1" fill="hold">
                                          <p:stCondLst>
                                            <p:cond delay="0"/>
                                          </p:stCondLst>
                                        </p:cTn>
                                        <p:tgtEl>
                                          <p:spTgt spid="2420"/>
                                        </p:tgtEl>
                                        <p:attrNameLst>
                                          <p:attrName>style.visibility</p:attrName>
                                        </p:attrNameLst>
                                      </p:cBhvr>
                                      <p:to>
                                        <p:strVal val="visible"/>
                                      </p:to>
                                    </p:set>
                                    <p:animEffect transition="in" filter="fade">
                                      <p:cBhvr>
                                        <p:cTn id="13" dur="1000"/>
                                        <p:tgtEl>
                                          <p:spTgt spid="2420"/>
                                        </p:tgtEl>
                                      </p:cBhvr>
                                    </p:animEffect>
                                  </p:childTnLst>
                                </p:cTn>
                              </p:par>
                              <p:par>
                                <p:cTn id="14" presetID="10" presetClass="entr" presetSubtype="0" fill="hold" nodeType="withEffect">
                                  <p:stCondLst>
                                    <p:cond delay="0"/>
                                  </p:stCondLst>
                                  <p:childTnLst>
                                    <p:set>
                                      <p:cBhvr>
                                        <p:cTn id="15" dur="1" fill="hold">
                                          <p:stCondLst>
                                            <p:cond delay="0"/>
                                          </p:stCondLst>
                                        </p:cTn>
                                        <p:tgtEl>
                                          <p:spTgt spid="2421"/>
                                        </p:tgtEl>
                                        <p:attrNameLst>
                                          <p:attrName>style.visibility</p:attrName>
                                        </p:attrNameLst>
                                      </p:cBhvr>
                                      <p:to>
                                        <p:strVal val="visible"/>
                                      </p:to>
                                    </p:set>
                                    <p:animEffect transition="in" filter="fade">
                                      <p:cBhvr>
                                        <p:cTn id="16" dur="1000"/>
                                        <p:tgtEl>
                                          <p:spTgt spid="2421"/>
                                        </p:tgtEl>
                                      </p:cBhvr>
                                    </p:animEffect>
                                  </p:childTnLst>
                                </p:cTn>
                              </p:par>
                              <p:par>
                                <p:cTn id="17" presetID="10" presetClass="entr" presetSubtype="0" fill="hold" nodeType="withEffect">
                                  <p:stCondLst>
                                    <p:cond delay="0"/>
                                  </p:stCondLst>
                                  <p:childTnLst>
                                    <p:set>
                                      <p:cBhvr>
                                        <p:cTn id="18" dur="1" fill="hold">
                                          <p:stCondLst>
                                            <p:cond delay="0"/>
                                          </p:stCondLst>
                                        </p:cTn>
                                        <p:tgtEl>
                                          <p:spTgt spid="2422"/>
                                        </p:tgtEl>
                                        <p:attrNameLst>
                                          <p:attrName>style.visibility</p:attrName>
                                        </p:attrNameLst>
                                      </p:cBhvr>
                                      <p:to>
                                        <p:strVal val="visible"/>
                                      </p:to>
                                    </p:set>
                                    <p:animEffect transition="in" filter="fade">
                                      <p:cBhvr>
                                        <p:cTn id="19" dur="1000"/>
                                        <p:tgtEl>
                                          <p:spTgt spid="2422"/>
                                        </p:tgtEl>
                                      </p:cBhvr>
                                    </p:animEffect>
                                  </p:childTnLst>
                                </p:cTn>
                              </p:par>
                              <p:par>
                                <p:cTn id="20" presetID="10" presetClass="entr" presetSubtype="0" fill="hold" nodeType="withEffect">
                                  <p:stCondLst>
                                    <p:cond delay="0"/>
                                  </p:stCondLst>
                                  <p:childTnLst>
                                    <p:set>
                                      <p:cBhvr>
                                        <p:cTn id="21" dur="1" fill="hold">
                                          <p:stCondLst>
                                            <p:cond delay="0"/>
                                          </p:stCondLst>
                                        </p:cTn>
                                        <p:tgtEl>
                                          <p:spTgt spid="2423"/>
                                        </p:tgtEl>
                                        <p:attrNameLst>
                                          <p:attrName>style.visibility</p:attrName>
                                        </p:attrNameLst>
                                      </p:cBhvr>
                                      <p:to>
                                        <p:strVal val="visible"/>
                                      </p:to>
                                    </p:set>
                                    <p:animEffect transition="in" filter="fade">
                                      <p:cBhvr>
                                        <p:cTn id="22" dur="1000"/>
                                        <p:tgtEl>
                                          <p:spTgt spid="2423"/>
                                        </p:tgtEl>
                                      </p:cBhvr>
                                    </p:animEffect>
                                  </p:childTnLst>
                                </p:cTn>
                              </p:par>
                              <p:par>
                                <p:cTn id="23" presetID="10" presetClass="entr" presetSubtype="0" fill="hold" nodeType="withEffect">
                                  <p:stCondLst>
                                    <p:cond delay="0"/>
                                  </p:stCondLst>
                                  <p:childTnLst>
                                    <p:set>
                                      <p:cBhvr>
                                        <p:cTn id="24" dur="1" fill="hold">
                                          <p:stCondLst>
                                            <p:cond delay="0"/>
                                          </p:stCondLst>
                                        </p:cTn>
                                        <p:tgtEl>
                                          <p:spTgt spid="2424"/>
                                        </p:tgtEl>
                                        <p:attrNameLst>
                                          <p:attrName>style.visibility</p:attrName>
                                        </p:attrNameLst>
                                      </p:cBhvr>
                                      <p:to>
                                        <p:strVal val="visible"/>
                                      </p:to>
                                    </p:set>
                                    <p:animEffect transition="in" filter="fade">
                                      <p:cBhvr>
                                        <p:cTn id="25" dur="1000"/>
                                        <p:tgtEl>
                                          <p:spTgt spid="2424"/>
                                        </p:tgtEl>
                                      </p:cBhvr>
                                    </p:animEffect>
                                  </p:childTnLst>
                                </p:cTn>
                              </p:par>
                              <p:par>
                                <p:cTn id="26" presetID="10" presetClass="entr" presetSubtype="0" fill="hold" nodeType="withEffect">
                                  <p:stCondLst>
                                    <p:cond delay="0"/>
                                  </p:stCondLst>
                                  <p:childTnLst>
                                    <p:set>
                                      <p:cBhvr>
                                        <p:cTn id="27" dur="1" fill="hold">
                                          <p:stCondLst>
                                            <p:cond delay="0"/>
                                          </p:stCondLst>
                                        </p:cTn>
                                        <p:tgtEl>
                                          <p:spTgt spid="2425"/>
                                        </p:tgtEl>
                                        <p:attrNameLst>
                                          <p:attrName>style.visibility</p:attrName>
                                        </p:attrNameLst>
                                      </p:cBhvr>
                                      <p:to>
                                        <p:strVal val="visible"/>
                                      </p:to>
                                    </p:set>
                                    <p:animEffect transition="in" filter="fade">
                                      <p:cBhvr>
                                        <p:cTn id="28" dur="1000"/>
                                        <p:tgtEl>
                                          <p:spTgt spid="2425"/>
                                        </p:tgtEl>
                                      </p:cBhvr>
                                    </p:animEffect>
                                  </p:childTnLst>
                                </p:cTn>
                              </p:par>
                              <p:par>
                                <p:cTn id="29" presetID="10" presetClass="entr" presetSubtype="0" fill="hold" nodeType="withEffect">
                                  <p:stCondLst>
                                    <p:cond delay="0"/>
                                  </p:stCondLst>
                                  <p:childTnLst>
                                    <p:set>
                                      <p:cBhvr>
                                        <p:cTn id="30" dur="1" fill="hold">
                                          <p:stCondLst>
                                            <p:cond delay="0"/>
                                          </p:stCondLst>
                                        </p:cTn>
                                        <p:tgtEl>
                                          <p:spTgt spid="2426"/>
                                        </p:tgtEl>
                                        <p:attrNameLst>
                                          <p:attrName>style.visibility</p:attrName>
                                        </p:attrNameLst>
                                      </p:cBhvr>
                                      <p:to>
                                        <p:strVal val="visible"/>
                                      </p:to>
                                    </p:set>
                                    <p:animEffect transition="in" filter="fade">
                                      <p:cBhvr>
                                        <p:cTn id="31" dur="1000"/>
                                        <p:tgtEl>
                                          <p:spTgt spid="2426"/>
                                        </p:tgtEl>
                                      </p:cBhvr>
                                    </p:animEffect>
                                  </p:childTnLst>
                                </p:cTn>
                              </p:par>
                              <p:par>
                                <p:cTn id="32" presetID="2" presetClass="entr" presetSubtype="1" fill="hold" nodeType="withEffect">
                                  <p:stCondLst>
                                    <p:cond delay="0"/>
                                  </p:stCondLst>
                                  <p:childTnLst>
                                    <p:set>
                                      <p:cBhvr>
                                        <p:cTn id="33" dur="1" fill="hold">
                                          <p:stCondLst>
                                            <p:cond delay="0"/>
                                          </p:stCondLst>
                                        </p:cTn>
                                        <p:tgtEl>
                                          <p:spTgt spid="2418"/>
                                        </p:tgtEl>
                                        <p:attrNameLst>
                                          <p:attrName>style.visibility</p:attrName>
                                        </p:attrNameLst>
                                      </p:cBhvr>
                                      <p:to>
                                        <p:strVal val="visible"/>
                                      </p:to>
                                    </p:set>
                                    <p:anim calcmode="lin" valueType="num">
                                      <p:cBhvr additive="base">
                                        <p:cTn id="34" dur="1000"/>
                                        <p:tgtEl>
                                          <p:spTgt spid="24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0"/>
        <p:cNvGrpSpPr/>
        <p:nvPr/>
      </p:nvGrpSpPr>
      <p:grpSpPr>
        <a:xfrm>
          <a:off x="0" y="0"/>
          <a:ext cx="0" cy="0"/>
          <a:chOff x="0" y="0"/>
          <a:chExt cx="0" cy="0"/>
        </a:xfrm>
      </p:grpSpPr>
      <p:sp>
        <p:nvSpPr>
          <p:cNvPr id="2431" name="Google Shape;2431;p9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 Analysis</a:t>
            </a:r>
            <a:endParaRPr/>
          </a:p>
        </p:txBody>
      </p:sp>
      <p:sp>
        <p:nvSpPr>
          <p:cNvPr id="2432" name="Google Shape;2432;p91"/>
          <p:cNvSpPr txBox="1">
            <a:spLocks noGrp="1"/>
          </p:cNvSpPr>
          <p:nvPr>
            <p:ph type="title" idx="2"/>
          </p:nvPr>
        </p:nvSpPr>
        <p:spPr>
          <a:xfrm>
            <a:off x="1589101" y="3212855"/>
            <a:ext cx="26784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433" name="Google Shape;2433;p91"/>
          <p:cNvSpPr txBox="1">
            <a:spLocks noGrp="1"/>
          </p:cNvSpPr>
          <p:nvPr>
            <p:ph type="subTitle" idx="1"/>
          </p:nvPr>
        </p:nvSpPr>
        <p:spPr>
          <a:xfrm>
            <a:off x="1589068" y="3512730"/>
            <a:ext cx="26784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the ringed one. It’s a gas giant, composed mostly of hydrogen </a:t>
            </a:r>
            <a:endParaRPr/>
          </a:p>
        </p:txBody>
      </p:sp>
      <p:sp>
        <p:nvSpPr>
          <p:cNvPr id="2434" name="Google Shape;2434;p91"/>
          <p:cNvSpPr txBox="1">
            <a:spLocks noGrp="1"/>
          </p:cNvSpPr>
          <p:nvPr>
            <p:ph type="title" idx="3"/>
          </p:nvPr>
        </p:nvSpPr>
        <p:spPr>
          <a:xfrm>
            <a:off x="4876527" y="3212855"/>
            <a:ext cx="26784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435" name="Google Shape;2435;p91"/>
          <p:cNvSpPr txBox="1">
            <a:spLocks noGrp="1"/>
          </p:cNvSpPr>
          <p:nvPr>
            <p:ph type="subTitle" idx="4"/>
          </p:nvPr>
        </p:nvSpPr>
        <p:spPr>
          <a:xfrm>
            <a:off x="4876494" y="3512730"/>
            <a:ext cx="26784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2436" name="Google Shape;2436;p91"/>
          <p:cNvSpPr txBox="1">
            <a:spLocks noGrp="1"/>
          </p:cNvSpPr>
          <p:nvPr>
            <p:ph type="title" idx="5"/>
          </p:nvPr>
        </p:nvSpPr>
        <p:spPr>
          <a:xfrm>
            <a:off x="1589101" y="1685325"/>
            <a:ext cx="26784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437" name="Google Shape;2437;p91"/>
          <p:cNvSpPr txBox="1">
            <a:spLocks noGrp="1"/>
          </p:cNvSpPr>
          <p:nvPr>
            <p:ph type="subTitle" idx="6"/>
          </p:nvPr>
        </p:nvSpPr>
        <p:spPr>
          <a:xfrm>
            <a:off x="1589068" y="1985200"/>
            <a:ext cx="26784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2438" name="Google Shape;2438;p91"/>
          <p:cNvSpPr txBox="1">
            <a:spLocks noGrp="1"/>
          </p:cNvSpPr>
          <p:nvPr>
            <p:ph type="title" idx="7"/>
          </p:nvPr>
        </p:nvSpPr>
        <p:spPr>
          <a:xfrm>
            <a:off x="4876527" y="1685325"/>
            <a:ext cx="26784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439" name="Google Shape;2439;p91"/>
          <p:cNvSpPr txBox="1">
            <a:spLocks noGrp="1"/>
          </p:cNvSpPr>
          <p:nvPr>
            <p:ph type="subTitle" idx="8"/>
          </p:nvPr>
        </p:nvSpPr>
        <p:spPr>
          <a:xfrm>
            <a:off x="4876494" y="1985200"/>
            <a:ext cx="26784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31"/>
                                        </p:tgtEl>
                                        <p:attrNameLst>
                                          <p:attrName>style.visibility</p:attrName>
                                        </p:attrNameLst>
                                      </p:cBhvr>
                                      <p:to>
                                        <p:strVal val="visible"/>
                                      </p:to>
                                    </p:set>
                                    <p:anim calcmode="lin" valueType="num">
                                      <p:cBhvr additive="base">
                                        <p:cTn id="7" dur="1000"/>
                                        <p:tgtEl>
                                          <p:spTgt spid="243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432"/>
                                        </p:tgtEl>
                                        <p:attrNameLst>
                                          <p:attrName>style.visibility</p:attrName>
                                        </p:attrNameLst>
                                      </p:cBhvr>
                                      <p:to>
                                        <p:strVal val="visible"/>
                                      </p:to>
                                    </p:set>
                                    <p:animEffect transition="in" filter="fade">
                                      <p:cBhvr>
                                        <p:cTn id="10" dur="1000"/>
                                        <p:tgtEl>
                                          <p:spTgt spid="2432"/>
                                        </p:tgtEl>
                                      </p:cBhvr>
                                    </p:animEffect>
                                  </p:childTnLst>
                                </p:cTn>
                              </p:par>
                              <p:par>
                                <p:cTn id="11" presetID="10" presetClass="entr" presetSubtype="0" fill="hold" nodeType="withEffect">
                                  <p:stCondLst>
                                    <p:cond delay="0"/>
                                  </p:stCondLst>
                                  <p:childTnLst>
                                    <p:set>
                                      <p:cBhvr>
                                        <p:cTn id="12" dur="1" fill="hold">
                                          <p:stCondLst>
                                            <p:cond delay="0"/>
                                          </p:stCondLst>
                                        </p:cTn>
                                        <p:tgtEl>
                                          <p:spTgt spid="2433"/>
                                        </p:tgtEl>
                                        <p:attrNameLst>
                                          <p:attrName>style.visibility</p:attrName>
                                        </p:attrNameLst>
                                      </p:cBhvr>
                                      <p:to>
                                        <p:strVal val="visible"/>
                                      </p:to>
                                    </p:set>
                                    <p:animEffect transition="in" filter="fade">
                                      <p:cBhvr>
                                        <p:cTn id="13" dur="1000"/>
                                        <p:tgtEl>
                                          <p:spTgt spid="2433"/>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par>
                                <p:cTn id="17" presetID="10" presetClass="entr" presetSubtype="0" fill="hold" nodeType="withEffect">
                                  <p:stCondLst>
                                    <p:cond delay="0"/>
                                  </p:stCondLst>
                                  <p:childTnLst>
                                    <p:set>
                                      <p:cBhvr>
                                        <p:cTn id="18" dur="1" fill="hold">
                                          <p:stCondLst>
                                            <p:cond delay="0"/>
                                          </p:stCondLst>
                                        </p:cTn>
                                        <p:tgtEl>
                                          <p:spTgt spid="2435"/>
                                        </p:tgtEl>
                                        <p:attrNameLst>
                                          <p:attrName>style.visibility</p:attrName>
                                        </p:attrNameLst>
                                      </p:cBhvr>
                                      <p:to>
                                        <p:strVal val="visible"/>
                                      </p:to>
                                    </p:set>
                                    <p:animEffect transition="in" filter="fade">
                                      <p:cBhvr>
                                        <p:cTn id="19" dur="1000"/>
                                        <p:tgtEl>
                                          <p:spTgt spid="2435"/>
                                        </p:tgtEl>
                                      </p:cBhvr>
                                    </p:animEffect>
                                  </p:childTnLst>
                                </p:cTn>
                              </p:par>
                              <p:par>
                                <p:cTn id="20" presetID="10" presetClass="entr" presetSubtype="0" fill="hold" nodeType="withEffect">
                                  <p:stCondLst>
                                    <p:cond delay="0"/>
                                  </p:stCondLst>
                                  <p:childTnLst>
                                    <p:set>
                                      <p:cBhvr>
                                        <p:cTn id="21" dur="1" fill="hold">
                                          <p:stCondLst>
                                            <p:cond delay="0"/>
                                          </p:stCondLst>
                                        </p:cTn>
                                        <p:tgtEl>
                                          <p:spTgt spid="2436"/>
                                        </p:tgtEl>
                                        <p:attrNameLst>
                                          <p:attrName>style.visibility</p:attrName>
                                        </p:attrNameLst>
                                      </p:cBhvr>
                                      <p:to>
                                        <p:strVal val="visible"/>
                                      </p:to>
                                    </p:set>
                                    <p:animEffect transition="in" filter="fade">
                                      <p:cBhvr>
                                        <p:cTn id="22" dur="1000"/>
                                        <p:tgtEl>
                                          <p:spTgt spid="2436"/>
                                        </p:tgtEl>
                                      </p:cBhvr>
                                    </p:animEffect>
                                  </p:childTnLst>
                                </p:cTn>
                              </p:par>
                              <p:par>
                                <p:cTn id="23" presetID="10" presetClass="entr" presetSubtype="0" fill="hold" nodeType="withEffect">
                                  <p:stCondLst>
                                    <p:cond delay="0"/>
                                  </p:stCondLst>
                                  <p:childTnLst>
                                    <p:set>
                                      <p:cBhvr>
                                        <p:cTn id="24" dur="1" fill="hold">
                                          <p:stCondLst>
                                            <p:cond delay="0"/>
                                          </p:stCondLst>
                                        </p:cTn>
                                        <p:tgtEl>
                                          <p:spTgt spid="2437"/>
                                        </p:tgtEl>
                                        <p:attrNameLst>
                                          <p:attrName>style.visibility</p:attrName>
                                        </p:attrNameLst>
                                      </p:cBhvr>
                                      <p:to>
                                        <p:strVal val="visible"/>
                                      </p:to>
                                    </p:set>
                                    <p:animEffect transition="in" filter="fade">
                                      <p:cBhvr>
                                        <p:cTn id="25" dur="1000"/>
                                        <p:tgtEl>
                                          <p:spTgt spid="2437"/>
                                        </p:tgtEl>
                                      </p:cBhvr>
                                    </p:animEffect>
                                  </p:childTnLst>
                                </p:cTn>
                              </p:par>
                              <p:par>
                                <p:cTn id="26" presetID="10" presetClass="entr" presetSubtype="0" fill="hold" nodeType="withEffect">
                                  <p:stCondLst>
                                    <p:cond delay="0"/>
                                  </p:stCondLst>
                                  <p:childTnLst>
                                    <p:set>
                                      <p:cBhvr>
                                        <p:cTn id="27" dur="1" fill="hold">
                                          <p:stCondLst>
                                            <p:cond delay="0"/>
                                          </p:stCondLst>
                                        </p:cTn>
                                        <p:tgtEl>
                                          <p:spTgt spid="2438"/>
                                        </p:tgtEl>
                                        <p:attrNameLst>
                                          <p:attrName>style.visibility</p:attrName>
                                        </p:attrNameLst>
                                      </p:cBhvr>
                                      <p:to>
                                        <p:strVal val="visible"/>
                                      </p:to>
                                    </p:set>
                                    <p:animEffect transition="in" filter="fade">
                                      <p:cBhvr>
                                        <p:cTn id="28" dur="1000"/>
                                        <p:tgtEl>
                                          <p:spTgt spid="2438"/>
                                        </p:tgtEl>
                                      </p:cBhvr>
                                    </p:animEffect>
                                  </p:childTnLst>
                                </p:cTn>
                              </p:par>
                              <p:par>
                                <p:cTn id="29" presetID="10" presetClass="entr" presetSubtype="0" fill="hold" nodeType="withEffect">
                                  <p:stCondLst>
                                    <p:cond delay="0"/>
                                  </p:stCondLst>
                                  <p:childTnLst>
                                    <p:set>
                                      <p:cBhvr>
                                        <p:cTn id="30" dur="1" fill="hold">
                                          <p:stCondLst>
                                            <p:cond delay="0"/>
                                          </p:stCondLst>
                                        </p:cTn>
                                        <p:tgtEl>
                                          <p:spTgt spid="2439"/>
                                        </p:tgtEl>
                                        <p:attrNameLst>
                                          <p:attrName>style.visibility</p:attrName>
                                        </p:attrNameLst>
                                      </p:cBhvr>
                                      <p:to>
                                        <p:strVal val="visible"/>
                                      </p:to>
                                    </p:set>
                                    <p:animEffect transition="in" filter="fade">
                                      <p:cBhvr>
                                        <p:cTn id="31" dur="1000"/>
                                        <p:tgtEl>
                                          <p:spTgt spid="2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3"/>
        <p:cNvGrpSpPr/>
        <p:nvPr/>
      </p:nvGrpSpPr>
      <p:grpSpPr>
        <a:xfrm>
          <a:off x="0" y="0"/>
          <a:ext cx="0" cy="0"/>
          <a:chOff x="0" y="0"/>
          <a:chExt cx="0" cy="0"/>
        </a:xfrm>
      </p:grpSpPr>
      <p:sp>
        <p:nvSpPr>
          <p:cNvPr id="1504" name="Google Shape;1504;p65"/>
          <p:cNvSpPr/>
          <p:nvPr/>
        </p:nvSpPr>
        <p:spPr>
          <a:xfrm>
            <a:off x="1443624" y="1601251"/>
            <a:ext cx="941962" cy="667304"/>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5" name="Google Shape;1505;p65"/>
          <p:cNvSpPr/>
          <p:nvPr/>
        </p:nvSpPr>
        <p:spPr>
          <a:xfrm>
            <a:off x="4848765" y="1517999"/>
            <a:ext cx="988810" cy="75006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6" name="Google Shape;1506;p65"/>
          <p:cNvSpPr/>
          <p:nvPr/>
        </p:nvSpPr>
        <p:spPr>
          <a:xfrm>
            <a:off x="4848787" y="3243284"/>
            <a:ext cx="869967" cy="616307"/>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7" name="Google Shape;1507;p65"/>
          <p:cNvSpPr/>
          <p:nvPr/>
        </p:nvSpPr>
        <p:spPr>
          <a:xfrm rot="-1203898" flipH="1">
            <a:off x="1291962" y="3064179"/>
            <a:ext cx="1106986" cy="839692"/>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8" name="Google Shape;1508;p6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Table of contents</a:t>
            </a:r>
            <a:endParaRPr>
              <a:solidFill>
                <a:schemeClr val="tx1"/>
              </a:solidFill>
            </a:endParaRPr>
          </a:p>
        </p:txBody>
      </p:sp>
      <p:sp>
        <p:nvSpPr>
          <p:cNvPr id="1509" name="Google Shape;1509;p65"/>
          <p:cNvSpPr txBox="1">
            <a:spLocks noGrp="1"/>
          </p:cNvSpPr>
          <p:nvPr>
            <p:ph type="title" idx="2"/>
          </p:nvPr>
        </p:nvSpPr>
        <p:spPr>
          <a:xfrm flipH="1">
            <a:off x="1566905" y="1652269"/>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510" name="Google Shape;1510;p65"/>
          <p:cNvSpPr txBox="1">
            <a:spLocks noGrp="1"/>
          </p:cNvSpPr>
          <p:nvPr>
            <p:ph type="title" idx="4"/>
          </p:nvPr>
        </p:nvSpPr>
        <p:spPr>
          <a:xfrm flipH="1">
            <a:off x="4936071" y="1652269"/>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1511" name="Google Shape;1511;p65"/>
          <p:cNvSpPr txBox="1">
            <a:spLocks noGrp="1"/>
          </p:cNvSpPr>
          <p:nvPr>
            <p:ph type="title" idx="7"/>
          </p:nvPr>
        </p:nvSpPr>
        <p:spPr>
          <a:xfrm flipH="1">
            <a:off x="1566905" y="3243266"/>
            <a:ext cx="6954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1512" name="Google Shape;1512;p65"/>
          <p:cNvSpPr txBox="1">
            <a:spLocks noGrp="1"/>
          </p:cNvSpPr>
          <p:nvPr>
            <p:ph type="title" idx="13"/>
          </p:nvPr>
        </p:nvSpPr>
        <p:spPr>
          <a:xfrm flipH="1">
            <a:off x="4936071" y="3243266"/>
            <a:ext cx="6954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04</a:t>
            </a:r>
            <a:endParaRPr>
              <a:solidFill>
                <a:schemeClr val="tx1"/>
              </a:solidFill>
            </a:endParaRPr>
          </a:p>
        </p:txBody>
      </p:sp>
      <p:sp>
        <p:nvSpPr>
          <p:cNvPr id="1513" name="Google Shape;1513;p65"/>
          <p:cNvSpPr txBox="1">
            <a:spLocks noGrp="1"/>
          </p:cNvSpPr>
          <p:nvPr>
            <p:ph type="subTitle" idx="9"/>
          </p:nvPr>
        </p:nvSpPr>
        <p:spPr>
          <a:xfrm>
            <a:off x="2400926" y="3468650"/>
            <a:ext cx="2184300" cy="5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Describe the topic of the section here</a:t>
            </a:r>
            <a:endParaRPr>
              <a:solidFill>
                <a:schemeClr val="tx1"/>
              </a:solidFill>
            </a:endParaRPr>
          </a:p>
        </p:txBody>
      </p:sp>
      <p:sp>
        <p:nvSpPr>
          <p:cNvPr id="1514" name="Google Shape;1514;p65"/>
          <p:cNvSpPr txBox="1">
            <a:spLocks noGrp="1"/>
          </p:cNvSpPr>
          <p:nvPr>
            <p:ph type="title" idx="3"/>
          </p:nvPr>
        </p:nvSpPr>
        <p:spPr>
          <a:xfrm>
            <a:off x="2400927" y="1559625"/>
            <a:ext cx="20208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ABOUT US</a:t>
            </a:r>
            <a:endParaRPr>
              <a:solidFill>
                <a:schemeClr val="tx1"/>
              </a:solidFill>
            </a:endParaRPr>
          </a:p>
        </p:txBody>
      </p:sp>
      <p:sp>
        <p:nvSpPr>
          <p:cNvPr id="1515" name="Google Shape;1515;p65"/>
          <p:cNvSpPr txBox="1">
            <a:spLocks noGrp="1"/>
          </p:cNvSpPr>
          <p:nvPr>
            <p:ph type="subTitle" idx="1"/>
          </p:nvPr>
        </p:nvSpPr>
        <p:spPr>
          <a:xfrm>
            <a:off x="2400926" y="1863825"/>
            <a:ext cx="2184300" cy="5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Describe the topic of the section here</a:t>
            </a:r>
            <a:endParaRPr>
              <a:solidFill>
                <a:schemeClr val="tx1"/>
              </a:solidFill>
            </a:endParaRPr>
          </a:p>
        </p:txBody>
      </p:sp>
      <p:sp>
        <p:nvSpPr>
          <p:cNvPr id="1516" name="Google Shape;1516;p65"/>
          <p:cNvSpPr txBox="1">
            <a:spLocks noGrp="1"/>
          </p:cNvSpPr>
          <p:nvPr>
            <p:ph type="title" idx="5"/>
          </p:nvPr>
        </p:nvSpPr>
        <p:spPr>
          <a:xfrm>
            <a:off x="5778178" y="1559625"/>
            <a:ext cx="20208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MARKET ANALYSIS</a:t>
            </a:r>
            <a:endParaRPr>
              <a:solidFill>
                <a:schemeClr val="tx1"/>
              </a:solidFill>
            </a:endParaRPr>
          </a:p>
        </p:txBody>
      </p:sp>
      <p:sp>
        <p:nvSpPr>
          <p:cNvPr id="1517" name="Google Shape;1517;p65"/>
          <p:cNvSpPr txBox="1">
            <a:spLocks noGrp="1"/>
          </p:cNvSpPr>
          <p:nvPr>
            <p:ph type="subTitle" idx="6"/>
          </p:nvPr>
        </p:nvSpPr>
        <p:spPr>
          <a:xfrm>
            <a:off x="5778176" y="1863825"/>
            <a:ext cx="2184300" cy="5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Describe the topic of the section here</a:t>
            </a:r>
            <a:endParaRPr>
              <a:solidFill>
                <a:schemeClr val="tx1"/>
              </a:solidFill>
            </a:endParaRPr>
          </a:p>
        </p:txBody>
      </p:sp>
      <p:sp>
        <p:nvSpPr>
          <p:cNvPr id="1518" name="Google Shape;1518;p65"/>
          <p:cNvSpPr txBox="1">
            <a:spLocks noGrp="1"/>
          </p:cNvSpPr>
          <p:nvPr>
            <p:ph type="title" idx="8"/>
          </p:nvPr>
        </p:nvSpPr>
        <p:spPr>
          <a:xfrm>
            <a:off x="2400927" y="3164447"/>
            <a:ext cx="20208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CONTENT PLAN</a:t>
            </a:r>
            <a:endParaRPr>
              <a:solidFill>
                <a:schemeClr val="tx1"/>
              </a:solidFill>
            </a:endParaRPr>
          </a:p>
        </p:txBody>
      </p:sp>
      <p:sp>
        <p:nvSpPr>
          <p:cNvPr id="1519" name="Google Shape;1519;p65"/>
          <p:cNvSpPr txBox="1">
            <a:spLocks noGrp="1"/>
          </p:cNvSpPr>
          <p:nvPr>
            <p:ph type="title" idx="14"/>
          </p:nvPr>
        </p:nvSpPr>
        <p:spPr>
          <a:xfrm>
            <a:off x="5778178" y="3164447"/>
            <a:ext cx="20208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rPr>
              <a:t>BUDGET</a:t>
            </a:r>
            <a:endParaRPr>
              <a:solidFill>
                <a:schemeClr val="tx1"/>
              </a:solidFill>
            </a:endParaRPr>
          </a:p>
        </p:txBody>
      </p:sp>
      <p:sp>
        <p:nvSpPr>
          <p:cNvPr id="1520" name="Google Shape;1520;p65"/>
          <p:cNvSpPr txBox="1">
            <a:spLocks noGrp="1"/>
          </p:cNvSpPr>
          <p:nvPr>
            <p:ph type="subTitle" idx="15"/>
          </p:nvPr>
        </p:nvSpPr>
        <p:spPr>
          <a:xfrm>
            <a:off x="5778175" y="3468650"/>
            <a:ext cx="2184300" cy="5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Describe the topic of the section here</a:t>
            </a:r>
            <a:endParaRP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04"/>
                                        </p:tgtEl>
                                        <p:attrNameLst>
                                          <p:attrName>style.visibility</p:attrName>
                                        </p:attrNameLst>
                                      </p:cBhvr>
                                      <p:to>
                                        <p:strVal val="visible"/>
                                      </p:to>
                                    </p:set>
                                    <p:anim calcmode="lin" valueType="num">
                                      <p:cBhvr additive="base">
                                        <p:cTn id="7" dur="1000"/>
                                        <p:tgtEl>
                                          <p:spTgt spid="1504"/>
                                        </p:tgtEl>
                                        <p:attrNameLst>
                                          <p:attrName>ppt_w</p:attrName>
                                        </p:attrNameLst>
                                      </p:cBhvr>
                                      <p:tavLst>
                                        <p:tav tm="0">
                                          <p:val>
                                            <p:strVal val="0"/>
                                          </p:val>
                                        </p:tav>
                                        <p:tav tm="100000">
                                          <p:val>
                                            <p:strVal val="#ppt_w"/>
                                          </p:val>
                                        </p:tav>
                                      </p:tavLst>
                                    </p:anim>
                                    <p:anim calcmode="lin" valueType="num">
                                      <p:cBhvr additive="base">
                                        <p:cTn id="8" dur="1000"/>
                                        <p:tgtEl>
                                          <p:spTgt spid="150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507"/>
                                        </p:tgtEl>
                                        <p:attrNameLst>
                                          <p:attrName>style.visibility</p:attrName>
                                        </p:attrNameLst>
                                      </p:cBhvr>
                                      <p:to>
                                        <p:strVal val="visible"/>
                                      </p:to>
                                    </p:set>
                                    <p:anim calcmode="lin" valueType="num">
                                      <p:cBhvr additive="base">
                                        <p:cTn id="11" dur="1000"/>
                                        <p:tgtEl>
                                          <p:spTgt spid="1507"/>
                                        </p:tgtEl>
                                        <p:attrNameLst>
                                          <p:attrName>ppt_w</p:attrName>
                                        </p:attrNameLst>
                                      </p:cBhvr>
                                      <p:tavLst>
                                        <p:tav tm="0">
                                          <p:val>
                                            <p:strVal val="0"/>
                                          </p:val>
                                        </p:tav>
                                        <p:tav tm="100000">
                                          <p:val>
                                            <p:strVal val="#ppt_w"/>
                                          </p:val>
                                        </p:tav>
                                      </p:tavLst>
                                    </p:anim>
                                    <p:anim calcmode="lin" valueType="num">
                                      <p:cBhvr additive="base">
                                        <p:cTn id="12" dur="1000"/>
                                        <p:tgtEl>
                                          <p:spTgt spid="150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505"/>
                                        </p:tgtEl>
                                        <p:attrNameLst>
                                          <p:attrName>style.visibility</p:attrName>
                                        </p:attrNameLst>
                                      </p:cBhvr>
                                      <p:to>
                                        <p:strVal val="visible"/>
                                      </p:to>
                                    </p:set>
                                    <p:anim calcmode="lin" valueType="num">
                                      <p:cBhvr additive="base">
                                        <p:cTn id="15" dur="1000"/>
                                        <p:tgtEl>
                                          <p:spTgt spid="1505"/>
                                        </p:tgtEl>
                                        <p:attrNameLst>
                                          <p:attrName>ppt_w</p:attrName>
                                        </p:attrNameLst>
                                      </p:cBhvr>
                                      <p:tavLst>
                                        <p:tav tm="0">
                                          <p:val>
                                            <p:strVal val="0"/>
                                          </p:val>
                                        </p:tav>
                                        <p:tav tm="100000">
                                          <p:val>
                                            <p:strVal val="#ppt_w"/>
                                          </p:val>
                                        </p:tav>
                                      </p:tavLst>
                                    </p:anim>
                                    <p:anim calcmode="lin" valueType="num">
                                      <p:cBhvr additive="base">
                                        <p:cTn id="16" dur="1000"/>
                                        <p:tgtEl>
                                          <p:spTgt spid="1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06"/>
                                        </p:tgtEl>
                                        <p:attrNameLst>
                                          <p:attrName>style.visibility</p:attrName>
                                        </p:attrNameLst>
                                      </p:cBhvr>
                                      <p:to>
                                        <p:strVal val="visible"/>
                                      </p:to>
                                    </p:set>
                                    <p:anim calcmode="lin" valueType="num">
                                      <p:cBhvr additive="base">
                                        <p:cTn id="19" dur="1000"/>
                                        <p:tgtEl>
                                          <p:spTgt spid="1506"/>
                                        </p:tgtEl>
                                        <p:attrNameLst>
                                          <p:attrName>ppt_w</p:attrName>
                                        </p:attrNameLst>
                                      </p:cBhvr>
                                      <p:tavLst>
                                        <p:tav tm="0">
                                          <p:val>
                                            <p:strVal val="0"/>
                                          </p:val>
                                        </p:tav>
                                        <p:tav tm="100000">
                                          <p:val>
                                            <p:strVal val="#ppt_w"/>
                                          </p:val>
                                        </p:tav>
                                      </p:tavLst>
                                    </p:anim>
                                    <p:anim calcmode="lin" valueType="num">
                                      <p:cBhvr additive="base">
                                        <p:cTn id="20" dur="1000"/>
                                        <p:tgtEl>
                                          <p:spTgt spid="1506"/>
                                        </p:tgtEl>
                                        <p:attrNameLst>
                                          <p:attrName>ppt_h</p:attrName>
                                        </p:attrNameLst>
                                      </p:cBhvr>
                                      <p:tavLst>
                                        <p:tav tm="0">
                                          <p:val>
                                            <p:strVal val="0"/>
                                          </p:val>
                                        </p:tav>
                                        <p:tav tm="100000">
                                          <p:val>
                                            <p:strVal val="#ppt_h"/>
                                          </p:val>
                                        </p:tav>
                                      </p:tavLst>
                                    </p:anim>
                                  </p:childTnLst>
                                </p:cTn>
                              </p:par>
                              <p:par>
                                <p:cTn id="21" presetID="2" presetClass="entr" presetSubtype="1" fill="hold" nodeType="withEffect">
                                  <p:stCondLst>
                                    <p:cond delay="0"/>
                                  </p:stCondLst>
                                  <p:childTnLst>
                                    <p:set>
                                      <p:cBhvr>
                                        <p:cTn id="22" dur="1" fill="hold">
                                          <p:stCondLst>
                                            <p:cond delay="0"/>
                                          </p:stCondLst>
                                        </p:cTn>
                                        <p:tgtEl>
                                          <p:spTgt spid="1508"/>
                                        </p:tgtEl>
                                        <p:attrNameLst>
                                          <p:attrName>style.visibility</p:attrName>
                                        </p:attrNameLst>
                                      </p:cBhvr>
                                      <p:to>
                                        <p:strVal val="visible"/>
                                      </p:to>
                                    </p:set>
                                    <p:anim calcmode="lin" valueType="num">
                                      <p:cBhvr additive="base">
                                        <p:cTn id="23" dur="1000"/>
                                        <p:tgtEl>
                                          <p:spTgt spid="150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09"/>
                                        </p:tgtEl>
                                        <p:attrNameLst>
                                          <p:attrName>style.visibility</p:attrName>
                                        </p:attrNameLst>
                                      </p:cBhvr>
                                      <p:to>
                                        <p:strVal val="visible"/>
                                      </p:to>
                                    </p:set>
                                    <p:animEffect transition="in" filter="fade">
                                      <p:cBhvr>
                                        <p:cTn id="26" dur="1000"/>
                                        <p:tgtEl>
                                          <p:spTgt spid="1509"/>
                                        </p:tgtEl>
                                      </p:cBhvr>
                                    </p:animEffect>
                                  </p:childTnLst>
                                </p:cTn>
                              </p:par>
                              <p:par>
                                <p:cTn id="27" presetID="10" presetClass="entr" presetSubtype="0" fill="hold" nodeType="withEffect">
                                  <p:stCondLst>
                                    <p:cond delay="0"/>
                                  </p:stCondLst>
                                  <p:childTnLst>
                                    <p:set>
                                      <p:cBhvr>
                                        <p:cTn id="28" dur="1" fill="hold">
                                          <p:stCondLst>
                                            <p:cond delay="0"/>
                                          </p:stCondLst>
                                        </p:cTn>
                                        <p:tgtEl>
                                          <p:spTgt spid="1510"/>
                                        </p:tgtEl>
                                        <p:attrNameLst>
                                          <p:attrName>style.visibility</p:attrName>
                                        </p:attrNameLst>
                                      </p:cBhvr>
                                      <p:to>
                                        <p:strVal val="visible"/>
                                      </p:to>
                                    </p:set>
                                    <p:animEffect transition="in" filter="fade">
                                      <p:cBhvr>
                                        <p:cTn id="29" dur="1000"/>
                                        <p:tgtEl>
                                          <p:spTgt spid="1510"/>
                                        </p:tgtEl>
                                      </p:cBhvr>
                                    </p:animEffect>
                                  </p:childTnLst>
                                </p:cTn>
                              </p:par>
                              <p:par>
                                <p:cTn id="30" presetID="10" presetClass="entr" presetSubtype="0" fill="hold" nodeType="withEffect">
                                  <p:stCondLst>
                                    <p:cond delay="0"/>
                                  </p:stCondLst>
                                  <p:childTnLst>
                                    <p:set>
                                      <p:cBhvr>
                                        <p:cTn id="31" dur="1" fill="hold">
                                          <p:stCondLst>
                                            <p:cond delay="0"/>
                                          </p:stCondLst>
                                        </p:cTn>
                                        <p:tgtEl>
                                          <p:spTgt spid="1512"/>
                                        </p:tgtEl>
                                        <p:attrNameLst>
                                          <p:attrName>style.visibility</p:attrName>
                                        </p:attrNameLst>
                                      </p:cBhvr>
                                      <p:to>
                                        <p:strVal val="visible"/>
                                      </p:to>
                                    </p:set>
                                    <p:animEffect transition="in" filter="fade">
                                      <p:cBhvr>
                                        <p:cTn id="32" dur="1000"/>
                                        <p:tgtEl>
                                          <p:spTgt spid="1512"/>
                                        </p:tgtEl>
                                      </p:cBhvr>
                                    </p:animEffect>
                                  </p:childTnLst>
                                </p:cTn>
                              </p:par>
                              <p:par>
                                <p:cTn id="33" presetID="10" presetClass="entr" presetSubtype="0" fill="hold" nodeType="withEffect">
                                  <p:stCondLst>
                                    <p:cond delay="0"/>
                                  </p:stCondLst>
                                  <p:childTnLst>
                                    <p:set>
                                      <p:cBhvr>
                                        <p:cTn id="34" dur="1" fill="hold">
                                          <p:stCondLst>
                                            <p:cond delay="0"/>
                                          </p:stCondLst>
                                        </p:cTn>
                                        <p:tgtEl>
                                          <p:spTgt spid="1513"/>
                                        </p:tgtEl>
                                        <p:attrNameLst>
                                          <p:attrName>style.visibility</p:attrName>
                                        </p:attrNameLst>
                                      </p:cBhvr>
                                      <p:to>
                                        <p:strVal val="visible"/>
                                      </p:to>
                                    </p:set>
                                    <p:animEffect transition="in" filter="fade">
                                      <p:cBhvr>
                                        <p:cTn id="35" dur="1000"/>
                                        <p:tgtEl>
                                          <p:spTgt spid="1513"/>
                                        </p:tgtEl>
                                      </p:cBhvr>
                                    </p:animEffect>
                                  </p:childTnLst>
                                </p:cTn>
                              </p:par>
                              <p:par>
                                <p:cTn id="36" presetID="10" presetClass="entr" presetSubtype="0" fill="hold" nodeType="withEffect">
                                  <p:stCondLst>
                                    <p:cond delay="0"/>
                                  </p:stCondLst>
                                  <p:childTnLst>
                                    <p:set>
                                      <p:cBhvr>
                                        <p:cTn id="37" dur="1" fill="hold">
                                          <p:stCondLst>
                                            <p:cond delay="0"/>
                                          </p:stCondLst>
                                        </p:cTn>
                                        <p:tgtEl>
                                          <p:spTgt spid="1514"/>
                                        </p:tgtEl>
                                        <p:attrNameLst>
                                          <p:attrName>style.visibility</p:attrName>
                                        </p:attrNameLst>
                                      </p:cBhvr>
                                      <p:to>
                                        <p:strVal val="visible"/>
                                      </p:to>
                                    </p:set>
                                    <p:animEffect transition="in" filter="fade">
                                      <p:cBhvr>
                                        <p:cTn id="38" dur="1000"/>
                                        <p:tgtEl>
                                          <p:spTgt spid="1514"/>
                                        </p:tgtEl>
                                      </p:cBhvr>
                                    </p:animEffect>
                                  </p:childTnLst>
                                </p:cTn>
                              </p:par>
                              <p:par>
                                <p:cTn id="39" presetID="10" presetClass="entr" presetSubtype="0" fill="hold" nodeType="withEffect">
                                  <p:stCondLst>
                                    <p:cond delay="0"/>
                                  </p:stCondLst>
                                  <p:childTnLst>
                                    <p:set>
                                      <p:cBhvr>
                                        <p:cTn id="40" dur="1" fill="hold">
                                          <p:stCondLst>
                                            <p:cond delay="0"/>
                                          </p:stCondLst>
                                        </p:cTn>
                                        <p:tgtEl>
                                          <p:spTgt spid="1515"/>
                                        </p:tgtEl>
                                        <p:attrNameLst>
                                          <p:attrName>style.visibility</p:attrName>
                                        </p:attrNameLst>
                                      </p:cBhvr>
                                      <p:to>
                                        <p:strVal val="visible"/>
                                      </p:to>
                                    </p:set>
                                    <p:animEffect transition="in" filter="fade">
                                      <p:cBhvr>
                                        <p:cTn id="41" dur="1000"/>
                                        <p:tgtEl>
                                          <p:spTgt spid="1515"/>
                                        </p:tgtEl>
                                      </p:cBhvr>
                                    </p:animEffect>
                                  </p:childTnLst>
                                </p:cTn>
                              </p:par>
                              <p:par>
                                <p:cTn id="42" presetID="10" presetClass="entr" presetSubtype="0" fill="hold" nodeType="withEffect">
                                  <p:stCondLst>
                                    <p:cond delay="0"/>
                                  </p:stCondLst>
                                  <p:childTnLst>
                                    <p:set>
                                      <p:cBhvr>
                                        <p:cTn id="43" dur="1" fill="hold">
                                          <p:stCondLst>
                                            <p:cond delay="0"/>
                                          </p:stCondLst>
                                        </p:cTn>
                                        <p:tgtEl>
                                          <p:spTgt spid="1516"/>
                                        </p:tgtEl>
                                        <p:attrNameLst>
                                          <p:attrName>style.visibility</p:attrName>
                                        </p:attrNameLst>
                                      </p:cBhvr>
                                      <p:to>
                                        <p:strVal val="visible"/>
                                      </p:to>
                                    </p:set>
                                    <p:animEffect transition="in" filter="fade">
                                      <p:cBhvr>
                                        <p:cTn id="44" dur="1000"/>
                                        <p:tgtEl>
                                          <p:spTgt spid="1516"/>
                                        </p:tgtEl>
                                      </p:cBhvr>
                                    </p:animEffect>
                                  </p:childTnLst>
                                </p:cTn>
                              </p:par>
                              <p:par>
                                <p:cTn id="45" presetID="10" presetClass="entr" presetSubtype="0" fill="hold" nodeType="withEffect">
                                  <p:stCondLst>
                                    <p:cond delay="0"/>
                                  </p:stCondLst>
                                  <p:childTnLst>
                                    <p:set>
                                      <p:cBhvr>
                                        <p:cTn id="46" dur="1" fill="hold">
                                          <p:stCondLst>
                                            <p:cond delay="0"/>
                                          </p:stCondLst>
                                        </p:cTn>
                                        <p:tgtEl>
                                          <p:spTgt spid="1517"/>
                                        </p:tgtEl>
                                        <p:attrNameLst>
                                          <p:attrName>style.visibility</p:attrName>
                                        </p:attrNameLst>
                                      </p:cBhvr>
                                      <p:to>
                                        <p:strVal val="visible"/>
                                      </p:to>
                                    </p:set>
                                    <p:animEffect transition="in" filter="fade">
                                      <p:cBhvr>
                                        <p:cTn id="47" dur="1000"/>
                                        <p:tgtEl>
                                          <p:spTgt spid="1517"/>
                                        </p:tgtEl>
                                      </p:cBhvr>
                                    </p:animEffect>
                                  </p:childTnLst>
                                </p:cTn>
                              </p:par>
                              <p:par>
                                <p:cTn id="48" presetID="10" presetClass="entr" presetSubtype="0" fill="hold" nodeType="withEffect">
                                  <p:stCondLst>
                                    <p:cond delay="0"/>
                                  </p:stCondLst>
                                  <p:childTnLst>
                                    <p:set>
                                      <p:cBhvr>
                                        <p:cTn id="49" dur="1" fill="hold">
                                          <p:stCondLst>
                                            <p:cond delay="0"/>
                                          </p:stCondLst>
                                        </p:cTn>
                                        <p:tgtEl>
                                          <p:spTgt spid="1518"/>
                                        </p:tgtEl>
                                        <p:attrNameLst>
                                          <p:attrName>style.visibility</p:attrName>
                                        </p:attrNameLst>
                                      </p:cBhvr>
                                      <p:to>
                                        <p:strVal val="visible"/>
                                      </p:to>
                                    </p:set>
                                    <p:animEffect transition="in" filter="fade">
                                      <p:cBhvr>
                                        <p:cTn id="50" dur="1000"/>
                                        <p:tgtEl>
                                          <p:spTgt spid="1518"/>
                                        </p:tgtEl>
                                      </p:cBhvr>
                                    </p:animEffect>
                                  </p:childTnLst>
                                </p:cTn>
                              </p:par>
                              <p:par>
                                <p:cTn id="51" presetID="10" presetClass="entr" presetSubtype="0" fill="hold" nodeType="withEffect">
                                  <p:stCondLst>
                                    <p:cond delay="0"/>
                                  </p:stCondLst>
                                  <p:childTnLst>
                                    <p:set>
                                      <p:cBhvr>
                                        <p:cTn id="52" dur="1" fill="hold">
                                          <p:stCondLst>
                                            <p:cond delay="0"/>
                                          </p:stCondLst>
                                        </p:cTn>
                                        <p:tgtEl>
                                          <p:spTgt spid="1519"/>
                                        </p:tgtEl>
                                        <p:attrNameLst>
                                          <p:attrName>style.visibility</p:attrName>
                                        </p:attrNameLst>
                                      </p:cBhvr>
                                      <p:to>
                                        <p:strVal val="visible"/>
                                      </p:to>
                                    </p:set>
                                    <p:animEffect transition="in" filter="fade">
                                      <p:cBhvr>
                                        <p:cTn id="53" dur="1000"/>
                                        <p:tgtEl>
                                          <p:spTgt spid="1519"/>
                                        </p:tgtEl>
                                      </p:cBhvr>
                                    </p:animEffect>
                                  </p:childTnLst>
                                </p:cTn>
                              </p:par>
                              <p:par>
                                <p:cTn id="54" presetID="10" presetClass="entr" presetSubtype="0" fill="hold" nodeType="withEffect">
                                  <p:stCondLst>
                                    <p:cond delay="0"/>
                                  </p:stCondLst>
                                  <p:childTnLst>
                                    <p:set>
                                      <p:cBhvr>
                                        <p:cTn id="55" dur="1" fill="hold">
                                          <p:stCondLst>
                                            <p:cond delay="0"/>
                                          </p:stCondLst>
                                        </p:cTn>
                                        <p:tgtEl>
                                          <p:spTgt spid="1520"/>
                                        </p:tgtEl>
                                        <p:attrNameLst>
                                          <p:attrName>style.visibility</p:attrName>
                                        </p:attrNameLst>
                                      </p:cBhvr>
                                      <p:to>
                                        <p:strVal val="visible"/>
                                      </p:to>
                                    </p:set>
                                    <p:animEffect transition="in" filter="fade">
                                      <p:cBhvr>
                                        <p:cTn id="56" dur="1000"/>
                                        <p:tgtEl>
                                          <p:spTgt spid="1520"/>
                                        </p:tgtEl>
                                      </p:cBhvr>
                                    </p:animEffect>
                                  </p:childTnLst>
                                </p:cTn>
                              </p:par>
                              <p:par>
                                <p:cTn id="57" presetID="10" presetClass="entr" presetSubtype="0" fill="hold" nodeType="withEffect">
                                  <p:stCondLst>
                                    <p:cond delay="0"/>
                                  </p:stCondLst>
                                  <p:childTnLst>
                                    <p:set>
                                      <p:cBhvr>
                                        <p:cTn id="58" dur="1" fill="hold">
                                          <p:stCondLst>
                                            <p:cond delay="0"/>
                                          </p:stCondLst>
                                        </p:cTn>
                                        <p:tgtEl>
                                          <p:spTgt spid="1511"/>
                                        </p:tgtEl>
                                        <p:attrNameLst>
                                          <p:attrName>style.visibility</p:attrName>
                                        </p:attrNameLst>
                                      </p:cBhvr>
                                      <p:to>
                                        <p:strVal val="visible"/>
                                      </p:to>
                                    </p:set>
                                    <p:animEffect transition="in" filter="fade">
                                      <p:cBhvr>
                                        <p:cTn id="59" dur="1000"/>
                                        <p:tgtEl>
                                          <p:spTgt spid="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3"/>
        <p:cNvGrpSpPr/>
        <p:nvPr/>
      </p:nvGrpSpPr>
      <p:grpSpPr>
        <a:xfrm>
          <a:off x="0" y="0"/>
          <a:ext cx="0" cy="0"/>
          <a:chOff x="0" y="0"/>
          <a:chExt cx="0" cy="0"/>
        </a:xfrm>
      </p:grpSpPr>
      <p:sp>
        <p:nvSpPr>
          <p:cNvPr id="2444" name="Google Shape;2444;p9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 Analysis</a:t>
            </a:r>
            <a:endParaRPr/>
          </a:p>
        </p:txBody>
      </p:sp>
      <p:sp>
        <p:nvSpPr>
          <p:cNvPr id="2445" name="Google Shape;2445;p92"/>
          <p:cNvSpPr txBox="1">
            <a:spLocks noGrp="1"/>
          </p:cNvSpPr>
          <p:nvPr>
            <p:ph type="title" idx="2"/>
          </p:nvPr>
        </p:nvSpPr>
        <p:spPr>
          <a:xfrm>
            <a:off x="789000" y="2790528"/>
            <a:ext cx="2678400" cy="40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2446" name="Google Shape;2446;p92"/>
          <p:cNvSpPr txBox="1">
            <a:spLocks noGrp="1"/>
          </p:cNvSpPr>
          <p:nvPr>
            <p:ph type="subTitle" idx="1"/>
          </p:nvPr>
        </p:nvSpPr>
        <p:spPr>
          <a:xfrm>
            <a:off x="788974" y="3090400"/>
            <a:ext cx="2678400" cy="66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 </a:t>
            </a:r>
            <a:endParaRPr/>
          </a:p>
        </p:txBody>
      </p:sp>
      <p:sp>
        <p:nvSpPr>
          <p:cNvPr id="2447" name="Google Shape;2447;p92"/>
          <p:cNvSpPr txBox="1">
            <a:spLocks noGrp="1"/>
          </p:cNvSpPr>
          <p:nvPr>
            <p:ph type="title" idx="3"/>
          </p:nvPr>
        </p:nvSpPr>
        <p:spPr>
          <a:xfrm>
            <a:off x="5676614" y="3505561"/>
            <a:ext cx="26784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2448" name="Google Shape;2448;p92"/>
          <p:cNvSpPr txBox="1">
            <a:spLocks noGrp="1"/>
          </p:cNvSpPr>
          <p:nvPr>
            <p:ph type="subTitle" idx="4"/>
          </p:nvPr>
        </p:nvSpPr>
        <p:spPr>
          <a:xfrm>
            <a:off x="5676574" y="3805441"/>
            <a:ext cx="2678400" cy="66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Neptune is the farthest planet from the Sun</a:t>
            </a:r>
            <a:endParaRPr/>
          </a:p>
        </p:txBody>
      </p:sp>
      <p:sp>
        <p:nvSpPr>
          <p:cNvPr id="2449" name="Google Shape;2449;p92"/>
          <p:cNvSpPr txBox="1">
            <a:spLocks noGrp="1"/>
          </p:cNvSpPr>
          <p:nvPr>
            <p:ph type="title" idx="5"/>
          </p:nvPr>
        </p:nvSpPr>
        <p:spPr>
          <a:xfrm>
            <a:off x="789000" y="1456725"/>
            <a:ext cx="2678400" cy="40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2450" name="Google Shape;2450;p92"/>
          <p:cNvSpPr txBox="1">
            <a:spLocks noGrp="1"/>
          </p:cNvSpPr>
          <p:nvPr>
            <p:ph type="subTitle" idx="6"/>
          </p:nvPr>
        </p:nvSpPr>
        <p:spPr>
          <a:xfrm>
            <a:off x="788974" y="1756600"/>
            <a:ext cx="2678400" cy="66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Mercury is the closest planet to the Sun</a:t>
            </a:r>
            <a:endParaRPr/>
          </a:p>
        </p:txBody>
      </p:sp>
      <p:sp>
        <p:nvSpPr>
          <p:cNvPr id="2451" name="Google Shape;2451;p92"/>
          <p:cNvSpPr txBox="1">
            <a:spLocks noGrp="1"/>
          </p:cNvSpPr>
          <p:nvPr>
            <p:ph type="title" idx="7"/>
          </p:nvPr>
        </p:nvSpPr>
        <p:spPr>
          <a:xfrm>
            <a:off x="5676626" y="2174220"/>
            <a:ext cx="2678400" cy="4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2452" name="Google Shape;2452;p92"/>
          <p:cNvSpPr txBox="1">
            <a:spLocks noGrp="1"/>
          </p:cNvSpPr>
          <p:nvPr>
            <p:ph type="subTitle" idx="8"/>
          </p:nvPr>
        </p:nvSpPr>
        <p:spPr>
          <a:xfrm>
            <a:off x="5676599" y="2474095"/>
            <a:ext cx="2678400" cy="66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composed mostly of hydrogen and helium</a:t>
            </a:r>
            <a:endParaRPr/>
          </a:p>
        </p:txBody>
      </p:sp>
      <p:grpSp>
        <p:nvGrpSpPr>
          <p:cNvPr id="2453" name="Google Shape;2453;p92"/>
          <p:cNvGrpSpPr/>
          <p:nvPr/>
        </p:nvGrpSpPr>
        <p:grpSpPr>
          <a:xfrm>
            <a:off x="3548223" y="2822723"/>
            <a:ext cx="843600" cy="843600"/>
            <a:chOff x="3548223" y="2822723"/>
            <a:chExt cx="843600" cy="843600"/>
          </a:xfrm>
        </p:grpSpPr>
        <p:sp>
          <p:nvSpPr>
            <p:cNvPr id="2454" name="Google Shape;2454;p92"/>
            <p:cNvSpPr/>
            <p:nvPr/>
          </p:nvSpPr>
          <p:spPr>
            <a:xfrm>
              <a:off x="3548223" y="2822723"/>
              <a:ext cx="843600" cy="8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5" name="Google Shape;2455;p92"/>
            <p:cNvGrpSpPr/>
            <p:nvPr/>
          </p:nvGrpSpPr>
          <p:grpSpPr>
            <a:xfrm>
              <a:off x="3749251" y="3023756"/>
              <a:ext cx="441544" cy="441544"/>
              <a:chOff x="1190625" y="238125"/>
              <a:chExt cx="5219200" cy="5219200"/>
            </a:xfrm>
          </p:grpSpPr>
          <p:sp>
            <p:nvSpPr>
              <p:cNvPr id="2456" name="Google Shape;2456;p92"/>
              <p:cNvSpPr/>
              <p:nvPr/>
            </p:nvSpPr>
            <p:spPr>
              <a:xfrm>
                <a:off x="1190625" y="238125"/>
                <a:ext cx="2926025" cy="2515000"/>
              </a:xfrm>
              <a:custGeom>
                <a:avLst/>
                <a:gdLst/>
                <a:ahLst/>
                <a:cxnLst/>
                <a:rect l="l" t="t" r="r" b="b"/>
                <a:pathLst>
                  <a:path w="117041" h="100600" extrusionOk="0">
                    <a:moveTo>
                      <a:pt x="31543" y="0"/>
                    </a:moveTo>
                    <a:cubicBezTo>
                      <a:pt x="14092" y="0"/>
                      <a:pt x="0" y="14124"/>
                      <a:pt x="0" y="31543"/>
                    </a:cubicBezTo>
                    <a:cubicBezTo>
                      <a:pt x="0" y="39992"/>
                      <a:pt x="3295" y="47886"/>
                      <a:pt x="9231" y="53855"/>
                    </a:cubicBezTo>
                    <a:lnTo>
                      <a:pt x="54214" y="98806"/>
                    </a:lnTo>
                    <a:cubicBezTo>
                      <a:pt x="55389" y="100013"/>
                      <a:pt x="56954" y="100600"/>
                      <a:pt x="58520" y="100600"/>
                    </a:cubicBezTo>
                    <a:cubicBezTo>
                      <a:pt x="60086" y="100600"/>
                      <a:pt x="61652" y="100013"/>
                      <a:pt x="62858" y="98806"/>
                    </a:cubicBezTo>
                    <a:lnTo>
                      <a:pt x="107809" y="53855"/>
                    </a:lnTo>
                    <a:cubicBezTo>
                      <a:pt x="113778" y="47886"/>
                      <a:pt x="117040" y="39992"/>
                      <a:pt x="117040" y="31543"/>
                    </a:cubicBezTo>
                    <a:cubicBezTo>
                      <a:pt x="117040" y="14092"/>
                      <a:pt x="102916" y="0"/>
                      <a:pt x="85497" y="0"/>
                    </a:cubicBezTo>
                    <a:cubicBezTo>
                      <a:pt x="77081" y="0"/>
                      <a:pt x="69154" y="3295"/>
                      <a:pt x="63185" y="9231"/>
                    </a:cubicBezTo>
                    <a:lnTo>
                      <a:pt x="58520" y="13896"/>
                    </a:lnTo>
                    <a:lnTo>
                      <a:pt x="53855" y="9231"/>
                    </a:lnTo>
                    <a:cubicBezTo>
                      <a:pt x="47886" y="3295"/>
                      <a:pt x="39992" y="0"/>
                      <a:pt x="31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2"/>
              <p:cNvSpPr/>
              <p:nvPr/>
            </p:nvSpPr>
            <p:spPr>
              <a:xfrm>
                <a:off x="4138625" y="4989200"/>
                <a:ext cx="2107275" cy="468125"/>
              </a:xfrm>
              <a:custGeom>
                <a:avLst/>
                <a:gdLst/>
                <a:ahLst/>
                <a:cxnLst/>
                <a:rect l="l" t="t" r="r" b="b"/>
                <a:pathLst>
                  <a:path w="84291" h="18725" extrusionOk="0">
                    <a:moveTo>
                      <a:pt x="1" y="0"/>
                    </a:moveTo>
                    <a:lnTo>
                      <a:pt x="1" y="12624"/>
                    </a:lnTo>
                    <a:cubicBezTo>
                      <a:pt x="1" y="15984"/>
                      <a:pt x="2741" y="18724"/>
                      <a:pt x="6133" y="18724"/>
                    </a:cubicBezTo>
                    <a:lnTo>
                      <a:pt x="78191" y="18724"/>
                    </a:lnTo>
                    <a:cubicBezTo>
                      <a:pt x="81550" y="18724"/>
                      <a:pt x="84291" y="15984"/>
                      <a:pt x="84291" y="12624"/>
                    </a:cubicBezTo>
                    <a:lnTo>
                      <a:pt x="84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2"/>
              <p:cNvSpPr/>
              <p:nvPr/>
            </p:nvSpPr>
            <p:spPr>
              <a:xfrm>
                <a:off x="3155950" y="1548625"/>
                <a:ext cx="3253875" cy="3133975"/>
              </a:xfrm>
              <a:custGeom>
                <a:avLst/>
                <a:gdLst/>
                <a:ahLst/>
                <a:cxnLst/>
                <a:rect l="l" t="t" r="r" b="b"/>
                <a:pathLst>
                  <a:path w="130155" h="125359" extrusionOk="0">
                    <a:moveTo>
                      <a:pt x="58521" y="0"/>
                    </a:moveTo>
                    <a:cubicBezTo>
                      <a:pt x="47919" y="0"/>
                      <a:pt x="39308" y="8612"/>
                      <a:pt x="39308" y="19213"/>
                    </a:cubicBezTo>
                    <a:lnTo>
                      <a:pt x="39308" y="71699"/>
                    </a:lnTo>
                    <a:cubicBezTo>
                      <a:pt x="34992" y="68438"/>
                      <a:pt x="29765" y="66755"/>
                      <a:pt x="24501" y="66755"/>
                    </a:cubicBezTo>
                    <a:cubicBezTo>
                      <a:pt x="20971" y="66755"/>
                      <a:pt x="17425" y="67511"/>
                      <a:pt x="14125" y="69056"/>
                    </a:cubicBezTo>
                    <a:cubicBezTo>
                      <a:pt x="5546" y="73069"/>
                      <a:pt x="1" y="81778"/>
                      <a:pt x="1" y="91271"/>
                    </a:cubicBezTo>
                    <a:cubicBezTo>
                      <a:pt x="1" y="93097"/>
                      <a:pt x="816" y="94793"/>
                      <a:pt x="2186" y="95968"/>
                    </a:cubicBezTo>
                    <a:lnTo>
                      <a:pt x="37481" y="125358"/>
                    </a:lnTo>
                    <a:lnTo>
                      <a:pt x="123598" y="125358"/>
                    </a:lnTo>
                    <a:cubicBezTo>
                      <a:pt x="127642" y="121835"/>
                      <a:pt x="130154" y="116649"/>
                      <a:pt x="130154" y="110940"/>
                    </a:cubicBezTo>
                    <a:lnTo>
                      <a:pt x="130154" y="78157"/>
                    </a:lnTo>
                    <a:cubicBezTo>
                      <a:pt x="130154" y="63968"/>
                      <a:pt x="118607" y="52388"/>
                      <a:pt x="104384" y="52388"/>
                    </a:cubicBezTo>
                    <a:lnTo>
                      <a:pt x="77734" y="52388"/>
                    </a:lnTo>
                    <a:lnTo>
                      <a:pt x="77734" y="19213"/>
                    </a:lnTo>
                    <a:cubicBezTo>
                      <a:pt x="77734" y="8612"/>
                      <a:pt x="69122" y="0"/>
                      <a:pt x="58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59" name="Google Shape;2459;p92"/>
          <p:cNvGrpSpPr/>
          <p:nvPr/>
        </p:nvGrpSpPr>
        <p:grpSpPr>
          <a:xfrm>
            <a:off x="4749290" y="3546823"/>
            <a:ext cx="843600" cy="843600"/>
            <a:chOff x="4749290" y="3546823"/>
            <a:chExt cx="843600" cy="843600"/>
          </a:xfrm>
        </p:grpSpPr>
        <p:sp>
          <p:nvSpPr>
            <p:cNvPr id="2460" name="Google Shape;2460;p92"/>
            <p:cNvSpPr/>
            <p:nvPr/>
          </p:nvSpPr>
          <p:spPr>
            <a:xfrm>
              <a:off x="4749290" y="3546823"/>
              <a:ext cx="843600" cy="84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92"/>
            <p:cNvGrpSpPr/>
            <p:nvPr/>
          </p:nvGrpSpPr>
          <p:grpSpPr>
            <a:xfrm>
              <a:off x="5033451" y="3747854"/>
              <a:ext cx="275278" cy="441544"/>
              <a:chOff x="2173275" y="238125"/>
              <a:chExt cx="3253875" cy="5219200"/>
            </a:xfrm>
          </p:grpSpPr>
          <p:sp>
            <p:nvSpPr>
              <p:cNvPr id="2462" name="Google Shape;2462;p92"/>
              <p:cNvSpPr/>
              <p:nvPr/>
            </p:nvSpPr>
            <p:spPr>
              <a:xfrm>
                <a:off x="3265225" y="238125"/>
                <a:ext cx="1069975" cy="349050"/>
              </a:xfrm>
              <a:custGeom>
                <a:avLst/>
                <a:gdLst/>
                <a:ahLst/>
                <a:cxnLst/>
                <a:rect l="l" t="t" r="r" b="b"/>
                <a:pathLst>
                  <a:path w="42799" h="13962" extrusionOk="0">
                    <a:moveTo>
                      <a:pt x="1" y="0"/>
                    </a:moveTo>
                    <a:cubicBezTo>
                      <a:pt x="849" y="2153"/>
                      <a:pt x="1306" y="4534"/>
                      <a:pt x="1306" y="6981"/>
                    </a:cubicBezTo>
                    <a:cubicBezTo>
                      <a:pt x="1306" y="10830"/>
                      <a:pt x="4437" y="13961"/>
                      <a:pt x="8286" y="13961"/>
                    </a:cubicBezTo>
                    <a:lnTo>
                      <a:pt x="34513" y="13961"/>
                    </a:lnTo>
                    <a:cubicBezTo>
                      <a:pt x="38362" y="13961"/>
                      <a:pt x="41493" y="10830"/>
                      <a:pt x="41493" y="6981"/>
                    </a:cubicBezTo>
                    <a:cubicBezTo>
                      <a:pt x="41493" y="4534"/>
                      <a:pt x="41950" y="2153"/>
                      <a:pt x="42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2"/>
              <p:cNvSpPr/>
              <p:nvPr/>
            </p:nvSpPr>
            <p:spPr>
              <a:xfrm>
                <a:off x="2173275" y="238125"/>
                <a:ext cx="3253875" cy="5219200"/>
              </a:xfrm>
              <a:custGeom>
                <a:avLst/>
                <a:gdLst/>
                <a:ahLst/>
                <a:cxnLst/>
                <a:rect l="l" t="t" r="r" b="b"/>
                <a:pathLst>
                  <a:path w="130155" h="208768" extrusionOk="0">
                    <a:moveTo>
                      <a:pt x="65078" y="59401"/>
                    </a:moveTo>
                    <a:cubicBezTo>
                      <a:pt x="68470" y="59401"/>
                      <a:pt x="71210" y="62141"/>
                      <a:pt x="71210" y="65501"/>
                    </a:cubicBezTo>
                    <a:lnTo>
                      <a:pt x="71210" y="66675"/>
                    </a:lnTo>
                    <a:cubicBezTo>
                      <a:pt x="82464" y="69448"/>
                      <a:pt x="90847" y="79625"/>
                      <a:pt x="90847" y="91727"/>
                    </a:cubicBezTo>
                    <a:lnTo>
                      <a:pt x="90847" y="106993"/>
                    </a:lnTo>
                    <a:cubicBezTo>
                      <a:pt x="90847" y="108918"/>
                      <a:pt x="91304" y="110842"/>
                      <a:pt x="92152" y="112506"/>
                    </a:cubicBezTo>
                    <a:lnTo>
                      <a:pt x="95055" y="118345"/>
                    </a:lnTo>
                    <a:lnTo>
                      <a:pt x="97828" y="118345"/>
                    </a:lnTo>
                    <a:cubicBezTo>
                      <a:pt x="101220" y="118345"/>
                      <a:pt x="103960" y="121085"/>
                      <a:pt x="103960" y="124477"/>
                    </a:cubicBezTo>
                    <a:cubicBezTo>
                      <a:pt x="103960" y="127837"/>
                      <a:pt x="101220" y="130577"/>
                      <a:pt x="97828" y="130577"/>
                    </a:cubicBezTo>
                    <a:lnTo>
                      <a:pt x="71210" y="130577"/>
                    </a:lnTo>
                    <a:lnTo>
                      <a:pt x="71210" y="131034"/>
                    </a:lnTo>
                    <a:cubicBezTo>
                      <a:pt x="71210" y="134394"/>
                      <a:pt x="68470" y="137134"/>
                      <a:pt x="65078" y="137134"/>
                    </a:cubicBezTo>
                    <a:cubicBezTo>
                      <a:pt x="61685" y="137134"/>
                      <a:pt x="58978" y="134394"/>
                      <a:pt x="58978" y="131034"/>
                    </a:cubicBezTo>
                    <a:lnTo>
                      <a:pt x="58978" y="130577"/>
                    </a:lnTo>
                    <a:lnTo>
                      <a:pt x="32327" y="130577"/>
                    </a:lnTo>
                    <a:cubicBezTo>
                      <a:pt x="28935" y="130577"/>
                      <a:pt x="26195" y="127837"/>
                      <a:pt x="26195" y="124477"/>
                    </a:cubicBezTo>
                    <a:cubicBezTo>
                      <a:pt x="26195" y="121085"/>
                      <a:pt x="28935" y="118345"/>
                      <a:pt x="32327" y="118345"/>
                    </a:cubicBezTo>
                    <a:lnTo>
                      <a:pt x="35100" y="118345"/>
                    </a:lnTo>
                    <a:lnTo>
                      <a:pt x="38003" y="112506"/>
                    </a:lnTo>
                    <a:cubicBezTo>
                      <a:pt x="38851" y="110842"/>
                      <a:pt x="39308" y="108918"/>
                      <a:pt x="39308" y="106993"/>
                    </a:cubicBezTo>
                    <a:lnTo>
                      <a:pt x="39308" y="91727"/>
                    </a:lnTo>
                    <a:cubicBezTo>
                      <a:pt x="39308" y="79625"/>
                      <a:pt x="47691" y="69448"/>
                      <a:pt x="58978" y="66675"/>
                    </a:cubicBezTo>
                    <a:lnTo>
                      <a:pt x="58978" y="65501"/>
                    </a:lnTo>
                    <a:cubicBezTo>
                      <a:pt x="58978" y="62141"/>
                      <a:pt x="61685" y="59401"/>
                      <a:pt x="65078" y="59401"/>
                    </a:cubicBezTo>
                    <a:close/>
                    <a:moveTo>
                      <a:pt x="91271" y="170341"/>
                    </a:moveTo>
                    <a:cubicBezTo>
                      <a:pt x="94664" y="170341"/>
                      <a:pt x="97404" y="173081"/>
                      <a:pt x="97404" y="176441"/>
                    </a:cubicBezTo>
                    <a:cubicBezTo>
                      <a:pt x="97404" y="179833"/>
                      <a:pt x="94664" y="182573"/>
                      <a:pt x="91271" y="182573"/>
                    </a:cubicBezTo>
                    <a:lnTo>
                      <a:pt x="38884" y="182573"/>
                    </a:lnTo>
                    <a:cubicBezTo>
                      <a:pt x="35491" y="182573"/>
                      <a:pt x="32751" y="179833"/>
                      <a:pt x="32751" y="176441"/>
                    </a:cubicBezTo>
                    <a:cubicBezTo>
                      <a:pt x="32751" y="173081"/>
                      <a:pt x="35491" y="170341"/>
                      <a:pt x="38884" y="170341"/>
                    </a:cubicBezTo>
                    <a:close/>
                    <a:moveTo>
                      <a:pt x="25771" y="0"/>
                    </a:moveTo>
                    <a:cubicBezTo>
                      <a:pt x="11711" y="0"/>
                      <a:pt x="1" y="11384"/>
                      <a:pt x="1" y="25770"/>
                    </a:cubicBezTo>
                    <a:lnTo>
                      <a:pt x="1" y="182997"/>
                    </a:lnTo>
                    <a:cubicBezTo>
                      <a:pt x="1" y="197448"/>
                      <a:pt x="11777" y="208767"/>
                      <a:pt x="25771" y="208767"/>
                    </a:cubicBezTo>
                    <a:lnTo>
                      <a:pt x="104385" y="208767"/>
                    </a:lnTo>
                    <a:cubicBezTo>
                      <a:pt x="118444" y="208767"/>
                      <a:pt x="130154" y="197383"/>
                      <a:pt x="130154" y="182997"/>
                    </a:cubicBezTo>
                    <a:lnTo>
                      <a:pt x="130154" y="25770"/>
                    </a:lnTo>
                    <a:cubicBezTo>
                      <a:pt x="130154" y="11319"/>
                      <a:pt x="118378" y="0"/>
                      <a:pt x="104385" y="0"/>
                    </a:cubicBezTo>
                    <a:cubicBezTo>
                      <a:pt x="100535" y="0"/>
                      <a:pt x="97404" y="3132"/>
                      <a:pt x="97404" y="6981"/>
                    </a:cubicBezTo>
                    <a:cubicBezTo>
                      <a:pt x="97404" y="17582"/>
                      <a:pt x="88792" y="26194"/>
                      <a:pt x="78191" y="26194"/>
                    </a:cubicBezTo>
                    <a:lnTo>
                      <a:pt x="51964" y="26194"/>
                    </a:lnTo>
                    <a:cubicBezTo>
                      <a:pt x="41363" y="26194"/>
                      <a:pt x="32751" y="17582"/>
                      <a:pt x="32751" y="6981"/>
                    </a:cubicBezTo>
                    <a:cubicBezTo>
                      <a:pt x="32751" y="3132"/>
                      <a:pt x="29620"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2"/>
              <p:cNvSpPr/>
              <p:nvPr/>
            </p:nvSpPr>
            <p:spPr>
              <a:xfrm>
                <a:off x="3392450" y="2192850"/>
                <a:ext cx="815525" cy="1003900"/>
              </a:xfrm>
              <a:custGeom>
                <a:avLst/>
                <a:gdLst/>
                <a:ahLst/>
                <a:cxnLst/>
                <a:rect l="l" t="t" r="r" b="b"/>
                <a:pathLst>
                  <a:path w="32621" h="40156" extrusionOk="0">
                    <a:moveTo>
                      <a:pt x="16311" y="1"/>
                    </a:moveTo>
                    <a:cubicBezTo>
                      <a:pt x="8841" y="1"/>
                      <a:pt x="2773" y="6068"/>
                      <a:pt x="2773" y="13538"/>
                    </a:cubicBezTo>
                    <a:lnTo>
                      <a:pt x="2773" y="28804"/>
                    </a:lnTo>
                    <a:cubicBezTo>
                      <a:pt x="2773" y="32653"/>
                      <a:pt x="1860" y="36470"/>
                      <a:pt x="164" y="39830"/>
                    </a:cubicBezTo>
                    <a:lnTo>
                      <a:pt x="1" y="40156"/>
                    </a:lnTo>
                    <a:lnTo>
                      <a:pt x="32621" y="40156"/>
                    </a:lnTo>
                    <a:lnTo>
                      <a:pt x="32457" y="39830"/>
                    </a:lnTo>
                    <a:cubicBezTo>
                      <a:pt x="30761" y="36470"/>
                      <a:pt x="29848" y="32653"/>
                      <a:pt x="29848" y="28804"/>
                    </a:cubicBezTo>
                    <a:lnTo>
                      <a:pt x="29848" y="13538"/>
                    </a:lnTo>
                    <a:cubicBezTo>
                      <a:pt x="29848" y="6068"/>
                      <a:pt x="23781" y="1"/>
                      <a:pt x="16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5" name="Google Shape;2465;p92"/>
          <p:cNvGrpSpPr/>
          <p:nvPr/>
        </p:nvGrpSpPr>
        <p:grpSpPr>
          <a:xfrm>
            <a:off x="4749290" y="2216149"/>
            <a:ext cx="843600" cy="843600"/>
            <a:chOff x="4749290" y="2216149"/>
            <a:chExt cx="843600" cy="843600"/>
          </a:xfrm>
        </p:grpSpPr>
        <p:sp>
          <p:nvSpPr>
            <p:cNvPr id="2466" name="Google Shape;2466;p92"/>
            <p:cNvSpPr/>
            <p:nvPr/>
          </p:nvSpPr>
          <p:spPr>
            <a:xfrm>
              <a:off x="4749290" y="2216149"/>
              <a:ext cx="843600" cy="84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92"/>
            <p:cNvGrpSpPr/>
            <p:nvPr/>
          </p:nvGrpSpPr>
          <p:grpSpPr>
            <a:xfrm>
              <a:off x="4978053" y="2417176"/>
              <a:ext cx="386074" cy="441553"/>
              <a:chOff x="1518450" y="238125"/>
              <a:chExt cx="4563525" cy="5219300"/>
            </a:xfrm>
          </p:grpSpPr>
          <p:sp>
            <p:nvSpPr>
              <p:cNvPr id="2468" name="Google Shape;2468;p92"/>
              <p:cNvSpPr/>
              <p:nvPr/>
            </p:nvSpPr>
            <p:spPr>
              <a:xfrm>
                <a:off x="1518450" y="238125"/>
                <a:ext cx="1288500" cy="1288500"/>
              </a:xfrm>
              <a:custGeom>
                <a:avLst/>
                <a:gdLst/>
                <a:ahLst/>
                <a:cxnLst/>
                <a:rect l="l" t="t" r="r" b="b"/>
                <a:pathLst>
                  <a:path w="51540" h="51540" extrusionOk="0">
                    <a:moveTo>
                      <a:pt x="25770" y="0"/>
                    </a:moveTo>
                    <a:cubicBezTo>
                      <a:pt x="11548" y="0"/>
                      <a:pt x="0" y="11547"/>
                      <a:pt x="0" y="25770"/>
                    </a:cubicBezTo>
                    <a:cubicBezTo>
                      <a:pt x="0" y="39992"/>
                      <a:pt x="11548" y="51539"/>
                      <a:pt x="25770" y="51539"/>
                    </a:cubicBezTo>
                    <a:cubicBezTo>
                      <a:pt x="39960" y="51539"/>
                      <a:pt x="51540" y="39992"/>
                      <a:pt x="51540" y="25770"/>
                    </a:cubicBezTo>
                    <a:cubicBezTo>
                      <a:pt x="51540" y="11547"/>
                      <a:pt x="39960"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92"/>
              <p:cNvSpPr/>
              <p:nvPr/>
            </p:nvSpPr>
            <p:spPr>
              <a:xfrm>
                <a:off x="4793475" y="238125"/>
                <a:ext cx="1288500" cy="1288500"/>
              </a:xfrm>
              <a:custGeom>
                <a:avLst/>
                <a:gdLst/>
                <a:ahLst/>
                <a:cxnLst/>
                <a:rect l="l" t="t" r="r" b="b"/>
                <a:pathLst>
                  <a:path w="51540" h="51540" extrusionOk="0">
                    <a:moveTo>
                      <a:pt x="25770" y="0"/>
                    </a:moveTo>
                    <a:cubicBezTo>
                      <a:pt x="11581" y="0"/>
                      <a:pt x="1" y="11547"/>
                      <a:pt x="1" y="25770"/>
                    </a:cubicBezTo>
                    <a:cubicBezTo>
                      <a:pt x="1" y="39992"/>
                      <a:pt x="11581" y="51539"/>
                      <a:pt x="25770" y="51539"/>
                    </a:cubicBezTo>
                    <a:cubicBezTo>
                      <a:pt x="39993" y="51539"/>
                      <a:pt x="51540" y="39992"/>
                      <a:pt x="51540" y="25770"/>
                    </a:cubicBezTo>
                    <a:cubicBezTo>
                      <a:pt x="51540" y="11547"/>
                      <a:pt x="39993"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2"/>
              <p:cNvSpPr/>
              <p:nvPr/>
            </p:nvSpPr>
            <p:spPr>
              <a:xfrm>
                <a:off x="3155950" y="565950"/>
                <a:ext cx="1288525" cy="1288500"/>
              </a:xfrm>
              <a:custGeom>
                <a:avLst/>
                <a:gdLst/>
                <a:ahLst/>
                <a:cxnLst/>
                <a:rect l="l" t="t" r="r" b="b"/>
                <a:pathLst>
                  <a:path w="51541" h="51540" extrusionOk="0">
                    <a:moveTo>
                      <a:pt x="25771" y="0"/>
                    </a:moveTo>
                    <a:cubicBezTo>
                      <a:pt x="11548" y="0"/>
                      <a:pt x="1" y="11548"/>
                      <a:pt x="1" y="25770"/>
                    </a:cubicBezTo>
                    <a:cubicBezTo>
                      <a:pt x="1" y="39960"/>
                      <a:pt x="11548" y="51540"/>
                      <a:pt x="25771" y="51540"/>
                    </a:cubicBezTo>
                    <a:cubicBezTo>
                      <a:pt x="39993" y="51540"/>
                      <a:pt x="51540" y="39960"/>
                      <a:pt x="51540" y="25770"/>
                    </a:cubicBezTo>
                    <a:cubicBezTo>
                      <a:pt x="51540" y="11548"/>
                      <a:pt x="39993"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2"/>
              <p:cNvSpPr/>
              <p:nvPr/>
            </p:nvSpPr>
            <p:spPr>
              <a:xfrm>
                <a:off x="2404875" y="3469925"/>
                <a:ext cx="2790675" cy="1987500"/>
              </a:xfrm>
              <a:custGeom>
                <a:avLst/>
                <a:gdLst/>
                <a:ahLst/>
                <a:cxnLst/>
                <a:rect l="l" t="t" r="r" b="b"/>
                <a:pathLst>
                  <a:path w="111627" h="79500" extrusionOk="0">
                    <a:moveTo>
                      <a:pt x="1" y="1"/>
                    </a:moveTo>
                    <a:lnTo>
                      <a:pt x="36600" y="36600"/>
                    </a:lnTo>
                    <a:lnTo>
                      <a:pt x="36600" y="73395"/>
                    </a:lnTo>
                    <a:cubicBezTo>
                      <a:pt x="36600" y="75483"/>
                      <a:pt x="37677" y="77473"/>
                      <a:pt x="39504" y="78582"/>
                    </a:cubicBezTo>
                    <a:cubicBezTo>
                      <a:pt x="40488" y="79197"/>
                      <a:pt x="41596" y="79500"/>
                      <a:pt x="42700" y="79500"/>
                    </a:cubicBezTo>
                    <a:cubicBezTo>
                      <a:pt x="43643" y="79500"/>
                      <a:pt x="44584" y="79279"/>
                      <a:pt x="45440" y="78843"/>
                    </a:cubicBezTo>
                    <a:lnTo>
                      <a:pt x="71667" y="65762"/>
                    </a:lnTo>
                    <a:cubicBezTo>
                      <a:pt x="73722" y="64718"/>
                      <a:pt x="75027" y="62598"/>
                      <a:pt x="75027" y="60282"/>
                    </a:cubicBezTo>
                    <a:lnTo>
                      <a:pt x="75027" y="36600"/>
                    </a:lnTo>
                    <a:lnTo>
                      <a:pt x="111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2"/>
              <p:cNvSpPr/>
              <p:nvPr/>
            </p:nvSpPr>
            <p:spPr>
              <a:xfrm>
                <a:off x="1518450" y="2203450"/>
                <a:ext cx="4563525" cy="960700"/>
              </a:xfrm>
              <a:custGeom>
                <a:avLst/>
                <a:gdLst/>
                <a:ahLst/>
                <a:cxnLst/>
                <a:rect l="l" t="t" r="r" b="b"/>
                <a:pathLst>
                  <a:path w="182541" h="38428" extrusionOk="0">
                    <a:moveTo>
                      <a:pt x="19213" y="1"/>
                    </a:moveTo>
                    <a:cubicBezTo>
                      <a:pt x="8612" y="1"/>
                      <a:pt x="0" y="8613"/>
                      <a:pt x="0" y="19214"/>
                    </a:cubicBezTo>
                    <a:cubicBezTo>
                      <a:pt x="0" y="29815"/>
                      <a:pt x="8612" y="38427"/>
                      <a:pt x="19213" y="38427"/>
                    </a:cubicBezTo>
                    <a:lnTo>
                      <a:pt x="163328" y="38427"/>
                    </a:lnTo>
                    <a:cubicBezTo>
                      <a:pt x="173929" y="38427"/>
                      <a:pt x="182541" y="29815"/>
                      <a:pt x="182541" y="19214"/>
                    </a:cubicBezTo>
                    <a:cubicBezTo>
                      <a:pt x="182541" y="8613"/>
                      <a:pt x="173929" y="1"/>
                      <a:pt x="163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3" name="Google Shape;2473;p92"/>
          <p:cNvGrpSpPr/>
          <p:nvPr/>
        </p:nvGrpSpPr>
        <p:grpSpPr>
          <a:xfrm>
            <a:off x="3548223" y="1492049"/>
            <a:ext cx="843600" cy="843600"/>
            <a:chOff x="3548223" y="1492049"/>
            <a:chExt cx="843600" cy="843600"/>
          </a:xfrm>
        </p:grpSpPr>
        <p:sp>
          <p:nvSpPr>
            <p:cNvPr id="2474" name="Google Shape;2474;p92"/>
            <p:cNvSpPr/>
            <p:nvPr/>
          </p:nvSpPr>
          <p:spPr>
            <a:xfrm>
              <a:off x="3548223" y="1492049"/>
              <a:ext cx="843600" cy="843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92"/>
            <p:cNvGrpSpPr/>
            <p:nvPr/>
          </p:nvGrpSpPr>
          <p:grpSpPr>
            <a:xfrm>
              <a:off x="3749251" y="1693078"/>
              <a:ext cx="441544" cy="441544"/>
              <a:chOff x="1190625" y="238125"/>
              <a:chExt cx="5219200" cy="5219200"/>
            </a:xfrm>
          </p:grpSpPr>
          <p:sp>
            <p:nvSpPr>
              <p:cNvPr id="2476" name="Google Shape;2476;p92"/>
              <p:cNvSpPr/>
              <p:nvPr/>
            </p:nvSpPr>
            <p:spPr>
              <a:xfrm>
                <a:off x="4608350" y="565950"/>
                <a:ext cx="1473625" cy="1965375"/>
              </a:xfrm>
              <a:custGeom>
                <a:avLst/>
                <a:gdLst/>
                <a:ahLst/>
                <a:cxnLst/>
                <a:rect l="l" t="t" r="r" b="b"/>
                <a:pathLst>
                  <a:path w="58945" h="78615" extrusionOk="0">
                    <a:moveTo>
                      <a:pt x="1" y="0"/>
                    </a:moveTo>
                    <a:lnTo>
                      <a:pt x="1" y="20094"/>
                    </a:lnTo>
                    <a:lnTo>
                      <a:pt x="26651" y="20094"/>
                    </a:lnTo>
                    <a:cubicBezTo>
                      <a:pt x="30011" y="20094"/>
                      <a:pt x="32751" y="22801"/>
                      <a:pt x="32751" y="26194"/>
                    </a:cubicBezTo>
                    <a:cubicBezTo>
                      <a:pt x="32751" y="29586"/>
                      <a:pt x="30011" y="32326"/>
                      <a:pt x="26651" y="32326"/>
                    </a:cubicBezTo>
                    <a:lnTo>
                      <a:pt x="1" y="32326"/>
                    </a:lnTo>
                    <a:lnTo>
                      <a:pt x="1" y="46288"/>
                    </a:lnTo>
                    <a:lnTo>
                      <a:pt x="26651" y="46288"/>
                    </a:lnTo>
                    <a:cubicBezTo>
                      <a:pt x="30011" y="46288"/>
                      <a:pt x="32751" y="49028"/>
                      <a:pt x="32751" y="52388"/>
                    </a:cubicBezTo>
                    <a:cubicBezTo>
                      <a:pt x="32751" y="55780"/>
                      <a:pt x="30011" y="58520"/>
                      <a:pt x="26651" y="58520"/>
                    </a:cubicBezTo>
                    <a:lnTo>
                      <a:pt x="1" y="58520"/>
                    </a:lnTo>
                    <a:lnTo>
                      <a:pt x="1" y="78614"/>
                    </a:lnTo>
                    <a:lnTo>
                      <a:pt x="58945" y="78614"/>
                    </a:lnTo>
                    <a:lnTo>
                      <a:pt x="58945" y="6100"/>
                    </a:lnTo>
                    <a:cubicBezTo>
                      <a:pt x="58945" y="2740"/>
                      <a:pt x="56205" y="0"/>
                      <a:pt x="5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2"/>
              <p:cNvSpPr/>
              <p:nvPr/>
            </p:nvSpPr>
            <p:spPr>
              <a:xfrm>
                <a:off x="4760850" y="4300100"/>
                <a:ext cx="349875" cy="349050"/>
              </a:xfrm>
              <a:custGeom>
                <a:avLst/>
                <a:gdLst/>
                <a:ahLst/>
                <a:cxnLst/>
                <a:rect l="l" t="t" r="r" b="b"/>
                <a:pathLst>
                  <a:path w="13995" h="13962" extrusionOk="0">
                    <a:moveTo>
                      <a:pt x="7014" y="1"/>
                    </a:moveTo>
                    <a:cubicBezTo>
                      <a:pt x="3132" y="1"/>
                      <a:pt x="1" y="3132"/>
                      <a:pt x="1" y="6981"/>
                    </a:cubicBezTo>
                    <a:cubicBezTo>
                      <a:pt x="1" y="10830"/>
                      <a:pt x="3132" y="13962"/>
                      <a:pt x="7014" y="13962"/>
                    </a:cubicBezTo>
                    <a:cubicBezTo>
                      <a:pt x="10863" y="13962"/>
                      <a:pt x="13995" y="10830"/>
                      <a:pt x="13995" y="6981"/>
                    </a:cubicBezTo>
                    <a:cubicBezTo>
                      <a:pt x="13995" y="3132"/>
                      <a:pt x="10863" y="1"/>
                      <a:pt x="7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2"/>
              <p:cNvSpPr/>
              <p:nvPr/>
            </p:nvSpPr>
            <p:spPr>
              <a:xfrm>
                <a:off x="3953525" y="2837100"/>
                <a:ext cx="2456300" cy="2620225"/>
              </a:xfrm>
              <a:custGeom>
                <a:avLst/>
                <a:gdLst/>
                <a:ahLst/>
                <a:cxnLst/>
                <a:rect l="l" t="t" r="r" b="b"/>
                <a:pathLst>
                  <a:path w="98252" h="104809" extrusionOk="0">
                    <a:moveTo>
                      <a:pt x="72057" y="20094"/>
                    </a:moveTo>
                    <a:cubicBezTo>
                      <a:pt x="75417" y="20094"/>
                      <a:pt x="78157" y="22802"/>
                      <a:pt x="78157" y="26194"/>
                    </a:cubicBezTo>
                    <a:cubicBezTo>
                      <a:pt x="78157" y="29587"/>
                      <a:pt x="75417" y="32327"/>
                      <a:pt x="72057" y="32327"/>
                    </a:cubicBezTo>
                    <a:lnTo>
                      <a:pt x="58520" y="32327"/>
                    </a:lnTo>
                    <a:lnTo>
                      <a:pt x="58520" y="65501"/>
                    </a:lnTo>
                    <a:cubicBezTo>
                      <a:pt x="58520" y="76103"/>
                      <a:pt x="49876" y="84714"/>
                      <a:pt x="39307" y="84714"/>
                    </a:cubicBezTo>
                    <a:cubicBezTo>
                      <a:pt x="28706" y="84714"/>
                      <a:pt x="20061" y="76103"/>
                      <a:pt x="20061" y="65501"/>
                    </a:cubicBezTo>
                    <a:cubicBezTo>
                      <a:pt x="20061" y="54900"/>
                      <a:pt x="28706" y="46288"/>
                      <a:pt x="39307" y="46288"/>
                    </a:cubicBezTo>
                    <a:cubicBezTo>
                      <a:pt x="41754" y="46288"/>
                      <a:pt x="44102" y="46745"/>
                      <a:pt x="46288" y="47593"/>
                    </a:cubicBezTo>
                    <a:lnTo>
                      <a:pt x="46288" y="26194"/>
                    </a:lnTo>
                    <a:cubicBezTo>
                      <a:pt x="46288" y="22802"/>
                      <a:pt x="49028" y="20094"/>
                      <a:pt x="52388" y="20094"/>
                    </a:cubicBezTo>
                    <a:close/>
                    <a:moveTo>
                      <a:pt x="25411" y="1"/>
                    </a:moveTo>
                    <a:cubicBezTo>
                      <a:pt x="23160" y="7568"/>
                      <a:pt x="16147" y="13081"/>
                      <a:pt x="7829" y="13081"/>
                    </a:cubicBezTo>
                    <a:lnTo>
                      <a:pt x="0" y="13081"/>
                    </a:lnTo>
                    <a:lnTo>
                      <a:pt x="0" y="98708"/>
                    </a:lnTo>
                    <a:cubicBezTo>
                      <a:pt x="0" y="102068"/>
                      <a:pt x="2708" y="104808"/>
                      <a:pt x="6100" y="104808"/>
                    </a:cubicBezTo>
                    <a:lnTo>
                      <a:pt x="92151" y="104808"/>
                    </a:lnTo>
                    <a:cubicBezTo>
                      <a:pt x="95511" y="104808"/>
                      <a:pt x="98251" y="102068"/>
                      <a:pt x="98251" y="98708"/>
                    </a:cubicBezTo>
                    <a:lnTo>
                      <a:pt x="98251" y="6100"/>
                    </a:lnTo>
                    <a:cubicBezTo>
                      <a:pt x="98251" y="2741"/>
                      <a:pt x="95511" y="1"/>
                      <a:pt x="92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2"/>
              <p:cNvSpPr/>
              <p:nvPr/>
            </p:nvSpPr>
            <p:spPr>
              <a:xfrm>
                <a:off x="2489700" y="1241175"/>
                <a:ext cx="526825" cy="614100"/>
              </a:xfrm>
              <a:custGeom>
                <a:avLst/>
                <a:gdLst/>
                <a:ahLst/>
                <a:cxnLst/>
                <a:rect l="l" t="t" r="r" b="b"/>
                <a:pathLst>
                  <a:path w="21073" h="24564" extrusionOk="0">
                    <a:moveTo>
                      <a:pt x="0" y="0"/>
                    </a:moveTo>
                    <a:lnTo>
                      <a:pt x="0" y="24563"/>
                    </a:lnTo>
                    <a:lnTo>
                      <a:pt x="21073" y="1229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2"/>
              <p:cNvSpPr/>
              <p:nvPr/>
            </p:nvSpPr>
            <p:spPr>
              <a:xfrm>
                <a:off x="1190625" y="238125"/>
                <a:ext cx="3111950" cy="2620200"/>
              </a:xfrm>
              <a:custGeom>
                <a:avLst/>
                <a:gdLst/>
                <a:ahLst/>
                <a:cxnLst/>
                <a:rect l="l" t="t" r="r" b="b"/>
                <a:pathLst>
                  <a:path w="124478" h="104808" extrusionOk="0">
                    <a:moveTo>
                      <a:pt x="45852" y="23368"/>
                    </a:moveTo>
                    <a:cubicBezTo>
                      <a:pt x="46916" y="23368"/>
                      <a:pt x="47977" y="23645"/>
                      <a:pt x="48930" y="24204"/>
                    </a:cubicBezTo>
                    <a:lnTo>
                      <a:pt x="88237" y="47136"/>
                    </a:lnTo>
                    <a:cubicBezTo>
                      <a:pt x="90129" y="48212"/>
                      <a:pt x="91270" y="50235"/>
                      <a:pt x="91270" y="52420"/>
                    </a:cubicBezTo>
                    <a:cubicBezTo>
                      <a:pt x="91270" y="54573"/>
                      <a:pt x="90129" y="56595"/>
                      <a:pt x="88237" y="57705"/>
                    </a:cubicBezTo>
                    <a:lnTo>
                      <a:pt x="48930" y="80636"/>
                    </a:lnTo>
                    <a:cubicBezTo>
                      <a:pt x="47866" y="81251"/>
                      <a:pt x="46831" y="81455"/>
                      <a:pt x="45924" y="81455"/>
                    </a:cubicBezTo>
                    <a:cubicBezTo>
                      <a:pt x="44134" y="81455"/>
                      <a:pt x="42841" y="80658"/>
                      <a:pt x="42797" y="80636"/>
                    </a:cubicBezTo>
                    <a:cubicBezTo>
                      <a:pt x="40905" y="79560"/>
                      <a:pt x="39731" y="77537"/>
                      <a:pt x="39731" y="75352"/>
                    </a:cubicBezTo>
                    <a:lnTo>
                      <a:pt x="39731" y="29488"/>
                    </a:lnTo>
                    <a:cubicBezTo>
                      <a:pt x="39731" y="27303"/>
                      <a:pt x="40905" y="25280"/>
                      <a:pt x="42797" y="24171"/>
                    </a:cubicBezTo>
                    <a:cubicBezTo>
                      <a:pt x="43752" y="23637"/>
                      <a:pt x="44804" y="23368"/>
                      <a:pt x="45852" y="23368"/>
                    </a:cubicBezTo>
                    <a:close/>
                    <a:moveTo>
                      <a:pt x="6133" y="0"/>
                    </a:moveTo>
                    <a:cubicBezTo>
                      <a:pt x="2740" y="0"/>
                      <a:pt x="0" y="2740"/>
                      <a:pt x="0" y="6133"/>
                    </a:cubicBezTo>
                    <a:lnTo>
                      <a:pt x="0" y="98708"/>
                    </a:lnTo>
                    <a:cubicBezTo>
                      <a:pt x="0" y="102068"/>
                      <a:pt x="2740" y="104808"/>
                      <a:pt x="6133" y="104808"/>
                    </a:cubicBezTo>
                    <a:lnTo>
                      <a:pt x="118345" y="104808"/>
                    </a:lnTo>
                    <a:cubicBezTo>
                      <a:pt x="121737" y="104808"/>
                      <a:pt x="124477" y="102068"/>
                      <a:pt x="124477" y="98708"/>
                    </a:cubicBezTo>
                    <a:lnTo>
                      <a:pt x="124477" y="6133"/>
                    </a:lnTo>
                    <a:cubicBezTo>
                      <a:pt x="124477" y="2740"/>
                      <a:pt x="121737" y="0"/>
                      <a:pt x="118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2"/>
              <p:cNvSpPr/>
              <p:nvPr/>
            </p:nvSpPr>
            <p:spPr>
              <a:xfrm>
                <a:off x="1518450" y="3164125"/>
                <a:ext cx="2129275" cy="1258325"/>
              </a:xfrm>
              <a:custGeom>
                <a:avLst/>
                <a:gdLst/>
                <a:ahLst/>
                <a:cxnLst/>
                <a:rect l="l" t="t" r="r" b="b"/>
                <a:pathLst>
                  <a:path w="85171" h="50333" extrusionOk="0">
                    <a:moveTo>
                      <a:pt x="0" y="0"/>
                    </a:moveTo>
                    <a:lnTo>
                      <a:pt x="0" y="50333"/>
                    </a:lnTo>
                    <a:lnTo>
                      <a:pt x="21431" y="28869"/>
                    </a:lnTo>
                    <a:cubicBezTo>
                      <a:pt x="22622" y="27678"/>
                      <a:pt x="24188" y="27083"/>
                      <a:pt x="25754" y="27083"/>
                    </a:cubicBezTo>
                    <a:cubicBezTo>
                      <a:pt x="27319" y="27083"/>
                      <a:pt x="28885" y="27678"/>
                      <a:pt x="30076" y="28869"/>
                    </a:cubicBezTo>
                    <a:lnTo>
                      <a:pt x="38850" y="37643"/>
                    </a:lnTo>
                    <a:lnTo>
                      <a:pt x="60738" y="15788"/>
                    </a:lnTo>
                    <a:cubicBezTo>
                      <a:pt x="61929" y="14581"/>
                      <a:pt x="63495" y="13978"/>
                      <a:pt x="65061" y="13978"/>
                    </a:cubicBezTo>
                    <a:cubicBezTo>
                      <a:pt x="66626" y="13978"/>
                      <a:pt x="68192" y="14581"/>
                      <a:pt x="69383" y="15788"/>
                    </a:cubicBezTo>
                    <a:lnTo>
                      <a:pt x="85171" y="31543"/>
                    </a:lnTo>
                    <a:lnTo>
                      <a:pt x="85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2"/>
              <p:cNvSpPr/>
              <p:nvPr/>
            </p:nvSpPr>
            <p:spPr>
              <a:xfrm>
                <a:off x="1518450" y="3882575"/>
                <a:ext cx="2129275" cy="1246900"/>
              </a:xfrm>
              <a:custGeom>
                <a:avLst/>
                <a:gdLst/>
                <a:ahLst/>
                <a:cxnLst/>
                <a:rect l="l" t="t" r="r" b="b"/>
                <a:pathLst>
                  <a:path w="85171" h="49876" extrusionOk="0">
                    <a:moveTo>
                      <a:pt x="65077" y="0"/>
                    </a:moveTo>
                    <a:lnTo>
                      <a:pt x="43189" y="21888"/>
                    </a:lnTo>
                    <a:cubicBezTo>
                      <a:pt x="41998" y="23079"/>
                      <a:pt x="40433" y="23674"/>
                      <a:pt x="38867" y="23674"/>
                    </a:cubicBezTo>
                    <a:cubicBezTo>
                      <a:pt x="37301" y="23674"/>
                      <a:pt x="35735" y="23079"/>
                      <a:pt x="34545" y="21888"/>
                    </a:cubicBezTo>
                    <a:lnTo>
                      <a:pt x="25770" y="13113"/>
                    </a:lnTo>
                    <a:lnTo>
                      <a:pt x="0" y="38883"/>
                    </a:lnTo>
                    <a:lnTo>
                      <a:pt x="0" y="43776"/>
                    </a:lnTo>
                    <a:cubicBezTo>
                      <a:pt x="0" y="47136"/>
                      <a:pt x="2740" y="49876"/>
                      <a:pt x="6100" y="49876"/>
                    </a:cubicBezTo>
                    <a:lnTo>
                      <a:pt x="85171" y="49876"/>
                    </a:lnTo>
                    <a:lnTo>
                      <a:pt x="85171" y="20094"/>
                    </a:lnTo>
                    <a:lnTo>
                      <a:pt x="650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53"/>
                                        </p:tgtEl>
                                        <p:attrNameLst>
                                          <p:attrName>style.visibility</p:attrName>
                                        </p:attrNameLst>
                                      </p:cBhvr>
                                      <p:to>
                                        <p:strVal val="visible"/>
                                      </p:to>
                                    </p:set>
                                    <p:anim calcmode="lin" valueType="num">
                                      <p:cBhvr additive="base">
                                        <p:cTn id="7" dur="1000"/>
                                        <p:tgtEl>
                                          <p:spTgt spid="2453"/>
                                        </p:tgtEl>
                                        <p:attrNameLst>
                                          <p:attrName>ppt_w</p:attrName>
                                        </p:attrNameLst>
                                      </p:cBhvr>
                                      <p:tavLst>
                                        <p:tav tm="0">
                                          <p:val>
                                            <p:strVal val="0"/>
                                          </p:val>
                                        </p:tav>
                                        <p:tav tm="100000">
                                          <p:val>
                                            <p:strVal val="#ppt_w"/>
                                          </p:val>
                                        </p:tav>
                                      </p:tavLst>
                                    </p:anim>
                                    <p:anim calcmode="lin" valueType="num">
                                      <p:cBhvr additive="base">
                                        <p:cTn id="8" dur="1000"/>
                                        <p:tgtEl>
                                          <p:spTgt spid="245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459"/>
                                        </p:tgtEl>
                                        <p:attrNameLst>
                                          <p:attrName>style.visibility</p:attrName>
                                        </p:attrNameLst>
                                      </p:cBhvr>
                                      <p:to>
                                        <p:strVal val="visible"/>
                                      </p:to>
                                    </p:set>
                                    <p:anim calcmode="lin" valueType="num">
                                      <p:cBhvr additive="base">
                                        <p:cTn id="11" dur="1000"/>
                                        <p:tgtEl>
                                          <p:spTgt spid="2459"/>
                                        </p:tgtEl>
                                        <p:attrNameLst>
                                          <p:attrName>ppt_w</p:attrName>
                                        </p:attrNameLst>
                                      </p:cBhvr>
                                      <p:tavLst>
                                        <p:tav tm="0">
                                          <p:val>
                                            <p:strVal val="0"/>
                                          </p:val>
                                        </p:tav>
                                        <p:tav tm="100000">
                                          <p:val>
                                            <p:strVal val="#ppt_w"/>
                                          </p:val>
                                        </p:tav>
                                      </p:tavLst>
                                    </p:anim>
                                    <p:anim calcmode="lin" valueType="num">
                                      <p:cBhvr additive="base">
                                        <p:cTn id="12" dur="1000"/>
                                        <p:tgtEl>
                                          <p:spTgt spid="245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65"/>
                                        </p:tgtEl>
                                        <p:attrNameLst>
                                          <p:attrName>style.visibility</p:attrName>
                                        </p:attrNameLst>
                                      </p:cBhvr>
                                      <p:to>
                                        <p:strVal val="visible"/>
                                      </p:to>
                                    </p:set>
                                    <p:anim calcmode="lin" valueType="num">
                                      <p:cBhvr additive="base">
                                        <p:cTn id="15" dur="1000"/>
                                        <p:tgtEl>
                                          <p:spTgt spid="2465"/>
                                        </p:tgtEl>
                                        <p:attrNameLst>
                                          <p:attrName>ppt_w</p:attrName>
                                        </p:attrNameLst>
                                      </p:cBhvr>
                                      <p:tavLst>
                                        <p:tav tm="0">
                                          <p:val>
                                            <p:strVal val="0"/>
                                          </p:val>
                                        </p:tav>
                                        <p:tav tm="100000">
                                          <p:val>
                                            <p:strVal val="#ppt_w"/>
                                          </p:val>
                                        </p:tav>
                                      </p:tavLst>
                                    </p:anim>
                                    <p:anim calcmode="lin" valueType="num">
                                      <p:cBhvr additive="base">
                                        <p:cTn id="16" dur="1000"/>
                                        <p:tgtEl>
                                          <p:spTgt spid="246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473"/>
                                        </p:tgtEl>
                                        <p:attrNameLst>
                                          <p:attrName>style.visibility</p:attrName>
                                        </p:attrNameLst>
                                      </p:cBhvr>
                                      <p:to>
                                        <p:strVal val="visible"/>
                                      </p:to>
                                    </p:set>
                                    <p:anim calcmode="lin" valueType="num">
                                      <p:cBhvr additive="base">
                                        <p:cTn id="19" dur="1000"/>
                                        <p:tgtEl>
                                          <p:spTgt spid="2473"/>
                                        </p:tgtEl>
                                        <p:attrNameLst>
                                          <p:attrName>ppt_w</p:attrName>
                                        </p:attrNameLst>
                                      </p:cBhvr>
                                      <p:tavLst>
                                        <p:tav tm="0">
                                          <p:val>
                                            <p:strVal val="0"/>
                                          </p:val>
                                        </p:tav>
                                        <p:tav tm="100000">
                                          <p:val>
                                            <p:strVal val="#ppt_w"/>
                                          </p:val>
                                        </p:tav>
                                      </p:tavLst>
                                    </p:anim>
                                    <p:anim calcmode="lin" valueType="num">
                                      <p:cBhvr additive="base">
                                        <p:cTn id="20" dur="1000"/>
                                        <p:tgtEl>
                                          <p:spTgt spid="2473"/>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2445"/>
                                        </p:tgtEl>
                                        <p:attrNameLst>
                                          <p:attrName>style.visibility</p:attrName>
                                        </p:attrNameLst>
                                      </p:cBhvr>
                                      <p:to>
                                        <p:strVal val="visible"/>
                                      </p:to>
                                    </p:set>
                                    <p:animEffect transition="in" filter="fade">
                                      <p:cBhvr>
                                        <p:cTn id="23" dur="1000"/>
                                        <p:tgtEl>
                                          <p:spTgt spid="2445"/>
                                        </p:tgtEl>
                                      </p:cBhvr>
                                    </p:animEffect>
                                  </p:childTnLst>
                                </p:cTn>
                              </p:par>
                              <p:par>
                                <p:cTn id="24" presetID="10" presetClass="entr" presetSubtype="0" fill="hold" nodeType="withEffect">
                                  <p:stCondLst>
                                    <p:cond delay="0"/>
                                  </p:stCondLst>
                                  <p:childTnLst>
                                    <p:set>
                                      <p:cBhvr>
                                        <p:cTn id="25" dur="1" fill="hold">
                                          <p:stCondLst>
                                            <p:cond delay="0"/>
                                          </p:stCondLst>
                                        </p:cTn>
                                        <p:tgtEl>
                                          <p:spTgt spid="2446"/>
                                        </p:tgtEl>
                                        <p:attrNameLst>
                                          <p:attrName>style.visibility</p:attrName>
                                        </p:attrNameLst>
                                      </p:cBhvr>
                                      <p:to>
                                        <p:strVal val="visible"/>
                                      </p:to>
                                    </p:set>
                                    <p:animEffect transition="in" filter="fade">
                                      <p:cBhvr>
                                        <p:cTn id="26" dur="1000"/>
                                        <p:tgtEl>
                                          <p:spTgt spid="2446"/>
                                        </p:tgtEl>
                                      </p:cBhvr>
                                    </p:animEffect>
                                  </p:childTnLst>
                                </p:cTn>
                              </p:par>
                              <p:par>
                                <p:cTn id="27" presetID="10" presetClass="entr" presetSubtype="0" fill="hold" nodeType="withEffect">
                                  <p:stCondLst>
                                    <p:cond delay="0"/>
                                  </p:stCondLst>
                                  <p:childTnLst>
                                    <p:set>
                                      <p:cBhvr>
                                        <p:cTn id="28" dur="1" fill="hold">
                                          <p:stCondLst>
                                            <p:cond delay="0"/>
                                          </p:stCondLst>
                                        </p:cTn>
                                        <p:tgtEl>
                                          <p:spTgt spid="2447"/>
                                        </p:tgtEl>
                                        <p:attrNameLst>
                                          <p:attrName>style.visibility</p:attrName>
                                        </p:attrNameLst>
                                      </p:cBhvr>
                                      <p:to>
                                        <p:strVal val="visible"/>
                                      </p:to>
                                    </p:set>
                                    <p:animEffect transition="in" filter="fade">
                                      <p:cBhvr>
                                        <p:cTn id="29" dur="1000"/>
                                        <p:tgtEl>
                                          <p:spTgt spid="2447"/>
                                        </p:tgtEl>
                                      </p:cBhvr>
                                    </p:animEffect>
                                  </p:childTnLst>
                                </p:cTn>
                              </p:par>
                              <p:par>
                                <p:cTn id="30" presetID="10" presetClass="entr" presetSubtype="0" fill="hold" nodeType="withEffect">
                                  <p:stCondLst>
                                    <p:cond delay="0"/>
                                  </p:stCondLst>
                                  <p:childTnLst>
                                    <p:set>
                                      <p:cBhvr>
                                        <p:cTn id="31" dur="1" fill="hold">
                                          <p:stCondLst>
                                            <p:cond delay="0"/>
                                          </p:stCondLst>
                                        </p:cTn>
                                        <p:tgtEl>
                                          <p:spTgt spid="2448"/>
                                        </p:tgtEl>
                                        <p:attrNameLst>
                                          <p:attrName>style.visibility</p:attrName>
                                        </p:attrNameLst>
                                      </p:cBhvr>
                                      <p:to>
                                        <p:strVal val="visible"/>
                                      </p:to>
                                    </p:set>
                                    <p:animEffect transition="in" filter="fade">
                                      <p:cBhvr>
                                        <p:cTn id="32" dur="1000"/>
                                        <p:tgtEl>
                                          <p:spTgt spid="2448"/>
                                        </p:tgtEl>
                                      </p:cBhvr>
                                    </p:animEffect>
                                  </p:childTnLst>
                                </p:cTn>
                              </p:par>
                              <p:par>
                                <p:cTn id="33" presetID="10" presetClass="entr" presetSubtype="0" fill="hold" nodeType="withEffect">
                                  <p:stCondLst>
                                    <p:cond delay="0"/>
                                  </p:stCondLst>
                                  <p:childTnLst>
                                    <p:set>
                                      <p:cBhvr>
                                        <p:cTn id="34" dur="1" fill="hold">
                                          <p:stCondLst>
                                            <p:cond delay="0"/>
                                          </p:stCondLst>
                                        </p:cTn>
                                        <p:tgtEl>
                                          <p:spTgt spid="2449"/>
                                        </p:tgtEl>
                                        <p:attrNameLst>
                                          <p:attrName>style.visibility</p:attrName>
                                        </p:attrNameLst>
                                      </p:cBhvr>
                                      <p:to>
                                        <p:strVal val="visible"/>
                                      </p:to>
                                    </p:set>
                                    <p:animEffect transition="in" filter="fade">
                                      <p:cBhvr>
                                        <p:cTn id="35" dur="1000"/>
                                        <p:tgtEl>
                                          <p:spTgt spid="2449"/>
                                        </p:tgtEl>
                                      </p:cBhvr>
                                    </p:animEffect>
                                  </p:childTnLst>
                                </p:cTn>
                              </p:par>
                              <p:par>
                                <p:cTn id="36" presetID="10" presetClass="entr" presetSubtype="0" fill="hold" nodeType="withEffect">
                                  <p:stCondLst>
                                    <p:cond delay="0"/>
                                  </p:stCondLst>
                                  <p:childTnLst>
                                    <p:set>
                                      <p:cBhvr>
                                        <p:cTn id="37" dur="1" fill="hold">
                                          <p:stCondLst>
                                            <p:cond delay="0"/>
                                          </p:stCondLst>
                                        </p:cTn>
                                        <p:tgtEl>
                                          <p:spTgt spid="2451"/>
                                        </p:tgtEl>
                                        <p:attrNameLst>
                                          <p:attrName>style.visibility</p:attrName>
                                        </p:attrNameLst>
                                      </p:cBhvr>
                                      <p:to>
                                        <p:strVal val="visible"/>
                                      </p:to>
                                    </p:set>
                                    <p:animEffect transition="in" filter="fade">
                                      <p:cBhvr>
                                        <p:cTn id="38" dur="1000"/>
                                        <p:tgtEl>
                                          <p:spTgt spid="2451"/>
                                        </p:tgtEl>
                                      </p:cBhvr>
                                    </p:animEffect>
                                  </p:childTnLst>
                                </p:cTn>
                              </p:par>
                              <p:par>
                                <p:cTn id="39" presetID="10" presetClass="entr" presetSubtype="0" fill="hold" nodeType="withEffect">
                                  <p:stCondLst>
                                    <p:cond delay="0"/>
                                  </p:stCondLst>
                                  <p:childTnLst>
                                    <p:set>
                                      <p:cBhvr>
                                        <p:cTn id="40" dur="1" fill="hold">
                                          <p:stCondLst>
                                            <p:cond delay="0"/>
                                          </p:stCondLst>
                                        </p:cTn>
                                        <p:tgtEl>
                                          <p:spTgt spid="2452"/>
                                        </p:tgtEl>
                                        <p:attrNameLst>
                                          <p:attrName>style.visibility</p:attrName>
                                        </p:attrNameLst>
                                      </p:cBhvr>
                                      <p:to>
                                        <p:strVal val="visible"/>
                                      </p:to>
                                    </p:set>
                                    <p:animEffect transition="in" filter="fade">
                                      <p:cBhvr>
                                        <p:cTn id="41" dur="1000"/>
                                        <p:tgtEl>
                                          <p:spTgt spid="2452"/>
                                        </p:tgtEl>
                                      </p:cBhvr>
                                    </p:animEffect>
                                  </p:childTnLst>
                                </p:cTn>
                              </p:par>
                              <p:par>
                                <p:cTn id="42" presetID="10" presetClass="entr" presetSubtype="0" fill="hold" nodeType="withEffect">
                                  <p:stCondLst>
                                    <p:cond delay="0"/>
                                  </p:stCondLst>
                                  <p:childTnLst>
                                    <p:set>
                                      <p:cBhvr>
                                        <p:cTn id="43" dur="1" fill="hold">
                                          <p:stCondLst>
                                            <p:cond delay="0"/>
                                          </p:stCondLst>
                                        </p:cTn>
                                        <p:tgtEl>
                                          <p:spTgt spid="2450"/>
                                        </p:tgtEl>
                                        <p:attrNameLst>
                                          <p:attrName>style.visibility</p:attrName>
                                        </p:attrNameLst>
                                      </p:cBhvr>
                                      <p:to>
                                        <p:strVal val="visible"/>
                                      </p:to>
                                    </p:set>
                                    <p:animEffect transition="in" filter="fade">
                                      <p:cBhvr>
                                        <p:cTn id="44" dur="1000"/>
                                        <p:tgtEl>
                                          <p:spTgt spid="2450"/>
                                        </p:tgtEl>
                                      </p:cBhvr>
                                    </p:animEffect>
                                  </p:childTnLst>
                                </p:cTn>
                              </p:par>
                              <p:par>
                                <p:cTn id="45" presetID="2" presetClass="entr" presetSubtype="1" fill="hold" nodeType="withEffect">
                                  <p:stCondLst>
                                    <p:cond delay="0"/>
                                  </p:stCondLst>
                                  <p:childTnLst>
                                    <p:set>
                                      <p:cBhvr>
                                        <p:cTn id="46" dur="1" fill="hold">
                                          <p:stCondLst>
                                            <p:cond delay="0"/>
                                          </p:stCondLst>
                                        </p:cTn>
                                        <p:tgtEl>
                                          <p:spTgt spid="2444"/>
                                        </p:tgtEl>
                                        <p:attrNameLst>
                                          <p:attrName>style.visibility</p:attrName>
                                        </p:attrNameLst>
                                      </p:cBhvr>
                                      <p:to>
                                        <p:strVal val="visible"/>
                                      </p:to>
                                    </p:set>
                                    <p:anim calcmode="lin" valueType="num">
                                      <p:cBhvr additive="base">
                                        <p:cTn id="47" dur="1000"/>
                                        <p:tgtEl>
                                          <p:spTgt spid="24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6"/>
        <p:cNvGrpSpPr/>
        <p:nvPr/>
      </p:nvGrpSpPr>
      <p:grpSpPr>
        <a:xfrm>
          <a:off x="0" y="0"/>
          <a:ext cx="0" cy="0"/>
          <a:chOff x="0" y="0"/>
          <a:chExt cx="0" cy="0"/>
        </a:xfrm>
      </p:grpSpPr>
      <p:sp>
        <p:nvSpPr>
          <p:cNvPr id="2487" name="Google Shape;2487;p93"/>
          <p:cNvSpPr txBox="1">
            <a:spLocks noGrp="1"/>
          </p:cNvSpPr>
          <p:nvPr>
            <p:ph type="title"/>
          </p:nvPr>
        </p:nvSpPr>
        <p:spPr>
          <a:xfrm>
            <a:off x="4019200" y="1272800"/>
            <a:ext cx="2808000" cy="70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solidFill>
                <a:srgbClr val="FFFFFF"/>
              </a:solidFill>
              <a:latin typeface="Arvo"/>
              <a:ea typeface="Arvo"/>
              <a:cs typeface="Arvo"/>
              <a:sym typeface="Arvo"/>
            </a:endParaRPr>
          </a:p>
          <a:p>
            <a:pPr marL="0" lvl="0" indent="0" algn="l" rtl="0">
              <a:spcBef>
                <a:spcPts val="0"/>
              </a:spcBef>
              <a:spcAft>
                <a:spcPts val="0"/>
              </a:spcAft>
              <a:buNone/>
            </a:pPr>
            <a:endParaRPr/>
          </a:p>
        </p:txBody>
      </p:sp>
      <p:sp>
        <p:nvSpPr>
          <p:cNvPr id="2488" name="Google Shape;2488;p93"/>
          <p:cNvSpPr txBox="1">
            <a:spLocks noGrp="1"/>
          </p:cNvSpPr>
          <p:nvPr>
            <p:ph type="body" idx="1"/>
          </p:nvPr>
        </p:nvSpPr>
        <p:spPr>
          <a:xfrm>
            <a:off x="4019200" y="1981550"/>
            <a:ext cx="3975000" cy="6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FFFFFF"/>
              </a:buClr>
              <a:buSzPts val="1100"/>
              <a:buFont typeface="Arial"/>
              <a:buNone/>
            </a:pPr>
            <a:r>
              <a:rPr lang="en"/>
              <a:t>Images reveal large amounts of data, so remember: use an image instead of long texts</a:t>
            </a:r>
            <a:endParaRPr/>
          </a:p>
        </p:txBody>
      </p:sp>
      <p:pic>
        <p:nvPicPr>
          <p:cNvPr id="2489" name="Google Shape;2489;p93"/>
          <p:cNvPicPr preferRelativeResize="0"/>
          <p:nvPr/>
        </p:nvPicPr>
        <p:blipFill rotWithShape="1">
          <a:blip r:embed="rId3">
            <a:alphaModFix/>
          </a:blip>
          <a:srcRect l="39088" t="35587" r="31857" b="1857"/>
          <a:stretch/>
        </p:blipFill>
        <p:spPr>
          <a:xfrm>
            <a:off x="0" y="0"/>
            <a:ext cx="3581327" cy="5143499"/>
          </a:xfrm>
          <a:prstGeom prst="rect">
            <a:avLst/>
          </a:prstGeom>
          <a:noFill/>
          <a:ln>
            <a:noFill/>
          </a:ln>
        </p:spPr>
      </p:pic>
      <p:grpSp>
        <p:nvGrpSpPr>
          <p:cNvPr id="2490" name="Google Shape;2490;p93"/>
          <p:cNvGrpSpPr/>
          <p:nvPr/>
        </p:nvGrpSpPr>
        <p:grpSpPr>
          <a:xfrm rot="-5400000" flipH="1">
            <a:off x="8654186" y="276349"/>
            <a:ext cx="476715" cy="257298"/>
            <a:chOff x="1981023" y="437427"/>
            <a:chExt cx="267442" cy="144339"/>
          </a:xfrm>
        </p:grpSpPr>
        <p:sp>
          <p:nvSpPr>
            <p:cNvPr id="2491" name="Google Shape;2491;p9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93"/>
          <p:cNvGrpSpPr/>
          <p:nvPr/>
        </p:nvGrpSpPr>
        <p:grpSpPr>
          <a:xfrm flipH="1">
            <a:off x="696065" y="4423724"/>
            <a:ext cx="257726" cy="244105"/>
            <a:chOff x="8346187" y="436604"/>
            <a:chExt cx="144587" cy="136937"/>
          </a:xfrm>
        </p:grpSpPr>
        <p:sp>
          <p:nvSpPr>
            <p:cNvPr id="2498" name="Google Shape;2498;p93"/>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3"/>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3"/>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3"/>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93"/>
          <p:cNvSpPr/>
          <p:nvPr/>
        </p:nvSpPr>
        <p:spPr>
          <a:xfrm rot="-2429999" flipH="1">
            <a:off x="696881" y="-317295"/>
            <a:ext cx="1017592" cy="943372"/>
          </a:xfrm>
          <a:custGeom>
            <a:avLst/>
            <a:gdLst/>
            <a:ahLst/>
            <a:cxnLst/>
            <a:rect l="l" t="t" r="r" b="b"/>
            <a:pathLst>
              <a:path w="107024" h="99218" extrusionOk="0">
                <a:moveTo>
                  <a:pt x="86199" y="0"/>
                </a:moveTo>
                <a:lnTo>
                  <a:pt x="69279" y="8164"/>
                </a:lnTo>
                <a:cubicBezTo>
                  <a:pt x="78389" y="26978"/>
                  <a:pt x="90636" y="62001"/>
                  <a:pt x="84779" y="75490"/>
                </a:cubicBezTo>
                <a:cubicBezTo>
                  <a:pt x="84128" y="77324"/>
                  <a:pt x="82649" y="78744"/>
                  <a:pt x="80815" y="79276"/>
                </a:cubicBezTo>
                <a:cubicBezTo>
                  <a:pt x="78288" y="80074"/>
                  <a:pt x="75444" y="80469"/>
                  <a:pt x="72307" y="80469"/>
                </a:cubicBezTo>
                <a:cubicBezTo>
                  <a:pt x="63104" y="80469"/>
                  <a:pt x="51379" y="77064"/>
                  <a:pt x="37746" y="70402"/>
                </a:cubicBezTo>
                <a:cubicBezTo>
                  <a:pt x="28457" y="65788"/>
                  <a:pt x="19583" y="60463"/>
                  <a:pt x="11241" y="54429"/>
                </a:cubicBezTo>
                <a:lnTo>
                  <a:pt x="5621" y="62001"/>
                </a:lnTo>
                <a:lnTo>
                  <a:pt x="1" y="69515"/>
                </a:lnTo>
                <a:cubicBezTo>
                  <a:pt x="9230" y="76200"/>
                  <a:pt x="18991" y="82057"/>
                  <a:pt x="29167" y="87086"/>
                </a:cubicBezTo>
                <a:cubicBezTo>
                  <a:pt x="45496" y="95132"/>
                  <a:pt x="59872" y="99214"/>
                  <a:pt x="72118" y="99214"/>
                </a:cubicBezTo>
                <a:cubicBezTo>
                  <a:pt x="72320" y="99216"/>
                  <a:pt x="72521" y="99218"/>
                  <a:pt x="72723" y="99218"/>
                </a:cubicBezTo>
                <a:cubicBezTo>
                  <a:pt x="77372" y="99218"/>
                  <a:pt x="82015" y="98561"/>
                  <a:pt x="86495" y="97143"/>
                </a:cubicBezTo>
                <a:cubicBezTo>
                  <a:pt x="93535" y="94954"/>
                  <a:pt x="99214" y="89748"/>
                  <a:pt x="102054" y="82885"/>
                </a:cubicBezTo>
                <a:cubicBezTo>
                  <a:pt x="107024" y="71290"/>
                  <a:pt x="105781" y="54074"/>
                  <a:pt x="98149" y="30350"/>
                </a:cubicBezTo>
                <a:cubicBezTo>
                  <a:pt x="94777" y="19997"/>
                  <a:pt x="90813" y="9821"/>
                  <a:pt x="86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93"/>
          <p:cNvGrpSpPr/>
          <p:nvPr/>
        </p:nvGrpSpPr>
        <p:grpSpPr>
          <a:xfrm flipH="1">
            <a:off x="396711" y="313974"/>
            <a:ext cx="476715" cy="257298"/>
            <a:chOff x="1981023" y="437427"/>
            <a:chExt cx="267442" cy="144339"/>
          </a:xfrm>
        </p:grpSpPr>
        <p:sp>
          <p:nvSpPr>
            <p:cNvPr id="2504" name="Google Shape;2504;p93"/>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3"/>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3"/>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3"/>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3"/>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3"/>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0" name="Google Shape;2510;p93"/>
          <p:cNvSpPr/>
          <p:nvPr/>
        </p:nvSpPr>
        <p:spPr>
          <a:xfrm rot="8828941" flipH="1">
            <a:off x="2781023" y="3680972"/>
            <a:ext cx="2586580" cy="862907"/>
          </a:xfrm>
          <a:custGeom>
            <a:avLst/>
            <a:gdLst/>
            <a:ahLst/>
            <a:cxnLst/>
            <a:rect l="l" t="t" r="r" b="b"/>
            <a:pathLst>
              <a:path w="271788" h="90671" extrusionOk="0">
                <a:moveTo>
                  <a:pt x="180922" y="1"/>
                </a:moveTo>
                <a:cubicBezTo>
                  <a:pt x="165861" y="1"/>
                  <a:pt x="144160" y="12710"/>
                  <a:pt x="111697" y="40028"/>
                </a:cubicBezTo>
                <a:cubicBezTo>
                  <a:pt x="99025" y="50691"/>
                  <a:pt x="85994" y="56061"/>
                  <a:pt x="72839" y="56061"/>
                </a:cubicBezTo>
                <a:cubicBezTo>
                  <a:pt x="70885" y="56061"/>
                  <a:pt x="68929" y="55943"/>
                  <a:pt x="66971" y="55705"/>
                </a:cubicBezTo>
                <a:cubicBezTo>
                  <a:pt x="37272" y="52097"/>
                  <a:pt x="15500" y="22634"/>
                  <a:pt x="15264" y="22338"/>
                </a:cubicBezTo>
                <a:lnTo>
                  <a:pt x="0" y="33342"/>
                </a:lnTo>
                <a:cubicBezTo>
                  <a:pt x="1065" y="34821"/>
                  <a:pt x="26623" y="69668"/>
                  <a:pt x="64545" y="74341"/>
                </a:cubicBezTo>
                <a:cubicBezTo>
                  <a:pt x="67377" y="74692"/>
                  <a:pt x="70197" y="74868"/>
                  <a:pt x="73005" y="74868"/>
                </a:cubicBezTo>
                <a:cubicBezTo>
                  <a:pt x="90551" y="74868"/>
                  <a:pt x="107590" y="68021"/>
                  <a:pt x="123706" y="54404"/>
                </a:cubicBezTo>
                <a:cubicBezTo>
                  <a:pt x="161971" y="22211"/>
                  <a:pt x="176422" y="18774"/>
                  <a:pt x="180791" y="18774"/>
                </a:cubicBezTo>
                <a:cubicBezTo>
                  <a:pt x="181913" y="18774"/>
                  <a:pt x="182370" y="19001"/>
                  <a:pt x="182395" y="19025"/>
                </a:cubicBezTo>
                <a:cubicBezTo>
                  <a:pt x="182809" y="19262"/>
                  <a:pt x="184820" y="22989"/>
                  <a:pt x="183164" y="34407"/>
                </a:cubicBezTo>
                <a:cubicBezTo>
                  <a:pt x="176952" y="63160"/>
                  <a:pt x="188311" y="77181"/>
                  <a:pt x="195647" y="82979"/>
                </a:cubicBezTo>
                <a:cubicBezTo>
                  <a:pt x="202027" y="87954"/>
                  <a:pt x="209912" y="90671"/>
                  <a:pt x="218043" y="90671"/>
                </a:cubicBezTo>
                <a:cubicBezTo>
                  <a:pt x="218130" y="90671"/>
                  <a:pt x="218218" y="90671"/>
                  <a:pt x="218305" y="90670"/>
                </a:cubicBezTo>
                <a:cubicBezTo>
                  <a:pt x="225287" y="90611"/>
                  <a:pt x="232149" y="89013"/>
                  <a:pt x="238361" y="85937"/>
                </a:cubicBezTo>
                <a:cubicBezTo>
                  <a:pt x="245756" y="82387"/>
                  <a:pt x="268711" y="68484"/>
                  <a:pt x="271787" y="32514"/>
                </a:cubicBezTo>
                <a:cubicBezTo>
                  <a:pt x="265575" y="31982"/>
                  <a:pt x="259304" y="31508"/>
                  <a:pt x="253092" y="30739"/>
                </a:cubicBezTo>
                <a:cubicBezTo>
                  <a:pt x="251495" y="48724"/>
                  <a:pt x="243212" y="62805"/>
                  <a:pt x="230256" y="69017"/>
                </a:cubicBezTo>
                <a:cubicBezTo>
                  <a:pt x="226274" y="70938"/>
                  <a:pt x="222226" y="71890"/>
                  <a:pt x="218458" y="71890"/>
                </a:cubicBezTo>
                <a:cubicBezTo>
                  <a:pt x="214222" y="71890"/>
                  <a:pt x="210339" y="70687"/>
                  <a:pt x="207301" y="68307"/>
                </a:cubicBezTo>
                <a:cubicBezTo>
                  <a:pt x="200557" y="62923"/>
                  <a:pt x="198546" y="52215"/>
                  <a:pt x="201622" y="38135"/>
                </a:cubicBezTo>
                <a:lnTo>
                  <a:pt x="201740" y="37425"/>
                </a:lnTo>
                <a:cubicBezTo>
                  <a:pt x="202746" y="30799"/>
                  <a:pt x="205704" y="10506"/>
                  <a:pt x="191565" y="2638"/>
                </a:cubicBezTo>
                <a:cubicBezTo>
                  <a:pt x="188431" y="892"/>
                  <a:pt x="184910" y="1"/>
                  <a:pt x="180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3"/>
          <p:cNvSpPr/>
          <p:nvPr/>
        </p:nvSpPr>
        <p:spPr>
          <a:xfrm rot="5676257" flipH="1">
            <a:off x="3909672" y="3197879"/>
            <a:ext cx="668143" cy="531191"/>
          </a:xfrm>
          <a:custGeom>
            <a:avLst/>
            <a:gdLst/>
            <a:ahLst/>
            <a:cxnLst/>
            <a:rect l="l" t="t" r="r" b="b"/>
            <a:pathLst>
              <a:path w="23370" h="18578" extrusionOk="0">
                <a:moveTo>
                  <a:pt x="6508" y="5384"/>
                </a:moveTo>
                <a:cubicBezTo>
                  <a:pt x="9170" y="0"/>
                  <a:pt x="23369" y="533"/>
                  <a:pt x="23310" y="5443"/>
                </a:cubicBezTo>
                <a:cubicBezTo>
                  <a:pt x="23310" y="10354"/>
                  <a:pt x="0" y="18577"/>
                  <a:pt x="6508" y="5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3"/>
          <p:cNvSpPr/>
          <p:nvPr/>
        </p:nvSpPr>
        <p:spPr>
          <a:xfrm rot="3599618" flipH="1">
            <a:off x="-1201813" y="2730130"/>
            <a:ext cx="2585480" cy="1483865"/>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89"/>
                                        </p:tgtEl>
                                        <p:attrNameLst>
                                          <p:attrName>style.visibility</p:attrName>
                                        </p:attrNameLst>
                                      </p:cBhvr>
                                      <p:to>
                                        <p:strVal val="visible"/>
                                      </p:to>
                                    </p:set>
                                    <p:anim calcmode="lin" valueType="num">
                                      <p:cBhvr additive="base">
                                        <p:cTn id="7" dur="1000"/>
                                        <p:tgtEl>
                                          <p:spTgt spid="2489"/>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2487"/>
                                        </p:tgtEl>
                                        <p:attrNameLst>
                                          <p:attrName>style.visibility</p:attrName>
                                        </p:attrNameLst>
                                      </p:cBhvr>
                                      <p:to>
                                        <p:strVal val="visible"/>
                                      </p:to>
                                    </p:set>
                                    <p:anim calcmode="lin" valueType="num">
                                      <p:cBhvr additive="base">
                                        <p:cTn id="10" dur="1000"/>
                                        <p:tgtEl>
                                          <p:spTgt spid="2487"/>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488"/>
                                        </p:tgtEl>
                                        <p:attrNameLst>
                                          <p:attrName>style.visibility</p:attrName>
                                        </p:attrNameLst>
                                      </p:cBhvr>
                                      <p:to>
                                        <p:strVal val="visible"/>
                                      </p:to>
                                    </p:set>
                                    <p:anim calcmode="lin" valueType="num">
                                      <p:cBhvr additive="base">
                                        <p:cTn id="13" dur="1000"/>
                                        <p:tgtEl>
                                          <p:spTgt spid="24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6"/>
        <p:cNvGrpSpPr/>
        <p:nvPr/>
      </p:nvGrpSpPr>
      <p:grpSpPr>
        <a:xfrm>
          <a:off x="0" y="0"/>
          <a:ext cx="0" cy="0"/>
          <a:chOff x="0" y="0"/>
          <a:chExt cx="0" cy="0"/>
        </a:xfrm>
      </p:grpSpPr>
      <p:sp>
        <p:nvSpPr>
          <p:cNvPr id="2517" name="Google Shape;2517;p94"/>
          <p:cNvSpPr/>
          <p:nvPr/>
        </p:nvSpPr>
        <p:spPr>
          <a:xfrm>
            <a:off x="154275" y="-1305250"/>
            <a:ext cx="3197700" cy="3197700"/>
          </a:xfrm>
          <a:prstGeom prst="ellipse">
            <a:avLst/>
          </a:prstGeom>
          <a:solidFill>
            <a:schemeClr val="dk1"/>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4"/>
          <p:cNvSpPr txBox="1">
            <a:spLocks noGrp="1"/>
          </p:cNvSpPr>
          <p:nvPr>
            <p:ph type="title"/>
          </p:nvPr>
        </p:nvSpPr>
        <p:spPr>
          <a:xfrm>
            <a:off x="713225" y="539500"/>
            <a:ext cx="2124600" cy="8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2519" name="Google Shape;2519;p94"/>
          <p:cNvGrpSpPr/>
          <p:nvPr/>
        </p:nvGrpSpPr>
        <p:grpSpPr>
          <a:xfrm>
            <a:off x="808425" y="238399"/>
            <a:ext cx="476715" cy="257298"/>
            <a:chOff x="1981023" y="437427"/>
            <a:chExt cx="267442" cy="144339"/>
          </a:xfrm>
        </p:grpSpPr>
        <p:sp>
          <p:nvSpPr>
            <p:cNvPr id="2520" name="Google Shape;2520;p94"/>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4"/>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4"/>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4"/>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4"/>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4"/>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6" name="Google Shape;2526;p94"/>
          <p:cNvSpPr/>
          <p:nvPr/>
        </p:nvSpPr>
        <p:spPr>
          <a:xfrm rot="-8999832">
            <a:off x="6525354" y="-504789"/>
            <a:ext cx="1993580" cy="1144160"/>
          </a:xfrm>
          <a:custGeom>
            <a:avLst/>
            <a:gdLst/>
            <a:ahLst/>
            <a:cxnLst/>
            <a:rect l="l" t="t" r="r" b="b"/>
            <a:pathLst>
              <a:path w="267977" h="153798" extrusionOk="0">
                <a:moveTo>
                  <a:pt x="211487" y="1"/>
                </a:moveTo>
                <a:cubicBezTo>
                  <a:pt x="204542" y="1"/>
                  <a:pt x="197876" y="1170"/>
                  <a:pt x="191456" y="3502"/>
                </a:cubicBezTo>
                <a:cubicBezTo>
                  <a:pt x="172061" y="10549"/>
                  <a:pt x="157967" y="26889"/>
                  <a:pt x="144310" y="42667"/>
                </a:cubicBezTo>
                <a:cubicBezTo>
                  <a:pt x="134020" y="54578"/>
                  <a:pt x="123418" y="66926"/>
                  <a:pt x="111132" y="74222"/>
                </a:cubicBezTo>
                <a:cubicBezTo>
                  <a:pt x="105717" y="77453"/>
                  <a:pt x="100221" y="78852"/>
                  <a:pt x="94566" y="78852"/>
                </a:cubicBezTo>
                <a:cubicBezTo>
                  <a:pt x="81008" y="78852"/>
                  <a:pt x="66537" y="70811"/>
                  <a:pt x="50078" y="60690"/>
                </a:cubicBezTo>
                <a:cubicBezTo>
                  <a:pt x="38967" y="53811"/>
                  <a:pt x="29674" y="48083"/>
                  <a:pt x="21168" y="48083"/>
                </a:cubicBezTo>
                <a:cubicBezTo>
                  <a:pt x="18646" y="48083"/>
                  <a:pt x="16193" y="48587"/>
                  <a:pt x="13783" y="49714"/>
                </a:cubicBezTo>
                <a:cubicBezTo>
                  <a:pt x="7858" y="52520"/>
                  <a:pt x="4116" y="58507"/>
                  <a:pt x="2807" y="67487"/>
                </a:cubicBezTo>
                <a:cubicBezTo>
                  <a:pt x="0" y="87069"/>
                  <a:pt x="10103" y="107711"/>
                  <a:pt x="32803" y="128977"/>
                </a:cubicBezTo>
                <a:cubicBezTo>
                  <a:pt x="42844" y="138332"/>
                  <a:pt x="53882" y="146626"/>
                  <a:pt x="65607" y="153798"/>
                </a:cubicBezTo>
                <a:lnTo>
                  <a:pt x="75647" y="136773"/>
                </a:lnTo>
                <a:cubicBezTo>
                  <a:pt x="65170" y="130287"/>
                  <a:pt x="55317" y="122866"/>
                  <a:pt x="46336" y="114509"/>
                </a:cubicBezTo>
                <a:cubicBezTo>
                  <a:pt x="34175" y="103159"/>
                  <a:pt x="20144" y="86258"/>
                  <a:pt x="22389" y="70293"/>
                </a:cubicBezTo>
                <a:cubicBezTo>
                  <a:pt x="22513" y="69607"/>
                  <a:pt x="22638" y="68921"/>
                  <a:pt x="22825" y="68298"/>
                </a:cubicBezTo>
                <a:cubicBezTo>
                  <a:pt x="26754" y="69545"/>
                  <a:pt x="34363" y="74285"/>
                  <a:pt x="39726" y="77528"/>
                </a:cubicBezTo>
                <a:cubicBezTo>
                  <a:pt x="54183" y="86475"/>
                  <a:pt x="73875" y="98601"/>
                  <a:pt x="94814" y="98601"/>
                </a:cubicBezTo>
                <a:cubicBezTo>
                  <a:pt x="103501" y="98601"/>
                  <a:pt x="112403" y="96514"/>
                  <a:pt x="121235" y="91247"/>
                </a:cubicBezTo>
                <a:cubicBezTo>
                  <a:pt x="136327" y="82330"/>
                  <a:pt x="147989" y="68734"/>
                  <a:pt x="159339" y="55638"/>
                </a:cubicBezTo>
                <a:cubicBezTo>
                  <a:pt x="171812" y="41107"/>
                  <a:pt x="183661" y="27388"/>
                  <a:pt x="198192" y="22087"/>
                </a:cubicBezTo>
                <a:cubicBezTo>
                  <a:pt x="201720" y="20823"/>
                  <a:pt x="206093" y="19712"/>
                  <a:pt x="211634" y="19712"/>
                </a:cubicBezTo>
                <a:cubicBezTo>
                  <a:pt x="221959" y="19712"/>
                  <a:pt x="236340" y="23570"/>
                  <a:pt x="256876" y="37490"/>
                </a:cubicBezTo>
                <a:lnTo>
                  <a:pt x="267977" y="21089"/>
                </a:lnTo>
                <a:cubicBezTo>
                  <a:pt x="247165" y="7008"/>
                  <a:pt x="228491" y="1"/>
                  <a:pt x="211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4"/>
          <p:cNvSpPr/>
          <p:nvPr/>
        </p:nvSpPr>
        <p:spPr>
          <a:xfrm rot="6299605">
            <a:off x="-350437" y="4144662"/>
            <a:ext cx="876104" cy="648319"/>
          </a:xfrm>
          <a:custGeom>
            <a:avLst/>
            <a:gdLst/>
            <a:ahLst/>
            <a:cxnLst/>
            <a:rect l="l" t="t" r="r" b="b"/>
            <a:pathLst>
              <a:path w="117743" h="87130" extrusionOk="0">
                <a:moveTo>
                  <a:pt x="43098" y="0"/>
                </a:moveTo>
                <a:cubicBezTo>
                  <a:pt x="39342" y="0"/>
                  <a:pt x="35790" y="837"/>
                  <a:pt x="32429" y="2503"/>
                </a:cubicBezTo>
                <a:cubicBezTo>
                  <a:pt x="19208" y="9051"/>
                  <a:pt x="9791" y="25577"/>
                  <a:pt x="4303" y="51707"/>
                </a:cubicBezTo>
                <a:cubicBezTo>
                  <a:pt x="1996" y="63182"/>
                  <a:pt x="499" y="74782"/>
                  <a:pt x="0" y="86506"/>
                </a:cubicBezTo>
                <a:lnTo>
                  <a:pt x="19770" y="87130"/>
                </a:lnTo>
                <a:cubicBezTo>
                  <a:pt x="20393" y="68483"/>
                  <a:pt x="26380" y="27573"/>
                  <a:pt x="41223" y="20276"/>
                </a:cubicBezTo>
                <a:cubicBezTo>
                  <a:pt x="41706" y="20030"/>
                  <a:pt x="42349" y="19885"/>
                  <a:pt x="43156" y="19885"/>
                </a:cubicBezTo>
                <a:cubicBezTo>
                  <a:pt x="47872" y="19885"/>
                  <a:pt x="58197" y="24829"/>
                  <a:pt x="75024" y="43413"/>
                </a:cubicBezTo>
                <a:cubicBezTo>
                  <a:pt x="84503" y="54015"/>
                  <a:pt x="93234" y="65303"/>
                  <a:pt x="101216" y="77089"/>
                </a:cubicBezTo>
                <a:lnTo>
                  <a:pt x="117743" y="66176"/>
                </a:lnTo>
                <a:cubicBezTo>
                  <a:pt x="109261" y="53578"/>
                  <a:pt x="99907" y="41542"/>
                  <a:pt x="89804" y="30192"/>
                </a:cubicBezTo>
                <a:cubicBezTo>
                  <a:pt x="71475" y="9977"/>
                  <a:pt x="56071" y="0"/>
                  <a:pt x="43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4"/>
          <p:cNvSpPr/>
          <p:nvPr/>
        </p:nvSpPr>
        <p:spPr>
          <a:xfrm rot="10800000">
            <a:off x="-55640" y="4415289"/>
            <a:ext cx="738922" cy="560525"/>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4"/>
          <p:cNvSpPr/>
          <p:nvPr/>
        </p:nvSpPr>
        <p:spPr>
          <a:xfrm rot="-4592402">
            <a:off x="8053570" y="104583"/>
            <a:ext cx="828956" cy="628813"/>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17"/>
                                        </p:tgtEl>
                                        <p:attrNameLst>
                                          <p:attrName>style.visibility</p:attrName>
                                        </p:attrNameLst>
                                      </p:cBhvr>
                                      <p:to>
                                        <p:strVal val="visible"/>
                                      </p:to>
                                    </p:set>
                                    <p:anim calcmode="lin" valueType="num">
                                      <p:cBhvr additive="base">
                                        <p:cTn id="7" dur="1000"/>
                                        <p:tgtEl>
                                          <p:spTgt spid="2517"/>
                                        </p:tgtEl>
                                        <p:attrNameLst>
                                          <p:attrName>ppt_w</p:attrName>
                                        </p:attrNameLst>
                                      </p:cBhvr>
                                      <p:tavLst>
                                        <p:tav tm="0">
                                          <p:val>
                                            <p:strVal val="0"/>
                                          </p:val>
                                        </p:tav>
                                        <p:tav tm="100000">
                                          <p:val>
                                            <p:strVal val="#ppt_w"/>
                                          </p:val>
                                        </p:tav>
                                      </p:tavLst>
                                    </p:anim>
                                    <p:anim calcmode="lin" valueType="num">
                                      <p:cBhvr additive="base">
                                        <p:cTn id="8" dur="1000"/>
                                        <p:tgtEl>
                                          <p:spTgt spid="2517"/>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519"/>
                                        </p:tgtEl>
                                        <p:attrNameLst>
                                          <p:attrName>style.visibility</p:attrName>
                                        </p:attrNameLst>
                                      </p:cBhvr>
                                      <p:to>
                                        <p:strVal val="visible"/>
                                      </p:to>
                                    </p:set>
                                    <p:animEffect transition="in" filter="fade">
                                      <p:cBhvr>
                                        <p:cTn id="11" dur="1000"/>
                                        <p:tgtEl>
                                          <p:spTgt spid="2519"/>
                                        </p:tgtEl>
                                      </p:cBhvr>
                                    </p:animEffect>
                                  </p:childTnLst>
                                </p:cTn>
                              </p:par>
                              <p:par>
                                <p:cTn id="12" presetID="10" presetClass="entr" presetSubtype="0" fill="hold" nodeType="withEffect">
                                  <p:stCondLst>
                                    <p:cond delay="0"/>
                                  </p:stCondLst>
                                  <p:childTnLst>
                                    <p:set>
                                      <p:cBhvr>
                                        <p:cTn id="13" dur="1" fill="hold">
                                          <p:stCondLst>
                                            <p:cond delay="0"/>
                                          </p:stCondLst>
                                        </p:cTn>
                                        <p:tgtEl>
                                          <p:spTgt spid="2518"/>
                                        </p:tgtEl>
                                        <p:attrNameLst>
                                          <p:attrName>style.visibility</p:attrName>
                                        </p:attrNameLst>
                                      </p:cBhvr>
                                      <p:to>
                                        <p:strVal val="visible"/>
                                      </p:to>
                                    </p:set>
                                    <p:animEffect transition="in" filter="fade">
                                      <p:cBhvr>
                                        <p:cTn id="14" dur="1000"/>
                                        <p:tgtEl>
                                          <p:spTgt spid="2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3"/>
        <p:cNvGrpSpPr/>
        <p:nvPr/>
      </p:nvGrpSpPr>
      <p:grpSpPr>
        <a:xfrm>
          <a:off x="0" y="0"/>
          <a:ext cx="0" cy="0"/>
          <a:chOff x="0" y="0"/>
          <a:chExt cx="0" cy="0"/>
        </a:xfrm>
      </p:grpSpPr>
      <p:sp>
        <p:nvSpPr>
          <p:cNvPr id="2534" name="Google Shape;2534;p95"/>
          <p:cNvSpPr/>
          <p:nvPr/>
        </p:nvSpPr>
        <p:spPr>
          <a:xfrm>
            <a:off x="4643700" y="-1068822"/>
            <a:ext cx="3896400" cy="3896400"/>
          </a:xfrm>
          <a:prstGeom prst="ellipse">
            <a:avLst/>
          </a:prstGeom>
          <a:solidFill>
            <a:schemeClr val="dk1"/>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5"/>
          <p:cNvSpPr txBox="1">
            <a:spLocks noGrp="1"/>
          </p:cNvSpPr>
          <p:nvPr>
            <p:ph type="title"/>
          </p:nvPr>
        </p:nvSpPr>
        <p:spPr>
          <a:xfrm>
            <a:off x="4519925" y="819050"/>
            <a:ext cx="3613800" cy="80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35"/>
                                        </p:tgtEl>
                                        <p:attrNameLst>
                                          <p:attrName>style.visibility</p:attrName>
                                        </p:attrNameLst>
                                      </p:cBhvr>
                                      <p:to>
                                        <p:strVal val="visible"/>
                                      </p:to>
                                    </p:set>
                                    <p:animEffect transition="in" filter="fade">
                                      <p:cBhvr>
                                        <p:cTn id="7" dur="1000"/>
                                        <p:tgtEl>
                                          <p:spTgt spid="2535"/>
                                        </p:tgtEl>
                                      </p:cBhvr>
                                    </p:animEffect>
                                  </p:childTnLst>
                                </p:cTn>
                              </p:par>
                              <p:par>
                                <p:cTn id="8" presetID="23" presetClass="entr" presetSubtype="16" fill="hold" nodeType="withEffect">
                                  <p:stCondLst>
                                    <p:cond delay="0"/>
                                  </p:stCondLst>
                                  <p:childTnLst>
                                    <p:set>
                                      <p:cBhvr>
                                        <p:cTn id="9" dur="1" fill="hold">
                                          <p:stCondLst>
                                            <p:cond delay="0"/>
                                          </p:stCondLst>
                                        </p:cTn>
                                        <p:tgtEl>
                                          <p:spTgt spid="2534"/>
                                        </p:tgtEl>
                                        <p:attrNameLst>
                                          <p:attrName>style.visibility</p:attrName>
                                        </p:attrNameLst>
                                      </p:cBhvr>
                                      <p:to>
                                        <p:strVal val="visible"/>
                                      </p:to>
                                    </p:set>
                                    <p:anim calcmode="lin" valueType="num">
                                      <p:cBhvr additive="base">
                                        <p:cTn id="10" dur="1000"/>
                                        <p:tgtEl>
                                          <p:spTgt spid="2534"/>
                                        </p:tgtEl>
                                        <p:attrNameLst>
                                          <p:attrName>ppt_w</p:attrName>
                                        </p:attrNameLst>
                                      </p:cBhvr>
                                      <p:tavLst>
                                        <p:tav tm="0">
                                          <p:val>
                                            <p:strVal val="0"/>
                                          </p:val>
                                        </p:tav>
                                        <p:tav tm="100000">
                                          <p:val>
                                            <p:strVal val="#ppt_w"/>
                                          </p:val>
                                        </p:tav>
                                      </p:tavLst>
                                    </p:anim>
                                    <p:anim calcmode="lin" valueType="num">
                                      <p:cBhvr additive="base">
                                        <p:cTn id="11" dur="1000"/>
                                        <p:tgtEl>
                                          <p:spTgt spid="253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9"/>
        <p:cNvGrpSpPr/>
        <p:nvPr/>
      </p:nvGrpSpPr>
      <p:grpSpPr>
        <a:xfrm>
          <a:off x="0" y="0"/>
          <a:ext cx="0" cy="0"/>
          <a:chOff x="0" y="0"/>
          <a:chExt cx="0" cy="0"/>
        </a:xfrm>
      </p:grpSpPr>
      <p:sp>
        <p:nvSpPr>
          <p:cNvPr id="2540" name="Google Shape;2540;p9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grpSp>
        <p:nvGrpSpPr>
          <p:cNvPr id="2541" name="Google Shape;2541;p96"/>
          <p:cNvGrpSpPr/>
          <p:nvPr/>
        </p:nvGrpSpPr>
        <p:grpSpPr>
          <a:xfrm>
            <a:off x="2043225" y="2487241"/>
            <a:ext cx="973200" cy="973200"/>
            <a:chOff x="2043225" y="2550725"/>
            <a:chExt cx="973200" cy="973200"/>
          </a:xfrm>
        </p:grpSpPr>
        <p:sp>
          <p:nvSpPr>
            <p:cNvPr id="2542" name="Google Shape;2542;p96"/>
            <p:cNvSpPr/>
            <p:nvPr/>
          </p:nvSpPr>
          <p:spPr>
            <a:xfrm>
              <a:off x="2043225" y="2550725"/>
              <a:ext cx="973200" cy="97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6"/>
            <p:cNvSpPr txBox="1"/>
            <p:nvPr/>
          </p:nvSpPr>
          <p:spPr>
            <a:xfrm>
              <a:off x="2269316" y="2714169"/>
              <a:ext cx="514200" cy="6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lt1"/>
                  </a:solidFill>
                  <a:latin typeface="Bebas Neue"/>
                  <a:ea typeface="Bebas Neue"/>
                  <a:cs typeface="Bebas Neue"/>
                  <a:sym typeface="Bebas Neue"/>
                </a:rPr>
                <a:t>S</a:t>
              </a:r>
              <a:endParaRPr sz="5500">
                <a:solidFill>
                  <a:schemeClr val="lt1"/>
                </a:solidFill>
                <a:latin typeface="Bebas Neue"/>
                <a:ea typeface="Bebas Neue"/>
                <a:cs typeface="Bebas Neue"/>
                <a:sym typeface="Bebas Neue"/>
              </a:endParaRPr>
            </a:p>
          </p:txBody>
        </p:sp>
      </p:grpSp>
      <p:grpSp>
        <p:nvGrpSpPr>
          <p:cNvPr id="2544" name="Google Shape;2544;p96"/>
          <p:cNvGrpSpPr/>
          <p:nvPr/>
        </p:nvGrpSpPr>
        <p:grpSpPr>
          <a:xfrm>
            <a:off x="3404967" y="2474538"/>
            <a:ext cx="973200" cy="973200"/>
            <a:chOff x="3404967" y="2550738"/>
            <a:chExt cx="973200" cy="973200"/>
          </a:xfrm>
        </p:grpSpPr>
        <p:sp>
          <p:nvSpPr>
            <p:cNvPr id="2545" name="Google Shape;2545;p96"/>
            <p:cNvSpPr/>
            <p:nvPr/>
          </p:nvSpPr>
          <p:spPr>
            <a:xfrm>
              <a:off x="3404967" y="2550738"/>
              <a:ext cx="973200" cy="97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6"/>
            <p:cNvSpPr txBox="1"/>
            <p:nvPr/>
          </p:nvSpPr>
          <p:spPr>
            <a:xfrm>
              <a:off x="3599204" y="2726884"/>
              <a:ext cx="514200" cy="6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lt1"/>
                  </a:solidFill>
                  <a:latin typeface="Bebas Neue"/>
                  <a:ea typeface="Bebas Neue"/>
                  <a:cs typeface="Bebas Neue"/>
                  <a:sym typeface="Bebas Neue"/>
                </a:rPr>
                <a:t>w</a:t>
              </a:r>
              <a:endParaRPr sz="5500">
                <a:solidFill>
                  <a:schemeClr val="lt1"/>
                </a:solidFill>
                <a:latin typeface="Bebas Neue"/>
                <a:ea typeface="Bebas Neue"/>
                <a:cs typeface="Bebas Neue"/>
                <a:sym typeface="Bebas Neue"/>
              </a:endParaRPr>
            </a:p>
          </p:txBody>
        </p:sp>
      </p:grpSp>
      <p:grpSp>
        <p:nvGrpSpPr>
          <p:cNvPr id="2547" name="Google Shape;2547;p96"/>
          <p:cNvGrpSpPr/>
          <p:nvPr/>
        </p:nvGrpSpPr>
        <p:grpSpPr>
          <a:xfrm>
            <a:off x="4766708" y="2474538"/>
            <a:ext cx="973200" cy="973200"/>
            <a:chOff x="4766708" y="2550738"/>
            <a:chExt cx="973200" cy="973200"/>
          </a:xfrm>
        </p:grpSpPr>
        <p:sp>
          <p:nvSpPr>
            <p:cNvPr id="2548" name="Google Shape;2548;p96"/>
            <p:cNvSpPr/>
            <p:nvPr/>
          </p:nvSpPr>
          <p:spPr>
            <a:xfrm>
              <a:off x="4766708" y="2550738"/>
              <a:ext cx="973200" cy="97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6"/>
            <p:cNvSpPr txBox="1"/>
            <p:nvPr/>
          </p:nvSpPr>
          <p:spPr>
            <a:xfrm>
              <a:off x="4998725" y="2726884"/>
              <a:ext cx="514200" cy="6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lt1"/>
                  </a:solidFill>
                  <a:latin typeface="Bebas Neue"/>
                  <a:ea typeface="Bebas Neue"/>
                  <a:cs typeface="Bebas Neue"/>
                  <a:sym typeface="Bebas Neue"/>
                </a:rPr>
                <a:t>O</a:t>
              </a:r>
              <a:endParaRPr sz="5500">
                <a:solidFill>
                  <a:schemeClr val="lt1"/>
                </a:solidFill>
                <a:latin typeface="Bebas Neue"/>
                <a:ea typeface="Bebas Neue"/>
                <a:cs typeface="Bebas Neue"/>
                <a:sym typeface="Bebas Neue"/>
              </a:endParaRPr>
            </a:p>
          </p:txBody>
        </p:sp>
      </p:grpSp>
      <p:grpSp>
        <p:nvGrpSpPr>
          <p:cNvPr id="2550" name="Google Shape;2550;p96"/>
          <p:cNvGrpSpPr/>
          <p:nvPr/>
        </p:nvGrpSpPr>
        <p:grpSpPr>
          <a:xfrm>
            <a:off x="6128450" y="2474525"/>
            <a:ext cx="973200" cy="973200"/>
            <a:chOff x="6128450" y="2550725"/>
            <a:chExt cx="973200" cy="973200"/>
          </a:xfrm>
        </p:grpSpPr>
        <p:sp>
          <p:nvSpPr>
            <p:cNvPr id="2551" name="Google Shape;2551;p96"/>
            <p:cNvSpPr/>
            <p:nvPr/>
          </p:nvSpPr>
          <p:spPr>
            <a:xfrm>
              <a:off x="6128450" y="2550725"/>
              <a:ext cx="973200" cy="97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6"/>
            <p:cNvSpPr txBox="1"/>
            <p:nvPr/>
          </p:nvSpPr>
          <p:spPr>
            <a:xfrm>
              <a:off x="6360325" y="2726884"/>
              <a:ext cx="514200" cy="6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lt1"/>
                  </a:solidFill>
                  <a:latin typeface="Bebas Neue"/>
                  <a:ea typeface="Bebas Neue"/>
                  <a:cs typeface="Bebas Neue"/>
                  <a:sym typeface="Bebas Neue"/>
                </a:rPr>
                <a:t>T</a:t>
              </a:r>
              <a:endParaRPr sz="5500">
                <a:solidFill>
                  <a:schemeClr val="lt1"/>
                </a:solidFill>
                <a:latin typeface="Bebas Neue"/>
                <a:ea typeface="Bebas Neue"/>
                <a:cs typeface="Bebas Neue"/>
                <a:sym typeface="Bebas Neue"/>
              </a:endParaRPr>
            </a:p>
          </p:txBody>
        </p:sp>
      </p:grpSp>
      <p:grpSp>
        <p:nvGrpSpPr>
          <p:cNvPr id="2553" name="Google Shape;2553;p96"/>
          <p:cNvGrpSpPr/>
          <p:nvPr/>
        </p:nvGrpSpPr>
        <p:grpSpPr>
          <a:xfrm>
            <a:off x="1787186" y="2217022"/>
            <a:ext cx="5569631" cy="1484096"/>
            <a:chOff x="1787186" y="2293222"/>
            <a:chExt cx="5569631" cy="1484096"/>
          </a:xfrm>
        </p:grpSpPr>
        <p:sp>
          <p:nvSpPr>
            <p:cNvPr id="2554" name="Google Shape;2554;p96"/>
            <p:cNvSpPr/>
            <p:nvPr/>
          </p:nvSpPr>
          <p:spPr>
            <a:xfrm>
              <a:off x="5872525" y="3035359"/>
              <a:ext cx="1484292" cy="7419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6"/>
            <p:cNvSpPr/>
            <p:nvPr/>
          </p:nvSpPr>
          <p:spPr>
            <a:xfrm>
              <a:off x="4511622" y="2293222"/>
              <a:ext cx="1483917" cy="7419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6"/>
            <p:cNvSpPr/>
            <p:nvPr/>
          </p:nvSpPr>
          <p:spPr>
            <a:xfrm>
              <a:off x="1787186" y="2298818"/>
              <a:ext cx="1485419" cy="744400"/>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6"/>
            <p:cNvSpPr/>
            <p:nvPr/>
          </p:nvSpPr>
          <p:spPr>
            <a:xfrm>
              <a:off x="3150155" y="3035359"/>
              <a:ext cx="1484292" cy="7419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96"/>
          <p:cNvSpPr txBox="1"/>
          <p:nvPr/>
        </p:nvSpPr>
        <p:spPr>
          <a:xfrm>
            <a:off x="4200000" y="3720103"/>
            <a:ext cx="21066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opportunities</a:t>
            </a:r>
            <a:endParaRPr sz="2000">
              <a:solidFill>
                <a:schemeClr val="lt1"/>
              </a:solidFill>
              <a:latin typeface="Bebas Neue"/>
              <a:ea typeface="Bebas Neue"/>
              <a:cs typeface="Bebas Neue"/>
              <a:sym typeface="Bebas Neue"/>
            </a:endParaRPr>
          </a:p>
        </p:txBody>
      </p:sp>
      <p:sp>
        <p:nvSpPr>
          <p:cNvPr id="2559" name="Google Shape;2559;p96"/>
          <p:cNvSpPr txBox="1"/>
          <p:nvPr/>
        </p:nvSpPr>
        <p:spPr>
          <a:xfrm>
            <a:off x="4086600" y="4009901"/>
            <a:ext cx="2333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Venus has a beautiful name</a:t>
            </a:r>
            <a:endParaRPr sz="1600">
              <a:solidFill>
                <a:schemeClr val="accent1"/>
              </a:solidFill>
              <a:latin typeface="Montserrat"/>
              <a:ea typeface="Montserrat"/>
              <a:cs typeface="Montserrat"/>
              <a:sym typeface="Montserrat"/>
            </a:endParaRPr>
          </a:p>
        </p:txBody>
      </p:sp>
      <p:sp>
        <p:nvSpPr>
          <p:cNvPr id="2560" name="Google Shape;2560;p96"/>
          <p:cNvSpPr txBox="1"/>
          <p:nvPr/>
        </p:nvSpPr>
        <p:spPr>
          <a:xfrm>
            <a:off x="5561750" y="1310541"/>
            <a:ext cx="21066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threats</a:t>
            </a:r>
            <a:endParaRPr sz="2000">
              <a:solidFill>
                <a:schemeClr val="lt1"/>
              </a:solidFill>
              <a:latin typeface="Bebas Neue"/>
              <a:ea typeface="Bebas Neue"/>
              <a:cs typeface="Bebas Neue"/>
              <a:sym typeface="Bebas Neue"/>
            </a:endParaRPr>
          </a:p>
        </p:txBody>
      </p:sp>
      <p:sp>
        <p:nvSpPr>
          <p:cNvPr id="2561" name="Google Shape;2561;p96"/>
          <p:cNvSpPr txBox="1"/>
          <p:nvPr/>
        </p:nvSpPr>
        <p:spPr>
          <a:xfrm>
            <a:off x="5448350" y="1600975"/>
            <a:ext cx="2333400" cy="62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Saturn is composed mostly of hydrogen</a:t>
            </a:r>
            <a:endParaRPr sz="1600">
              <a:solidFill>
                <a:schemeClr val="accent1"/>
              </a:solidFill>
              <a:latin typeface="Montserrat"/>
              <a:ea typeface="Montserrat"/>
              <a:cs typeface="Montserrat"/>
              <a:sym typeface="Montserrat"/>
            </a:endParaRPr>
          </a:p>
        </p:txBody>
      </p:sp>
      <p:sp>
        <p:nvSpPr>
          <p:cNvPr id="2562" name="Google Shape;2562;p96"/>
          <p:cNvSpPr txBox="1"/>
          <p:nvPr/>
        </p:nvSpPr>
        <p:spPr>
          <a:xfrm>
            <a:off x="1476525" y="3720103"/>
            <a:ext cx="21066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Strengths</a:t>
            </a:r>
            <a:endParaRPr sz="2000">
              <a:solidFill>
                <a:schemeClr val="lt1"/>
              </a:solidFill>
              <a:latin typeface="Bebas Neue"/>
              <a:ea typeface="Bebas Neue"/>
              <a:cs typeface="Bebas Neue"/>
              <a:sym typeface="Bebas Neue"/>
            </a:endParaRPr>
          </a:p>
        </p:txBody>
      </p:sp>
      <p:sp>
        <p:nvSpPr>
          <p:cNvPr id="2563" name="Google Shape;2563;p96"/>
          <p:cNvSpPr txBox="1"/>
          <p:nvPr/>
        </p:nvSpPr>
        <p:spPr>
          <a:xfrm>
            <a:off x="1363125" y="4009901"/>
            <a:ext cx="2333400" cy="572700"/>
          </a:xfrm>
          <a:prstGeom prst="rect">
            <a:avLst/>
          </a:prstGeom>
          <a:noFill/>
          <a:ln>
            <a:noFill/>
          </a:ln>
        </p:spPr>
        <p:txBody>
          <a:bodyPr spcFirstLastPara="1" wrap="square" lIns="91425" tIns="91425" rIns="91425" bIns="91425" anchor="t" anchorCtr="0">
            <a:noAutofit/>
          </a:bodyPr>
          <a:lstStyle/>
          <a:p>
            <a:pPr marL="0" lvl="0" indent="12700" algn="ctr" rtl="0">
              <a:spcBef>
                <a:spcPts val="0"/>
              </a:spcBef>
              <a:spcAft>
                <a:spcPts val="0"/>
              </a:spcAft>
              <a:buNone/>
            </a:pPr>
            <a:r>
              <a:rPr lang="en" sz="1600">
                <a:solidFill>
                  <a:schemeClr val="accent1"/>
                </a:solidFill>
                <a:latin typeface="Montserrat"/>
                <a:ea typeface="Montserrat"/>
                <a:cs typeface="Montserrat"/>
                <a:sym typeface="Montserrat"/>
              </a:rPr>
              <a:t>Mercury is the closest to the Sun</a:t>
            </a:r>
            <a:endParaRPr sz="1600">
              <a:solidFill>
                <a:schemeClr val="accent1"/>
              </a:solidFill>
              <a:latin typeface="Montserrat"/>
              <a:ea typeface="Montserrat"/>
              <a:cs typeface="Montserrat"/>
              <a:sym typeface="Montserrat"/>
            </a:endParaRPr>
          </a:p>
        </p:txBody>
      </p:sp>
      <p:sp>
        <p:nvSpPr>
          <p:cNvPr id="2564" name="Google Shape;2564;p96"/>
          <p:cNvSpPr txBox="1"/>
          <p:nvPr/>
        </p:nvSpPr>
        <p:spPr>
          <a:xfrm>
            <a:off x="2838275" y="1310550"/>
            <a:ext cx="21066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weaknesses</a:t>
            </a:r>
            <a:endParaRPr sz="2000">
              <a:solidFill>
                <a:schemeClr val="lt1"/>
              </a:solidFill>
              <a:latin typeface="Bebas Neue"/>
              <a:ea typeface="Bebas Neue"/>
              <a:cs typeface="Bebas Neue"/>
              <a:sym typeface="Bebas Neue"/>
            </a:endParaRPr>
          </a:p>
        </p:txBody>
      </p:sp>
      <p:sp>
        <p:nvSpPr>
          <p:cNvPr id="2565" name="Google Shape;2565;p96"/>
          <p:cNvSpPr txBox="1"/>
          <p:nvPr/>
        </p:nvSpPr>
        <p:spPr>
          <a:xfrm>
            <a:off x="2724875" y="1600975"/>
            <a:ext cx="2333400" cy="622500"/>
          </a:xfrm>
          <a:prstGeom prst="rect">
            <a:avLst/>
          </a:prstGeom>
          <a:noFill/>
          <a:ln>
            <a:noFill/>
          </a:ln>
        </p:spPr>
        <p:txBody>
          <a:bodyPr spcFirstLastPara="1" wrap="square" lIns="91425" tIns="91425" rIns="91425" bIns="91425" anchor="t" anchorCtr="0">
            <a:noAutofit/>
          </a:bodyPr>
          <a:lstStyle/>
          <a:p>
            <a:pPr marL="0" lvl="0" indent="12700" algn="ctr" rtl="0">
              <a:lnSpc>
                <a:spcPct val="100000"/>
              </a:lnSpc>
              <a:spcBef>
                <a:spcPts val="0"/>
              </a:spcBef>
              <a:spcAft>
                <a:spcPts val="0"/>
              </a:spcAft>
              <a:buNone/>
            </a:pPr>
            <a:r>
              <a:rPr lang="en" sz="1600">
                <a:solidFill>
                  <a:schemeClr val="accent1"/>
                </a:solidFill>
                <a:latin typeface="Montserrat"/>
                <a:ea typeface="Montserrat"/>
                <a:cs typeface="Montserrat"/>
                <a:sym typeface="Montserrat"/>
              </a:rPr>
              <a:t>Despite being red, Mars is a cold place</a:t>
            </a:r>
            <a:endParaRPr sz="1600">
              <a:solidFill>
                <a:schemeClr val="accen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41"/>
                                        </p:tgtEl>
                                        <p:attrNameLst>
                                          <p:attrName>style.visibility</p:attrName>
                                        </p:attrNameLst>
                                      </p:cBhvr>
                                      <p:to>
                                        <p:strVal val="visible"/>
                                      </p:to>
                                    </p:set>
                                    <p:anim calcmode="lin" valueType="num">
                                      <p:cBhvr additive="base">
                                        <p:cTn id="7" dur="1000"/>
                                        <p:tgtEl>
                                          <p:spTgt spid="2541"/>
                                        </p:tgtEl>
                                        <p:attrNameLst>
                                          <p:attrName>ppt_w</p:attrName>
                                        </p:attrNameLst>
                                      </p:cBhvr>
                                      <p:tavLst>
                                        <p:tav tm="0">
                                          <p:val>
                                            <p:strVal val="0"/>
                                          </p:val>
                                        </p:tav>
                                        <p:tav tm="100000">
                                          <p:val>
                                            <p:strVal val="#ppt_w"/>
                                          </p:val>
                                        </p:tav>
                                      </p:tavLst>
                                    </p:anim>
                                    <p:anim calcmode="lin" valueType="num">
                                      <p:cBhvr additive="base">
                                        <p:cTn id="8" dur="1000"/>
                                        <p:tgtEl>
                                          <p:spTgt spid="254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44"/>
                                        </p:tgtEl>
                                        <p:attrNameLst>
                                          <p:attrName>style.visibility</p:attrName>
                                        </p:attrNameLst>
                                      </p:cBhvr>
                                      <p:to>
                                        <p:strVal val="visible"/>
                                      </p:to>
                                    </p:set>
                                    <p:anim calcmode="lin" valueType="num">
                                      <p:cBhvr additive="base">
                                        <p:cTn id="11" dur="1000"/>
                                        <p:tgtEl>
                                          <p:spTgt spid="2544"/>
                                        </p:tgtEl>
                                        <p:attrNameLst>
                                          <p:attrName>ppt_w</p:attrName>
                                        </p:attrNameLst>
                                      </p:cBhvr>
                                      <p:tavLst>
                                        <p:tav tm="0">
                                          <p:val>
                                            <p:strVal val="0"/>
                                          </p:val>
                                        </p:tav>
                                        <p:tav tm="100000">
                                          <p:val>
                                            <p:strVal val="#ppt_w"/>
                                          </p:val>
                                        </p:tav>
                                      </p:tavLst>
                                    </p:anim>
                                    <p:anim calcmode="lin" valueType="num">
                                      <p:cBhvr additive="base">
                                        <p:cTn id="12" dur="1000"/>
                                        <p:tgtEl>
                                          <p:spTgt spid="254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47"/>
                                        </p:tgtEl>
                                        <p:attrNameLst>
                                          <p:attrName>style.visibility</p:attrName>
                                        </p:attrNameLst>
                                      </p:cBhvr>
                                      <p:to>
                                        <p:strVal val="visible"/>
                                      </p:to>
                                    </p:set>
                                    <p:anim calcmode="lin" valueType="num">
                                      <p:cBhvr additive="base">
                                        <p:cTn id="15" dur="1000"/>
                                        <p:tgtEl>
                                          <p:spTgt spid="2547"/>
                                        </p:tgtEl>
                                        <p:attrNameLst>
                                          <p:attrName>ppt_w</p:attrName>
                                        </p:attrNameLst>
                                      </p:cBhvr>
                                      <p:tavLst>
                                        <p:tav tm="0">
                                          <p:val>
                                            <p:strVal val="0"/>
                                          </p:val>
                                        </p:tav>
                                        <p:tav tm="100000">
                                          <p:val>
                                            <p:strVal val="#ppt_w"/>
                                          </p:val>
                                        </p:tav>
                                      </p:tavLst>
                                    </p:anim>
                                    <p:anim calcmode="lin" valueType="num">
                                      <p:cBhvr additive="base">
                                        <p:cTn id="16" dur="1000"/>
                                        <p:tgtEl>
                                          <p:spTgt spid="254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50"/>
                                        </p:tgtEl>
                                        <p:attrNameLst>
                                          <p:attrName>style.visibility</p:attrName>
                                        </p:attrNameLst>
                                      </p:cBhvr>
                                      <p:to>
                                        <p:strVal val="visible"/>
                                      </p:to>
                                    </p:set>
                                    <p:anim calcmode="lin" valueType="num">
                                      <p:cBhvr additive="base">
                                        <p:cTn id="19" dur="1000"/>
                                        <p:tgtEl>
                                          <p:spTgt spid="2550"/>
                                        </p:tgtEl>
                                        <p:attrNameLst>
                                          <p:attrName>ppt_w</p:attrName>
                                        </p:attrNameLst>
                                      </p:cBhvr>
                                      <p:tavLst>
                                        <p:tav tm="0">
                                          <p:val>
                                            <p:strVal val="0"/>
                                          </p:val>
                                        </p:tav>
                                        <p:tav tm="100000">
                                          <p:val>
                                            <p:strVal val="#ppt_w"/>
                                          </p:val>
                                        </p:tav>
                                      </p:tavLst>
                                    </p:anim>
                                    <p:anim calcmode="lin" valueType="num">
                                      <p:cBhvr additive="base">
                                        <p:cTn id="20" dur="1000"/>
                                        <p:tgtEl>
                                          <p:spTgt spid="2550"/>
                                        </p:tgtEl>
                                        <p:attrNameLst>
                                          <p:attrName>ppt_h</p:attrName>
                                        </p:attrNameLst>
                                      </p:cBhvr>
                                      <p:tavLst>
                                        <p:tav tm="0">
                                          <p:val>
                                            <p:strVal val="0"/>
                                          </p:val>
                                        </p:tav>
                                        <p:tav tm="100000">
                                          <p:val>
                                            <p:strVal val="#ppt_h"/>
                                          </p:val>
                                        </p:tav>
                                      </p:tavLst>
                                    </p:anim>
                                  </p:childTnLst>
                                </p:cTn>
                              </p:par>
                              <p:par>
                                <p:cTn id="21" presetID="2" presetClass="entr" presetSubtype="8" fill="hold" nodeType="withEffect">
                                  <p:stCondLst>
                                    <p:cond delay="0"/>
                                  </p:stCondLst>
                                  <p:childTnLst>
                                    <p:set>
                                      <p:cBhvr>
                                        <p:cTn id="22" dur="1" fill="hold">
                                          <p:stCondLst>
                                            <p:cond delay="0"/>
                                          </p:stCondLst>
                                        </p:cTn>
                                        <p:tgtEl>
                                          <p:spTgt spid="2553"/>
                                        </p:tgtEl>
                                        <p:attrNameLst>
                                          <p:attrName>style.visibility</p:attrName>
                                        </p:attrNameLst>
                                      </p:cBhvr>
                                      <p:to>
                                        <p:strVal val="visible"/>
                                      </p:to>
                                    </p:set>
                                    <p:anim calcmode="lin" valueType="num">
                                      <p:cBhvr additive="base">
                                        <p:cTn id="23" dur="1000"/>
                                        <p:tgtEl>
                                          <p:spTgt spid="255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2558"/>
                                        </p:tgtEl>
                                        <p:attrNameLst>
                                          <p:attrName>style.visibility</p:attrName>
                                        </p:attrNameLst>
                                      </p:cBhvr>
                                      <p:to>
                                        <p:strVal val="visible"/>
                                      </p:to>
                                    </p:set>
                                    <p:animEffect transition="in" filter="fade">
                                      <p:cBhvr>
                                        <p:cTn id="26" dur="1000"/>
                                        <p:tgtEl>
                                          <p:spTgt spid="2558"/>
                                        </p:tgtEl>
                                      </p:cBhvr>
                                    </p:animEffect>
                                  </p:childTnLst>
                                </p:cTn>
                              </p:par>
                              <p:par>
                                <p:cTn id="27" presetID="10" presetClass="entr" presetSubtype="0" fill="hold" nodeType="withEffect">
                                  <p:stCondLst>
                                    <p:cond delay="0"/>
                                  </p:stCondLst>
                                  <p:childTnLst>
                                    <p:set>
                                      <p:cBhvr>
                                        <p:cTn id="28" dur="1" fill="hold">
                                          <p:stCondLst>
                                            <p:cond delay="0"/>
                                          </p:stCondLst>
                                        </p:cTn>
                                        <p:tgtEl>
                                          <p:spTgt spid="2559"/>
                                        </p:tgtEl>
                                        <p:attrNameLst>
                                          <p:attrName>style.visibility</p:attrName>
                                        </p:attrNameLst>
                                      </p:cBhvr>
                                      <p:to>
                                        <p:strVal val="visible"/>
                                      </p:to>
                                    </p:set>
                                    <p:animEffect transition="in" filter="fade">
                                      <p:cBhvr>
                                        <p:cTn id="29" dur="1000"/>
                                        <p:tgtEl>
                                          <p:spTgt spid="2559"/>
                                        </p:tgtEl>
                                      </p:cBhvr>
                                    </p:animEffect>
                                  </p:childTnLst>
                                </p:cTn>
                              </p:par>
                              <p:par>
                                <p:cTn id="30" presetID="10" presetClass="entr" presetSubtype="0" fill="hold" nodeType="withEffect">
                                  <p:stCondLst>
                                    <p:cond delay="0"/>
                                  </p:stCondLst>
                                  <p:childTnLst>
                                    <p:set>
                                      <p:cBhvr>
                                        <p:cTn id="31" dur="1" fill="hold">
                                          <p:stCondLst>
                                            <p:cond delay="0"/>
                                          </p:stCondLst>
                                        </p:cTn>
                                        <p:tgtEl>
                                          <p:spTgt spid="2562"/>
                                        </p:tgtEl>
                                        <p:attrNameLst>
                                          <p:attrName>style.visibility</p:attrName>
                                        </p:attrNameLst>
                                      </p:cBhvr>
                                      <p:to>
                                        <p:strVal val="visible"/>
                                      </p:to>
                                    </p:set>
                                    <p:animEffect transition="in" filter="fade">
                                      <p:cBhvr>
                                        <p:cTn id="32" dur="1000"/>
                                        <p:tgtEl>
                                          <p:spTgt spid="2562"/>
                                        </p:tgtEl>
                                      </p:cBhvr>
                                    </p:animEffect>
                                  </p:childTnLst>
                                </p:cTn>
                              </p:par>
                              <p:par>
                                <p:cTn id="33" presetID="10" presetClass="entr" presetSubtype="0" fill="hold" nodeType="withEffect">
                                  <p:stCondLst>
                                    <p:cond delay="0"/>
                                  </p:stCondLst>
                                  <p:childTnLst>
                                    <p:set>
                                      <p:cBhvr>
                                        <p:cTn id="34" dur="1" fill="hold">
                                          <p:stCondLst>
                                            <p:cond delay="0"/>
                                          </p:stCondLst>
                                        </p:cTn>
                                        <p:tgtEl>
                                          <p:spTgt spid="2563"/>
                                        </p:tgtEl>
                                        <p:attrNameLst>
                                          <p:attrName>style.visibility</p:attrName>
                                        </p:attrNameLst>
                                      </p:cBhvr>
                                      <p:to>
                                        <p:strVal val="visible"/>
                                      </p:to>
                                    </p:set>
                                    <p:animEffect transition="in" filter="fade">
                                      <p:cBhvr>
                                        <p:cTn id="35" dur="1000"/>
                                        <p:tgtEl>
                                          <p:spTgt spid="2563"/>
                                        </p:tgtEl>
                                      </p:cBhvr>
                                    </p:animEffect>
                                  </p:childTnLst>
                                </p:cTn>
                              </p:par>
                              <p:par>
                                <p:cTn id="36" presetID="10" presetClass="entr" presetSubtype="0" fill="hold" nodeType="withEffect">
                                  <p:stCondLst>
                                    <p:cond delay="0"/>
                                  </p:stCondLst>
                                  <p:childTnLst>
                                    <p:set>
                                      <p:cBhvr>
                                        <p:cTn id="37" dur="1" fill="hold">
                                          <p:stCondLst>
                                            <p:cond delay="0"/>
                                          </p:stCondLst>
                                        </p:cTn>
                                        <p:tgtEl>
                                          <p:spTgt spid="2560"/>
                                        </p:tgtEl>
                                        <p:attrNameLst>
                                          <p:attrName>style.visibility</p:attrName>
                                        </p:attrNameLst>
                                      </p:cBhvr>
                                      <p:to>
                                        <p:strVal val="visible"/>
                                      </p:to>
                                    </p:set>
                                    <p:animEffect transition="in" filter="fade">
                                      <p:cBhvr>
                                        <p:cTn id="38" dur="1000"/>
                                        <p:tgtEl>
                                          <p:spTgt spid="2560"/>
                                        </p:tgtEl>
                                      </p:cBhvr>
                                    </p:animEffect>
                                  </p:childTnLst>
                                </p:cTn>
                              </p:par>
                              <p:par>
                                <p:cTn id="39" presetID="10" presetClass="entr" presetSubtype="0" fill="hold" nodeType="withEffect">
                                  <p:stCondLst>
                                    <p:cond delay="0"/>
                                  </p:stCondLst>
                                  <p:childTnLst>
                                    <p:set>
                                      <p:cBhvr>
                                        <p:cTn id="40" dur="1" fill="hold">
                                          <p:stCondLst>
                                            <p:cond delay="0"/>
                                          </p:stCondLst>
                                        </p:cTn>
                                        <p:tgtEl>
                                          <p:spTgt spid="2561"/>
                                        </p:tgtEl>
                                        <p:attrNameLst>
                                          <p:attrName>style.visibility</p:attrName>
                                        </p:attrNameLst>
                                      </p:cBhvr>
                                      <p:to>
                                        <p:strVal val="visible"/>
                                      </p:to>
                                    </p:set>
                                    <p:animEffect transition="in" filter="fade">
                                      <p:cBhvr>
                                        <p:cTn id="41" dur="1000"/>
                                        <p:tgtEl>
                                          <p:spTgt spid="2561"/>
                                        </p:tgtEl>
                                      </p:cBhvr>
                                    </p:animEffect>
                                  </p:childTnLst>
                                </p:cTn>
                              </p:par>
                              <p:par>
                                <p:cTn id="42" presetID="10" presetClass="entr" presetSubtype="0" fill="hold" nodeType="withEffect">
                                  <p:stCondLst>
                                    <p:cond delay="0"/>
                                  </p:stCondLst>
                                  <p:childTnLst>
                                    <p:set>
                                      <p:cBhvr>
                                        <p:cTn id="43" dur="1" fill="hold">
                                          <p:stCondLst>
                                            <p:cond delay="0"/>
                                          </p:stCondLst>
                                        </p:cTn>
                                        <p:tgtEl>
                                          <p:spTgt spid="2564"/>
                                        </p:tgtEl>
                                        <p:attrNameLst>
                                          <p:attrName>style.visibility</p:attrName>
                                        </p:attrNameLst>
                                      </p:cBhvr>
                                      <p:to>
                                        <p:strVal val="visible"/>
                                      </p:to>
                                    </p:set>
                                    <p:animEffect transition="in" filter="fade">
                                      <p:cBhvr>
                                        <p:cTn id="44" dur="1000"/>
                                        <p:tgtEl>
                                          <p:spTgt spid="2564"/>
                                        </p:tgtEl>
                                      </p:cBhvr>
                                    </p:animEffect>
                                  </p:childTnLst>
                                </p:cTn>
                              </p:par>
                              <p:par>
                                <p:cTn id="45" presetID="10" presetClass="entr" presetSubtype="0" fill="hold" nodeType="withEffect">
                                  <p:stCondLst>
                                    <p:cond delay="0"/>
                                  </p:stCondLst>
                                  <p:childTnLst>
                                    <p:set>
                                      <p:cBhvr>
                                        <p:cTn id="46" dur="1" fill="hold">
                                          <p:stCondLst>
                                            <p:cond delay="0"/>
                                          </p:stCondLst>
                                        </p:cTn>
                                        <p:tgtEl>
                                          <p:spTgt spid="2565"/>
                                        </p:tgtEl>
                                        <p:attrNameLst>
                                          <p:attrName>style.visibility</p:attrName>
                                        </p:attrNameLst>
                                      </p:cBhvr>
                                      <p:to>
                                        <p:strVal val="visible"/>
                                      </p:to>
                                    </p:set>
                                    <p:animEffect transition="in" filter="fade">
                                      <p:cBhvr>
                                        <p:cTn id="47" dur="1000"/>
                                        <p:tgtEl>
                                          <p:spTgt spid="2565"/>
                                        </p:tgtEl>
                                      </p:cBhvr>
                                    </p:animEffect>
                                  </p:childTnLst>
                                </p:cTn>
                              </p:par>
                              <p:par>
                                <p:cTn id="48" presetID="2" presetClass="entr" presetSubtype="1" fill="hold" nodeType="withEffect">
                                  <p:stCondLst>
                                    <p:cond delay="0"/>
                                  </p:stCondLst>
                                  <p:childTnLst>
                                    <p:set>
                                      <p:cBhvr>
                                        <p:cTn id="49" dur="1" fill="hold">
                                          <p:stCondLst>
                                            <p:cond delay="0"/>
                                          </p:stCondLst>
                                        </p:cTn>
                                        <p:tgtEl>
                                          <p:spTgt spid="2540"/>
                                        </p:tgtEl>
                                        <p:attrNameLst>
                                          <p:attrName>style.visibility</p:attrName>
                                        </p:attrNameLst>
                                      </p:cBhvr>
                                      <p:to>
                                        <p:strVal val="visible"/>
                                      </p:to>
                                    </p:set>
                                    <p:anim calcmode="lin" valueType="num">
                                      <p:cBhvr additive="base">
                                        <p:cTn id="50" dur="1000"/>
                                        <p:tgtEl>
                                          <p:spTgt spid="25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69"/>
        <p:cNvGrpSpPr/>
        <p:nvPr/>
      </p:nvGrpSpPr>
      <p:grpSpPr>
        <a:xfrm>
          <a:off x="0" y="0"/>
          <a:ext cx="0" cy="0"/>
          <a:chOff x="0" y="0"/>
          <a:chExt cx="0" cy="0"/>
        </a:xfrm>
      </p:grpSpPr>
      <p:sp>
        <p:nvSpPr>
          <p:cNvPr id="2570" name="Google Shape;2570;p9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grpSp>
        <p:nvGrpSpPr>
          <p:cNvPr id="2571" name="Google Shape;2571;p97"/>
          <p:cNvGrpSpPr/>
          <p:nvPr/>
        </p:nvGrpSpPr>
        <p:grpSpPr>
          <a:xfrm>
            <a:off x="3029750" y="2973375"/>
            <a:ext cx="1442700" cy="1363500"/>
            <a:chOff x="3029750" y="2973375"/>
            <a:chExt cx="1442700" cy="1363500"/>
          </a:xfrm>
        </p:grpSpPr>
        <p:sp>
          <p:nvSpPr>
            <p:cNvPr id="2572" name="Google Shape;2572;p97"/>
            <p:cNvSpPr/>
            <p:nvPr/>
          </p:nvSpPr>
          <p:spPr>
            <a:xfrm>
              <a:off x="3069350" y="2973375"/>
              <a:ext cx="1363500" cy="136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7"/>
            <p:cNvSpPr txBox="1"/>
            <p:nvPr/>
          </p:nvSpPr>
          <p:spPr>
            <a:xfrm>
              <a:off x="3029750" y="3475875"/>
              <a:ext cx="1442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opportunities</a:t>
              </a:r>
              <a:endParaRPr sz="2000">
                <a:solidFill>
                  <a:schemeClr val="lt1"/>
                </a:solidFill>
                <a:latin typeface="Bebas Neue"/>
                <a:ea typeface="Bebas Neue"/>
                <a:cs typeface="Bebas Neue"/>
                <a:sym typeface="Bebas Neue"/>
              </a:endParaRPr>
            </a:p>
          </p:txBody>
        </p:sp>
      </p:grpSp>
      <p:grpSp>
        <p:nvGrpSpPr>
          <p:cNvPr id="2574" name="Google Shape;2574;p97"/>
          <p:cNvGrpSpPr/>
          <p:nvPr/>
        </p:nvGrpSpPr>
        <p:grpSpPr>
          <a:xfrm>
            <a:off x="4671550" y="2973375"/>
            <a:ext cx="1442700" cy="1363500"/>
            <a:chOff x="4671550" y="2973375"/>
            <a:chExt cx="1442700" cy="1363500"/>
          </a:xfrm>
        </p:grpSpPr>
        <p:sp>
          <p:nvSpPr>
            <p:cNvPr id="2575" name="Google Shape;2575;p97"/>
            <p:cNvSpPr/>
            <p:nvPr/>
          </p:nvSpPr>
          <p:spPr>
            <a:xfrm>
              <a:off x="4711150" y="2973375"/>
              <a:ext cx="1363500" cy="13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7"/>
            <p:cNvSpPr txBox="1"/>
            <p:nvPr/>
          </p:nvSpPr>
          <p:spPr>
            <a:xfrm>
              <a:off x="4671550" y="3475875"/>
              <a:ext cx="1442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threats</a:t>
              </a:r>
              <a:endParaRPr sz="2000">
                <a:solidFill>
                  <a:schemeClr val="lt1"/>
                </a:solidFill>
                <a:latin typeface="Bebas Neue"/>
                <a:ea typeface="Bebas Neue"/>
                <a:cs typeface="Bebas Neue"/>
                <a:sym typeface="Bebas Neue"/>
              </a:endParaRPr>
            </a:p>
          </p:txBody>
        </p:sp>
      </p:grpSp>
      <p:grpSp>
        <p:nvGrpSpPr>
          <p:cNvPr id="2577" name="Google Shape;2577;p97"/>
          <p:cNvGrpSpPr/>
          <p:nvPr/>
        </p:nvGrpSpPr>
        <p:grpSpPr>
          <a:xfrm>
            <a:off x="3029750" y="1459350"/>
            <a:ext cx="1442700" cy="1363500"/>
            <a:chOff x="3029750" y="1459350"/>
            <a:chExt cx="1442700" cy="1363500"/>
          </a:xfrm>
        </p:grpSpPr>
        <p:sp>
          <p:nvSpPr>
            <p:cNvPr id="2578" name="Google Shape;2578;p97"/>
            <p:cNvSpPr/>
            <p:nvPr/>
          </p:nvSpPr>
          <p:spPr>
            <a:xfrm>
              <a:off x="3069350" y="1459350"/>
              <a:ext cx="1363500" cy="13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7"/>
            <p:cNvSpPr txBox="1"/>
            <p:nvPr/>
          </p:nvSpPr>
          <p:spPr>
            <a:xfrm>
              <a:off x="3029750" y="1961850"/>
              <a:ext cx="1442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Strengths</a:t>
              </a:r>
              <a:endParaRPr sz="2000">
                <a:solidFill>
                  <a:schemeClr val="lt1"/>
                </a:solidFill>
                <a:latin typeface="Bebas Neue"/>
                <a:ea typeface="Bebas Neue"/>
                <a:cs typeface="Bebas Neue"/>
                <a:sym typeface="Bebas Neue"/>
              </a:endParaRPr>
            </a:p>
          </p:txBody>
        </p:sp>
      </p:grpSp>
      <p:grpSp>
        <p:nvGrpSpPr>
          <p:cNvPr id="2580" name="Google Shape;2580;p97"/>
          <p:cNvGrpSpPr/>
          <p:nvPr/>
        </p:nvGrpSpPr>
        <p:grpSpPr>
          <a:xfrm>
            <a:off x="4671550" y="1459350"/>
            <a:ext cx="1442700" cy="1363500"/>
            <a:chOff x="4671550" y="1459350"/>
            <a:chExt cx="1442700" cy="1363500"/>
          </a:xfrm>
        </p:grpSpPr>
        <p:sp>
          <p:nvSpPr>
            <p:cNvPr id="2581" name="Google Shape;2581;p97"/>
            <p:cNvSpPr/>
            <p:nvPr/>
          </p:nvSpPr>
          <p:spPr>
            <a:xfrm>
              <a:off x="4711150" y="1459350"/>
              <a:ext cx="1363500" cy="136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7"/>
            <p:cNvSpPr txBox="1"/>
            <p:nvPr/>
          </p:nvSpPr>
          <p:spPr>
            <a:xfrm>
              <a:off x="4671550" y="1961850"/>
              <a:ext cx="1442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weaknesses</a:t>
              </a:r>
              <a:endParaRPr sz="2000">
                <a:solidFill>
                  <a:schemeClr val="lt1"/>
                </a:solidFill>
                <a:latin typeface="Bebas Neue"/>
                <a:ea typeface="Bebas Neue"/>
                <a:cs typeface="Bebas Neue"/>
                <a:sym typeface="Bebas Neue"/>
              </a:endParaRPr>
            </a:p>
          </p:txBody>
        </p:sp>
      </p:grpSp>
      <p:sp>
        <p:nvSpPr>
          <p:cNvPr id="2583" name="Google Shape;2583;p97"/>
          <p:cNvSpPr txBox="1"/>
          <p:nvPr/>
        </p:nvSpPr>
        <p:spPr>
          <a:xfrm flipH="1">
            <a:off x="6181425" y="1843800"/>
            <a:ext cx="2239200" cy="594600"/>
          </a:xfrm>
          <a:prstGeom prst="rect">
            <a:avLst/>
          </a:prstGeom>
          <a:noFill/>
          <a:ln>
            <a:noFill/>
          </a:ln>
        </p:spPr>
        <p:txBody>
          <a:bodyPr spcFirstLastPara="1" wrap="square" lIns="36000" tIns="91425" rIns="91425" bIns="91425" anchor="ctr"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Venus is the second planet from the Sun</a:t>
            </a:r>
            <a:endParaRPr sz="1600">
              <a:solidFill>
                <a:srgbClr val="434343"/>
              </a:solidFill>
              <a:latin typeface="Josefin Slab SemiBold"/>
              <a:ea typeface="Josefin Slab SemiBold"/>
              <a:cs typeface="Josefin Slab SemiBold"/>
              <a:sym typeface="Josefin Slab SemiBold"/>
            </a:endParaRPr>
          </a:p>
        </p:txBody>
      </p:sp>
      <p:sp>
        <p:nvSpPr>
          <p:cNvPr id="2584" name="Google Shape;2584;p97"/>
          <p:cNvSpPr txBox="1"/>
          <p:nvPr/>
        </p:nvSpPr>
        <p:spPr>
          <a:xfrm flipH="1">
            <a:off x="6181400" y="3357825"/>
            <a:ext cx="2239200" cy="594600"/>
          </a:xfrm>
          <a:prstGeom prst="rect">
            <a:avLst/>
          </a:prstGeom>
          <a:noFill/>
          <a:ln>
            <a:noFill/>
          </a:ln>
        </p:spPr>
        <p:txBody>
          <a:bodyPr spcFirstLastPara="1" wrap="square" lIns="36000"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The Earth is where we all live</a:t>
            </a:r>
            <a:endParaRPr sz="1600">
              <a:solidFill>
                <a:schemeClr val="accent1"/>
              </a:solidFill>
              <a:latin typeface="Montserrat"/>
              <a:ea typeface="Montserrat"/>
              <a:cs typeface="Montserrat"/>
              <a:sym typeface="Montserrat"/>
            </a:endParaRPr>
          </a:p>
        </p:txBody>
      </p:sp>
      <p:sp>
        <p:nvSpPr>
          <p:cNvPr id="2585" name="Google Shape;2585;p97"/>
          <p:cNvSpPr txBox="1"/>
          <p:nvPr/>
        </p:nvSpPr>
        <p:spPr>
          <a:xfrm>
            <a:off x="723375" y="1843800"/>
            <a:ext cx="2239200" cy="594600"/>
          </a:xfrm>
          <a:prstGeom prst="rect">
            <a:avLst/>
          </a:prstGeom>
          <a:noFill/>
          <a:ln>
            <a:noFill/>
          </a:ln>
        </p:spPr>
        <p:txBody>
          <a:bodyPr spcFirstLastPara="1" wrap="square" lIns="36000"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Despite being red, Mars is a cold place</a:t>
            </a:r>
            <a:endParaRPr sz="1600">
              <a:solidFill>
                <a:srgbClr val="434343"/>
              </a:solidFill>
              <a:latin typeface="Josefin Slab SemiBold"/>
              <a:ea typeface="Josefin Slab SemiBold"/>
              <a:cs typeface="Josefin Slab SemiBold"/>
              <a:sym typeface="Josefin Slab SemiBold"/>
            </a:endParaRPr>
          </a:p>
        </p:txBody>
      </p:sp>
      <p:sp>
        <p:nvSpPr>
          <p:cNvPr id="2586" name="Google Shape;2586;p97"/>
          <p:cNvSpPr txBox="1"/>
          <p:nvPr/>
        </p:nvSpPr>
        <p:spPr>
          <a:xfrm>
            <a:off x="723375" y="3357825"/>
            <a:ext cx="2239200" cy="594600"/>
          </a:xfrm>
          <a:prstGeom prst="rect">
            <a:avLst/>
          </a:prstGeom>
          <a:noFill/>
          <a:ln>
            <a:noFill/>
          </a:ln>
        </p:spPr>
        <p:txBody>
          <a:bodyPr spcFirstLastPara="1" wrap="square" lIns="36000"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Saturn is a gas giant and has rings</a:t>
            </a:r>
            <a:endParaRPr sz="1600">
              <a:solidFill>
                <a:srgbClr val="434343"/>
              </a:solidFill>
              <a:latin typeface="Josefin Slab SemiBold"/>
              <a:ea typeface="Josefin Slab SemiBold"/>
              <a:cs typeface="Josefin Slab SemiBold"/>
              <a:sym typeface="Josefin Slab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71"/>
                                        </p:tgtEl>
                                        <p:attrNameLst>
                                          <p:attrName>style.visibility</p:attrName>
                                        </p:attrNameLst>
                                      </p:cBhvr>
                                      <p:to>
                                        <p:strVal val="visible"/>
                                      </p:to>
                                    </p:set>
                                    <p:anim calcmode="lin" valueType="num">
                                      <p:cBhvr additive="base">
                                        <p:cTn id="7" dur="1000"/>
                                        <p:tgtEl>
                                          <p:spTgt spid="2571"/>
                                        </p:tgtEl>
                                        <p:attrNameLst>
                                          <p:attrName>ppt_w</p:attrName>
                                        </p:attrNameLst>
                                      </p:cBhvr>
                                      <p:tavLst>
                                        <p:tav tm="0">
                                          <p:val>
                                            <p:strVal val="0"/>
                                          </p:val>
                                        </p:tav>
                                        <p:tav tm="100000">
                                          <p:val>
                                            <p:strVal val="#ppt_w"/>
                                          </p:val>
                                        </p:tav>
                                      </p:tavLst>
                                    </p:anim>
                                    <p:anim calcmode="lin" valueType="num">
                                      <p:cBhvr additive="base">
                                        <p:cTn id="8" dur="1000"/>
                                        <p:tgtEl>
                                          <p:spTgt spid="257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74"/>
                                        </p:tgtEl>
                                        <p:attrNameLst>
                                          <p:attrName>style.visibility</p:attrName>
                                        </p:attrNameLst>
                                      </p:cBhvr>
                                      <p:to>
                                        <p:strVal val="visible"/>
                                      </p:to>
                                    </p:set>
                                    <p:anim calcmode="lin" valueType="num">
                                      <p:cBhvr additive="base">
                                        <p:cTn id="11" dur="1000"/>
                                        <p:tgtEl>
                                          <p:spTgt spid="2574"/>
                                        </p:tgtEl>
                                        <p:attrNameLst>
                                          <p:attrName>ppt_w</p:attrName>
                                        </p:attrNameLst>
                                      </p:cBhvr>
                                      <p:tavLst>
                                        <p:tav tm="0">
                                          <p:val>
                                            <p:strVal val="0"/>
                                          </p:val>
                                        </p:tav>
                                        <p:tav tm="100000">
                                          <p:val>
                                            <p:strVal val="#ppt_w"/>
                                          </p:val>
                                        </p:tav>
                                      </p:tavLst>
                                    </p:anim>
                                    <p:anim calcmode="lin" valueType="num">
                                      <p:cBhvr additive="base">
                                        <p:cTn id="12" dur="1000"/>
                                        <p:tgtEl>
                                          <p:spTgt spid="257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77"/>
                                        </p:tgtEl>
                                        <p:attrNameLst>
                                          <p:attrName>style.visibility</p:attrName>
                                        </p:attrNameLst>
                                      </p:cBhvr>
                                      <p:to>
                                        <p:strVal val="visible"/>
                                      </p:to>
                                    </p:set>
                                    <p:anim calcmode="lin" valueType="num">
                                      <p:cBhvr additive="base">
                                        <p:cTn id="15" dur="1000"/>
                                        <p:tgtEl>
                                          <p:spTgt spid="2577"/>
                                        </p:tgtEl>
                                        <p:attrNameLst>
                                          <p:attrName>ppt_w</p:attrName>
                                        </p:attrNameLst>
                                      </p:cBhvr>
                                      <p:tavLst>
                                        <p:tav tm="0">
                                          <p:val>
                                            <p:strVal val="0"/>
                                          </p:val>
                                        </p:tav>
                                        <p:tav tm="100000">
                                          <p:val>
                                            <p:strVal val="#ppt_w"/>
                                          </p:val>
                                        </p:tav>
                                      </p:tavLst>
                                    </p:anim>
                                    <p:anim calcmode="lin" valueType="num">
                                      <p:cBhvr additive="base">
                                        <p:cTn id="16" dur="1000"/>
                                        <p:tgtEl>
                                          <p:spTgt spid="257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80"/>
                                        </p:tgtEl>
                                        <p:attrNameLst>
                                          <p:attrName>style.visibility</p:attrName>
                                        </p:attrNameLst>
                                      </p:cBhvr>
                                      <p:to>
                                        <p:strVal val="visible"/>
                                      </p:to>
                                    </p:set>
                                    <p:anim calcmode="lin" valueType="num">
                                      <p:cBhvr additive="base">
                                        <p:cTn id="19" dur="1000"/>
                                        <p:tgtEl>
                                          <p:spTgt spid="2580"/>
                                        </p:tgtEl>
                                        <p:attrNameLst>
                                          <p:attrName>ppt_w</p:attrName>
                                        </p:attrNameLst>
                                      </p:cBhvr>
                                      <p:tavLst>
                                        <p:tav tm="0">
                                          <p:val>
                                            <p:strVal val="0"/>
                                          </p:val>
                                        </p:tav>
                                        <p:tav tm="100000">
                                          <p:val>
                                            <p:strVal val="#ppt_w"/>
                                          </p:val>
                                        </p:tav>
                                      </p:tavLst>
                                    </p:anim>
                                    <p:anim calcmode="lin" valueType="num">
                                      <p:cBhvr additive="base">
                                        <p:cTn id="20" dur="1000"/>
                                        <p:tgtEl>
                                          <p:spTgt spid="2580"/>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2583"/>
                                        </p:tgtEl>
                                        <p:attrNameLst>
                                          <p:attrName>style.visibility</p:attrName>
                                        </p:attrNameLst>
                                      </p:cBhvr>
                                      <p:to>
                                        <p:strVal val="visible"/>
                                      </p:to>
                                    </p:set>
                                    <p:animEffect transition="in" filter="fade">
                                      <p:cBhvr>
                                        <p:cTn id="23" dur="1000"/>
                                        <p:tgtEl>
                                          <p:spTgt spid="2583"/>
                                        </p:tgtEl>
                                      </p:cBhvr>
                                    </p:animEffect>
                                  </p:childTnLst>
                                </p:cTn>
                              </p:par>
                              <p:par>
                                <p:cTn id="24" presetID="10" presetClass="entr" presetSubtype="0" fill="hold" nodeType="withEffect">
                                  <p:stCondLst>
                                    <p:cond delay="0"/>
                                  </p:stCondLst>
                                  <p:childTnLst>
                                    <p:set>
                                      <p:cBhvr>
                                        <p:cTn id="25" dur="1" fill="hold">
                                          <p:stCondLst>
                                            <p:cond delay="0"/>
                                          </p:stCondLst>
                                        </p:cTn>
                                        <p:tgtEl>
                                          <p:spTgt spid="2584"/>
                                        </p:tgtEl>
                                        <p:attrNameLst>
                                          <p:attrName>style.visibility</p:attrName>
                                        </p:attrNameLst>
                                      </p:cBhvr>
                                      <p:to>
                                        <p:strVal val="visible"/>
                                      </p:to>
                                    </p:set>
                                    <p:animEffect transition="in" filter="fade">
                                      <p:cBhvr>
                                        <p:cTn id="26" dur="1000"/>
                                        <p:tgtEl>
                                          <p:spTgt spid="2584"/>
                                        </p:tgtEl>
                                      </p:cBhvr>
                                    </p:animEffect>
                                  </p:childTnLst>
                                </p:cTn>
                              </p:par>
                              <p:par>
                                <p:cTn id="27" presetID="10" presetClass="entr" presetSubtype="0" fill="hold" nodeType="withEffect">
                                  <p:stCondLst>
                                    <p:cond delay="0"/>
                                  </p:stCondLst>
                                  <p:childTnLst>
                                    <p:set>
                                      <p:cBhvr>
                                        <p:cTn id="28" dur="1" fill="hold">
                                          <p:stCondLst>
                                            <p:cond delay="0"/>
                                          </p:stCondLst>
                                        </p:cTn>
                                        <p:tgtEl>
                                          <p:spTgt spid="2585"/>
                                        </p:tgtEl>
                                        <p:attrNameLst>
                                          <p:attrName>style.visibility</p:attrName>
                                        </p:attrNameLst>
                                      </p:cBhvr>
                                      <p:to>
                                        <p:strVal val="visible"/>
                                      </p:to>
                                    </p:set>
                                    <p:animEffect transition="in" filter="fade">
                                      <p:cBhvr>
                                        <p:cTn id="29" dur="1000"/>
                                        <p:tgtEl>
                                          <p:spTgt spid="2585"/>
                                        </p:tgtEl>
                                      </p:cBhvr>
                                    </p:animEffect>
                                  </p:childTnLst>
                                </p:cTn>
                              </p:par>
                              <p:par>
                                <p:cTn id="30" presetID="10" presetClass="entr" presetSubtype="0" fill="hold" nodeType="withEffect">
                                  <p:stCondLst>
                                    <p:cond delay="0"/>
                                  </p:stCondLst>
                                  <p:childTnLst>
                                    <p:set>
                                      <p:cBhvr>
                                        <p:cTn id="31" dur="1" fill="hold">
                                          <p:stCondLst>
                                            <p:cond delay="0"/>
                                          </p:stCondLst>
                                        </p:cTn>
                                        <p:tgtEl>
                                          <p:spTgt spid="2586"/>
                                        </p:tgtEl>
                                        <p:attrNameLst>
                                          <p:attrName>style.visibility</p:attrName>
                                        </p:attrNameLst>
                                      </p:cBhvr>
                                      <p:to>
                                        <p:strVal val="visible"/>
                                      </p:to>
                                    </p:set>
                                    <p:animEffect transition="in" filter="fade">
                                      <p:cBhvr>
                                        <p:cTn id="32" dur="1000"/>
                                        <p:tgtEl>
                                          <p:spTgt spid="2586"/>
                                        </p:tgtEl>
                                      </p:cBhvr>
                                    </p:animEffect>
                                  </p:childTnLst>
                                </p:cTn>
                              </p:par>
                              <p:par>
                                <p:cTn id="33" presetID="2" presetClass="entr" presetSubtype="1" fill="hold" nodeType="withEffect">
                                  <p:stCondLst>
                                    <p:cond delay="0"/>
                                  </p:stCondLst>
                                  <p:childTnLst>
                                    <p:set>
                                      <p:cBhvr>
                                        <p:cTn id="34" dur="1" fill="hold">
                                          <p:stCondLst>
                                            <p:cond delay="0"/>
                                          </p:stCondLst>
                                        </p:cTn>
                                        <p:tgtEl>
                                          <p:spTgt spid="2570"/>
                                        </p:tgtEl>
                                        <p:attrNameLst>
                                          <p:attrName>style.visibility</p:attrName>
                                        </p:attrNameLst>
                                      </p:cBhvr>
                                      <p:to>
                                        <p:strVal val="visible"/>
                                      </p:to>
                                    </p:set>
                                    <p:anim calcmode="lin" valueType="num">
                                      <p:cBhvr additive="base">
                                        <p:cTn id="35" dur="1000"/>
                                        <p:tgtEl>
                                          <p:spTgt spid="25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0"/>
        <p:cNvGrpSpPr/>
        <p:nvPr/>
      </p:nvGrpSpPr>
      <p:grpSpPr>
        <a:xfrm>
          <a:off x="0" y="0"/>
          <a:ext cx="0" cy="0"/>
          <a:chOff x="0" y="0"/>
          <a:chExt cx="0" cy="0"/>
        </a:xfrm>
      </p:grpSpPr>
      <p:sp>
        <p:nvSpPr>
          <p:cNvPr id="2591" name="Google Shape;2591;p9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Goals</a:t>
            </a:r>
            <a:endParaRPr/>
          </a:p>
        </p:txBody>
      </p:sp>
      <p:sp>
        <p:nvSpPr>
          <p:cNvPr id="2592" name="Google Shape;2592;p98"/>
          <p:cNvSpPr txBox="1">
            <a:spLocks noGrp="1"/>
          </p:cNvSpPr>
          <p:nvPr>
            <p:ph type="subTitle" idx="1"/>
          </p:nvPr>
        </p:nvSpPr>
        <p:spPr>
          <a:xfrm>
            <a:off x="1129825" y="2003450"/>
            <a:ext cx="3203100" cy="246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list your short-term goals</a:t>
            </a:r>
            <a:endParaRPr/>
          </a:p>
          <a:p>
            <a:pPr marL="457200" lvl="0" indent="-330200" algn="l" rtl="0">
              <a:spcBef>
                <a:spcPts val="0"/>
              </a:spcBef>
              <a:spcAft>
                <a:spcPts val="0"/>
              </a:spcAft>
              <a:buSzPts val="1600"/>
              <a:buChar char="●"/>
            </a:pPr>
            <a:r>
              <a:rPr lang="en"/>
              <a:t>Here you can list your short-term goals</a:t>
            </a:r>
            <a:endParaRPr/>
          </a:p>
          <a:p>
            <a:pPr marL="457200" lvl="0" indent="-330200" algn="l" rtl="0">
              <a:spcBef>
                <a:spcPts val="0"/>
              </a:spcBef>
              <a:spcAft>
                <a:spcPts val="0"/>
              </a:spcAft>
              <a:buSzPts val="1600"/>
              <a:buChar char="●"/>
            </a:pPr>
            <a:r>
              <a:rPr lang="en"/>
              <a:t>Here you can list your short-term goals</a:t>
            </a:r>
            <a:endParaRPr/>
          </a:p>
          <a:p>
            <a:pPr marL="457200" lvl="0" indent="-330200" algn="l" rtl="0">
              <a:spcBef>
                <a:spcPts val="0"/>
              </a:spcBef>
              <a:spcAft>
                <a:spcPts val="0"/>
              </a:spcAft>
              <a:buSzPts val="1600"/>
              <a:buChar char="●"/>
            </a:pPr>
            <a:r>
              <a:rPr lang="en"/>
              <a:t>Here you can list your short-term goals</a:t>
            </a:r>
            <a:endParaRPr/>
          </a:p>
        </p:txBody>
      </p:sp>
      <p:sp>
        <p:nvSpPr>
          <p:cNvPr id="2593" name="Google Shape;2593;p98"/>
          <p:cNvSpPr txBox="1">
            <a:spLocks noGrp="1"/>
          </p:cNvSpPr>
          <p:nvPr>
            <p:ph type="subTitle" idx="3"/>
          </p:nvPr>
        </p:nvSpPr>
        <p:spPr>
          <a:xfrm>
            <a:off x="4811125" y="2003450"/>
            <a:ext cx="3203100" cy="246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list your long-term goals</a:t>
            </a:r>
            <a:endParaRPr/>
          </a:p>
          <a:p>
            <a:pPr marL="457200" lvl="0" indent="-330200" algn="l" rtl="0">
              <a:spcBef>
                <a:spcPts val="0"/>
              </a:spcBef>
              <a:spcAft>
                <a:spcPts val="0"/>
              </a:spcAft>
              <a:buSzPts val="1600"/>
              <a:buChar char="●"/>
            </a:pPr>
            <a:r>
              <a:rPr lang="en"/>
              <a:t>Here you can list your long-term goals</a:t>
            </a:r>
            <a:endParaRPr/>
          </a:p>
          <a:p>
            <a:pPr marL="457200" lvl="0" indent="-330200" algn="l" rtl="0">
              <a:spcBef>
                <a:spcPts val="0"/>
              </a:spcBef>
              <a:spcAft>
                <a:spcPts val="0"/>
              </a:spcAft>
              <a:buSzPts val="1600"/>
              <a:buChar char="●"/>
            </a:pPr>
            <a:r>
              <a:rPr lang="en"/>
              <a:t>Here you can list your long-term goals</a:t>
            </a:r>
            <a:endParaRPr/>
          </a:p>
          <a:p>
            <a:pPr marL="457200" lvl="0" indent="-330200" algn="l" rtl="0">
              <a:spcBef>
                <a:spcPts val="0"/>
              </a:spcBef>
              <a:spcAft>
                <a:spcPts val="0"/>
              </a:spcAft>
              <a:buSzPts val="1600"/>
              <a:buChar char="●"/>
            </a:pPr>
            <a:r>
              <a:rPr lang="en"/>
              <a:t>Here you can list your long-term goals</a:t>
            </a:r>
            <a:endParaRPr/>
          </a:p>
        </p:txBody>
      </p:sp>
      <p:sp>
        <p:nvSpPr>
          <p:cNvPr id="2594" name="Google Shape;2594;p98"/>
          <p:cNvSpPr txBox="1">
            <a:spLocks noGrp="1"/>
          </p:cNvSpPr>
          <p:nvPr>
            <p:ph type="title" idx="2"/>
          </p:nvPr>
        </p:nvSpPr>
        <p:spPr>
          <a:xfrm>
            <a:off x="1129825" y="1463400"/>
            <a:ext cx="3203100"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SHORT TERM</a:t>
            </a:r>
            <a:endParaRPr/>
          </a:p>
        </p:txBody>
      </p:sp>
      <p:sp>
        <p:nvSpPr>
          <p:cNvPr id="2595" name="Google Shape;2595;p98"/>
          <p:cNvSpPr txBox="1">
            <a:spLocks noGrp="1"/>
          </p:cNvSpPr>
          <p:nvPr>
            <p:ph type="title" idx="4"/>
          </p:nvPr>
        </p:nvSpPr>
        <p:spPr>
          <a:xfrm>
            <a:off x="4811123" y="1463400"/>
            <a:ext cx="3203100"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TERM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92"/>
                                        </p:tgtEl>
                                        <p:attrNameLst>
                                          <p:attrName>style.visibility</p:attrName>
                                        </p:attrNameLst>
                                      </p:cBhvr>
                                      <p:to>
                                        <p:strVal val="visible"/>
                                      </p:to>
                                    </p:set>
                                    <p:anim calcmode="lin" valueType="num">
                                      <p:cBhvr additive="base">
                                        <p:cTn id="7" dur="1000"/>
                                        <p:tgtEl>
                                          <p:spTgt spid="259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593"/>
                                        </p:tgtEl>
                                        <p:attrNameLst>
                                          <p:attrName>style.visibility</p:attrName>
                                        </p:attrNameLst>
                                      </p:cBhvr>
                                      <p:to>
                                        <p:strVal val="visible"/>
                                      </p:to>
                                    </p:set>
                                    <p:anim calcmode="lin" valueType="num">
                                      <p:cBhvr additive="base">
                                        <p:cTn id="10" dur="1000"/>
                                        <p:tgtEl>
                                          <p:spTgt spid="2593"/>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595"/>
                                        </p:tgtEl>
                                        <p:attrNameLst>
                                          <p:attrName>style.visibility</p:attrName>
                                        </p:attrNameLst>
                                      </p:cBhvr>
                                      <p:to>
                                        <p:strVal val="visible"/>
                                      </p:to>
                                    </p:set>
                                    <p:animEffect transition="in" filter="fade">
                                      <p:cBhvr>
                                        <p:cTn id="13" dur="1000"/>
                                        <p:tgtEl>
                                          <p:spTgt spid="2595"/>
                                        </p:tgtEl>
                                      </p:cBhvr>
                                    </p:animEffect>
                                  </p:childTnLst>
                                </p:cTn>
                              </p:par>
                              <p:par>
                                <p:cTn id="14" presetID="10" presetClass="entr" presetSubtype="0" fill="hold" nodeType="withEffect">
                                  <p:stCondLst>
                                    <p:cond delay="0"/>
                                  </p:stCondLst>
                                  <p:childTnLst>
                                    <p:set>
                                      <p:cBhvr>
                                        <p:cTn id="15" dur="1" fill="hold">
                                          <p:stCondLst>
                                            <p:cond delay="0"/>
                                          </p:stCondLst>
                                        </p:cTn>
                                        <p:tgtEl>
                                          <p:spTgt spid="2594"/>
                                        </p:tgtEl>
                                        <p:attrNameLst>
                                          <p:attrName>style.visibility</p:attrName>
                                        </p:attrNameLst>
                                      </p:cBhvr>
                                      <p:to>
                                        <p:strVal val="visible"/>
                                      </p:to>
                                    </p:set>
                                    <p:animEffect transition="in" filter="fade">
                                      <p:cBhvr>
                                        <p:cTn id="16" dur="1000"/>
                                        <p:tgtEl>
                                          <p:spTgt spid="2594"/>
                                        </p:tgtEl>
                                      </p:cBhvr>
                                    </p:animEffect>
                                  </p:childTnLst>
                                </p:cTn>
                              </p:par>
                              <p:par>
                                <p:cTn id="17" presetID="2" presetClass="entr" presetSubtype="1" fill="hold" nodeType="withEffect">
                                  <p:stCondLst>
                                    <p:cond delay="0"/>
                                  </p:stCondLst>
                                  <p:childTnLst>
                                    <p:set>
                                      <p:cBhvr>
                                        <p:cTn id="18" dur="1" fill="hold">
                                          <p:stCondLst>
                                            <p:cond delay="0"/>
                                          </p:stCondLst>
                                        </p:cTn>
                                        <p:tgtEl>
                                          <p:spTgt spid="2591"/>
                                        </p:tgtEl>
                                        <p:attrNameLst>
                                          <p:attrName>style.visibility</p:attrName>
                                        </p:attrNameLst>
                                      </p:cBhvr>
                                      <p:to>
                                        <p:strVal val="visible"/>
                                      </p:to>
                                    </p:set>
                                    <p:anim calcmode="lin" valueType="num">
                                      <p:cBhvr additive="base">
                                        <p:cTn id="19" dur="1000"/>
                                        <p:tgtEl>
                                          <p:spTgt spid="2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9"/>
        <p:cNvGrpSpPr/>
        <p:nvPr/>
      </p:nvGrpSpPr>
      <p:grpSpPr>
        <a:xfrm>
          <a:off x="0" y="0"/>
          <a:ext cx="0" cy="0"/>
          <a:chOff x="0" y="0"/>
          <a:chExt cx="0" cy="0"/>
        </a:xfrm>
      </p:grpSpPr>
      <p:sp>
        <p:nvSpPr>
          <p:cNvPr id="2600" name="Google Shape;2600;p9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Goals</a:t>
            </a:r>
            <a:endParaRPr/>
          </a:p>
        </p:txBody>
      </p:sp>
      <p:sp>
        <p:nvSpPr>
          <p:cNvPr id="2601" name="Google Shape;2601;p99"/>
          <p:cNvSpPr txBox="1">
            <a:spLocks noGrp="1"/>
          </p:cNvSpPr>
          <p:nvPr>
            <p:ph type="subTitle" idx="3"/>
          </p:nvPr>
        </p:nvSpPr>
        <p:spPr>
          <a:xfrm>
            <a:off x="2514050" y="3338625"/>
            <a:ext cx="5221200" cy="98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list your long-term goals</a:t>
            </a:r>
            <a:endParaRPr/>
          </a:p>
          <a:p>
            <a:pPr marL="457200" lvl="0" indent="-330200" algn="l" rtl="0">
              <a:spcBef>
                <a:spcPts val="0"/>
              </a:spcBef>
              <a:spcAft>
                <a:spcPts val="0"/>
              </a:spcAft>
              <a:buSzPts val="1600"/>
              <a:buChar char="●"/>
            </a:pPr>
            <a:r>
              <a:rPr lang="en"/>
              <a:t>Here you can list your long-term goals</a:t>
            </a:r>
            <a:endParaRPr/>
          </a:p>
          <a:p>
            <a:pPr marL="457200" lvl="0" indent="-330200" algn="l" rtl="0">
              <a:spcBef>
                <a:spcPts val="0"/>
              </a:spcBef>
              <a:spcAft>
                <a:spcPts val="0"/>
              </a:spcAft>
              <a:buSzPts val="1600"/>
              <a:buChar char="●"/>
            </a:pPr>
            <a:r>
              <a:rPr lang="en"/>
              <a:t>Here you can list your long-term goals</a:t>
            </a:r>
            <a:endParaRPr/>
          </a:p>
        </p:txBody>
      </p:sp>
      <p:sp>
        <p:nvSpPr>
          <p:cNvPr id="2602" name="Google Shape;2602;p99"/>
          <p:cNvSpPr txBox="1">
            <a:spLocks noGrp="1"/>
          </p:cNvSpPr>
          <p:nvPr>
            <p:ph type="title" idx="4"/>
          </p:nvPr>
        </p:nvSpPr>
        <p:spPr>
          <a:xfrm>
            <a:off x="2634661" y="2870663"/>
            <a:ext cx="1951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TERM</a:t>
            </a:r>
            <a:endParaRPr/>
          </a:p>
        </p:txBody>
      </p:sp>
      <p:sp>
        <p:nvSpPr>
          <p:cNvPr id="2603" name="Google Shape;2603;p99"/>
          <p:cNvSpPr txBox="1">
            <a:spLocks noGrp="1"/>
          </p:cNvSpPr>
          <p:nvPr>
            <p:ph type="subTitle" idx="1"/>
          </p:nvPr>
        </p:nvSpPr>
        <p:spPr>
          <a:xfrm>
            <a:off x="2514050" y="1771200"/>
            <a:ext cx="5221200" cy="98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list your short-term goals</a:t>
            </a:r>
            <a:endParaRPr/>
          </a:p>
          <a:p>
            <a:pPr marL="457200" lvl="0" indent="-330200" algn="l" rtl="0">
              <a:spcBef>
                <a:spcPts val="0"/>
              </a:spcBef>
              <a:spcAft>
                <a:spcPts val="0"/>
              </a:spcAft>
              <a:buSzPts val="1600"/>
              <a:buChar char="●"/>
            </a:pPr>
            <a:r>
              <a:rPr lang="en"/>
              <a:t>Here you can list your short-term goals</a:t>
            </a:r>
            <a:endParaRPr/>
          </a:p>
          <a:p>
            <a:pPr marL="457200" lvl="0" indent="-330200" algn="l" rtl="0">
              <a:spcBef>
                <a:spcPts val="0"/>
              </a:spcBef>
              <a:spcAft>
                <a:spcPts val="0"/>
              </a:spcAft>
              <a:buSzPts val="1600"/>
              <a:buChar char="●"/>
            </a:pPr>
            <a:r>
              <a:rPr lang="en"/>
              <a:t>Here you can list your short-term goals</a:t>
            </a:r>
            <a:endParaRPr/>
          </a:p>
        </p:txBody>
      </p:sp>
      <p:sp>
        <p:nvSpPr>
          <p:cNvPr id="2604" name="Google Shape;2604;p99"/>
          <p:cNvSpPr txBox="1">
            <a:spLocks noGrp="1"/>
          </p:cNvSpPr>
          <p:nvPr>
            <p:ph type="title" idx="2"/>
          </p:nvPr>
        </p:nvSpPr>
        <p:spPr>
          <a:xfrm>
            <a:off x="2634661" y="1222775"/>
            <a:ext cx="1951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TERM</a:t>
            </a:r>
            <a:endParaRPr/>
          </a:p>
        </p:txBody>
      </p:sp>
      <p:grpSp>
        <p:nvGrpSpPr>
          <p:cNvPr id="2605" name="Google Shape;2605;p99"/>
          <p:cNvGrpSpPr/>
          <p:nvPr/>
        </p:nvGrpSpPr>
        <p:grpSpPr>
          <a:xfrm>
            <a:off x="1976881" y="2985463"/>
            <a:ext cx="549582" cy="549582"/>
            <a:chOff x="1190625" y="238125"/>
            <a:chExt cx="5219200" cy="5219200"/>
          </a:xfrm>
        </p:grpSpPr>
        <p:sp>
          <p:nvSpPr>
            <p:cNvPr id="2606" name="Google Shape;2606;p99"/>
            <p:cNvSpPr/>
            <p:nvPr/>
          </p:nvSpPr>
          <p:spPr>
            <a:xfrm>
              <a:off x="3160025" y="3328025"/>
              <a:ext cx="1280375" cy="676900"/>
            </a:xfrm>
            <a:custGeom>
              <a:avLst/>
              <a:gdLst/>
              <a:ahLst/>
              <a:cxnLst/>
              <a:rect l="l" t="t" r="r" b="b"/>
              <a:pathLst>
                <a:path w="51215" h="27076" extrusionOk="0">
                  <a:moveTo>
                    <a:pt x="25608" y="1"/>
                  </a:moveTo>
                  <a:cubicBezTo>
                    <a:pt x="9004" y="1"/>
                    <a:pt x="1762" y="13114"/>
                    <a:pt x="1" y="19344"/>
                  </a:cubicBezTo>
                  <a:cubicBezTo>
                    <a:pt x="7340" y="24237"/>
                    <a:pt x="16148" y="27075"/>
                    <a:pt x="25608" y="27075"/>
                  </a:cubicBezTo>
                  <a:cubicBezTo>
                    <a:pt x="35067" y="27075"/>
                    <a:pt x="43875" y="24237"/>
                    <a:pt x="51214" y="19344"/>
                  </a:cubicBezTo>
                  <a:cubicBezTo>
                    <a:pt x="49453" y="13179"/>
                    <a:pt x="42276" y="1"/>
                    <a:pt x="25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9"/>
            <p:cNvSpPr/>
            <p:nvPr/>
          </p:nvSpPr>
          <p:spPr>
            <a:xfrm>
              <a:off x="3461775" y="2345350"/>
              <a:ext cx="676875" cy="676900"/>
            </a:xfrm>
            <a:custGeom>
              <a:avLst/>
              <a:gdLst/>
              <a:ahLst/>
              <a:cxnLst/>
              <a:rect l="l" t="t" r="r" b="b"/>
              <a:pathLst>
                <a:path w="27075" h="27076" extrusionOk="0">
                  <a:moveTo>
                    <a:pt x="13538" y="1"/>
                  </a:moveTo>
                  <a:cubicBezTo>
                    <a:pt x="6068" y="1"/>
                    <a:pt x="0" y="6068"/>
                    <a:pt x="0" y="13538"/>
                  </a:cubicBezTo>
                  <a:cubicBezTo>
                    <a:pt x="0" y="21008"/>
                    <a:pt x="6068" y="27075"/>
                    <a:pt x="13538" y="27075"/>
                  </a:cubicBezTo>
                  <a:cubicBezTo>
                    <a:pt x="21008" y="27075"/>
                    <a:pt x="27075" y="21008"/>
                    <a:pt x="27075" y="13538"/>
                  </a:cubicBezTo>
                  <a:cubicBezTo>
                    <a:pt x="27075" y="6068"/>
                    <a:pt x="21008" y="1"/>
                    <a:pt x="13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9"/>
            <p:cNvSpPr/>
            <p:nvPr/>
          </p:nvSpPr>
          <p:spPr>
            <a:xfrm>
              <a:off x="1190625" y="238125"/>
              <a:ext cx="5219200" cy="5219200"/>
            </a:xfrm>
            <a:custGeom>
              <a:avLst/>
              <a:gdLst/>
              <a:ahLst/>
              <a:cxnLst/>
              <a:rect l="l" t="t" r="r" b="b"/>
              <a:pathLst>
                <a:path w="208768" h="208768" extrusionOk="0">
                  <a:moveTo>
                    <a:pt x="104384" y="45864"/>
                  </a:moveTo>
                  <a:cubicBezTo>
                    <a:pt x="136645" y="45864"/>
                    <a:pt x="162904" y="72123"/>
                    <a:pt x="162904" y="104384"/>
                  </a:cubicBezTo>
                  <a:cubicBezTo>
                    <a:pt x="162904" y="136645"/>
                    <a:pt x="136645" y="162904"/>
                    <a:pt x="104384" y="162904"/>
                  </a:cubicBezTo>
                  <a:cubicBezTo>
                    <a:pt x="72123" y="162904"/>
                    <a:pt x="45864" y="136645"/>
                    <a:pt x="45864" y="104384"/>
                  </a:cubicBezTo>
                  <a:cubicBezTo>
                    <a:pt x="45864" y="72123"/>
                    <a:pt x="72123" y="45864"/>
                    <a:pt x="104384" y="45864"/>
                  </a:cubicBezTo>
                  <a:close/>
                  <a:moveTo>
                    <a:pt x="91270" y="0"/>
                  </a:moveTo>
                  <a:cubicBezTo>
                    <a:pt x="87911" y="0"/>
                    <a:pt x="85170" y="2740"/>
                    <a:pt x="85170" y="6100"/>
                  </a:cubicBezTo>
                  <a:lnTo>
                    <a:pt x="85170" y="21725"/>
                  </a:lnTo>
                  <a:cubicBezTo>
                    <a:pt x="76135" y="23813"/>
                    <a:pt x="67425" y="27433"/>
                    <a:pt x="59531" y="32359"/>
                  </a:cubicBezTo>
                  <a:lnTo>
                    <a:pt x="48473" y="21301"/>
                  </a:lnTo>
                  <a:cubicBezTo>
                    <a:pt x="47282" y="20110"/>
                    <a:pt x="45717" y="19515"/>
                    <a:pt x="44151" y="19515"/>
                  </a:cubicBezTo>
                  <a:cubicBezTo>
                    <a:pt x="42585" y="19515"/>
                    <a:pt x="41019" y="20110"/>
                    <a:pt x="39829" y="21301"/>
                  </a:cubicBezTo>
                  <a:lnTo>
                    <a:pt x="21301" y="39829"/>
                  </a:lnTo>
                  <a:cubicBezTo>
                    <a:pt x="18920" y="42210"/>
                    <a:pt x="18920" y="46092"/>
                    <a:pt x="21301" y="48473"/>
                  </a:cubicBezTo>
                  <a:lnTo>
                    <a:pt x="32359" y="59531"/>
                  </a:lnTo>
                  <a:cubicBezTo>
                    <a:pt x="27433" y="67425"/>
                    <a:pt x="23813" y="76135"/>
                    <a:pt x="21725" y="85170"/>
                  </a:cubicBezTo>
                  <a:lnTo>
                    <a:pt x="6100" y="85170"/>
                  </a:lnTo>
                  <a:cubicBezTo>
                    <a:pt x="2740" y="85170"/>
                    <a:pt x="0" y="87911"/>
                    <a:pt x="0" y="91270"/>
                  </a:cubicBezTo>
                  <a:lnTo>
                    <a:pt x="0" y="117497"/>
                  </a:lnTo>
                  <a:cubicBezTo>
                    <a:pt x="0" y="120857"/>
                    <a:pt x="2740" y="123597"/>
                    <a:pt x="6100" y="123597"/>
                  </a:cubicBezTo>
                  <a:lnTo>
                    <a:pt x="21725" y="123597"/>
                  </a:lnTo>
                  <a:cubicBezTo>
                    <a:pt x="23813" y="132632"/>
                    <a:pt x="27433" y="141342"/>
                    <a:pt x="32359" y="149236"/>
                  </a:cubicBezTo>
                  <a:lnTo>
                    <a:pt x="21301" y="160294"/>
                  </a:lnTo>
                  <a:cubicBezTo>
                    <a:pt x="18920" y="162675"/>
                    <a:pt x="18920" y="166557"/>
                    <a:pt x="21301" y="168938"/>
                  </a:cubicBezTo>
                  <a:lnTo>
                    <a:pt x="39829" y="187466"/>
                  </a:lnTo>
                  <a:cubicBezTo>
                    <a:pt x="41019" y="188657"/>
                    <a:pt x="42585" y="189252"/>
                    <a:pt x="44151" y="189252"/>
                  </a:cubicBezTo>
                  <a:cubicBezTo>
                    <a:pt x="45717" y="189252"/>
                    <a:pt x="47282" y="188657"/>
                    <a:pt x="48473" y="187466"/>
                  </a:cubicBezTo>
                  <a:lnTo>
                    <a:pt x="59531" y="176408"/>
                  </a:lnTo>
                  <a:cubicBezTo>
                    <a:pt x="67425" y="181334"/>
                    <a:pt x="76135" y="184955"/>
                    <a:pt x="85170" y="187042"/>
                  </a:cubicBezTo>
                  <a:lnTo>
                    <a:pt x="85170" y="202667"/>
                  </a:lnTo>
                  <a:cubicBezTo>
                    <a:pt x="85170" y="206027"/>
                    <a:pt x="87911" y="208767"/>
                    <a:pt x="91270" y="208767"/>
                  </a:cubicBezTo>
                  <a:lnTo>
                    <a:pt x="117497" y="208767"/>
                  </a:lnTo>
                  <a:cubicBezTo>
                    <a:pt x="120857" y="208767"/>
                    <a:pt x="123597" y="206027"/>
                    <a:pt x="123597" y="202667"/>
                  </a:cubicBezTo>
                  <a:lnTo>
                    <a:pt x="123597" y="187042"/>
                  </a:lnTo>
                  <a:cubicBezTo>
                    <a:pt x="132632" y="184955"/>
                    <a:pt x="141342" y="181334"/>
                    <a:pt x="149236" y="176408"/>
                  </a:cubicBezTo>
                  <a:lnTo>
                    <a:pt x="160294" y="187466"/>
                  </a:lnTo>
                  <a:cubicBezTo>
                    <a:pt x="161485" y="188657"/>
                    <a:pt x="163050" y="189252"/>
                    <a:pt x="164616" y="189252"/>
                  </a:cubicBezTo>
                  <a:cubicBezTo>
                    <a:pt x="166182" y="189252"/>
                    <a:pt x="167748" y="188657"/>
                    <a:pt x="168938" y="187466"/>
                  </a:cubicBezTo>
                  <a:lnTo>
                    <a:pt x="187466" y="168938"/>
                  </a:lnTo>
                  <a:cubicBezTo>
                    <a:pt x="189848" y="166557"/>
                    <a:pt x="189848" y="162675"/>
                    <a:pt x="187466" y="160294"/>
                  </a:cubicBezTo>
                  <a:lnTo>
                    <a:pt x="176408" y="149236"/>
                  </a:lnTo>
                  <a:cubicBezTo>
                    <a:pt x="181334" y="141342"/>
                    <a:pt x="184955" y="132632"/>
                    <a:pt x="187042" y="123597"/>
                  </a:cubicBezTo>
                  <a:lnTo>
                    <a:pt x="202667" y="123597"/>
                  </a:lnTo>
                  <a:cubicBezTo>
                    <a:pt x="206027" y="123597"/>
                    <a:pt x="208767" y="120857"/>
                    <a:pt x="208767" y="117497"/>
                  </a:cubicBezTo>
                  <a:lnTo>
                    <a:pt x="208767" y="91270"/>
                  </a:lnTo>
                  <a:cubicBezTo>
                    <a:pt x="208767" y="87911"/>
                    <a:pt x="206027" y="85170"/>
                    <a:pt x="202667" y="85170"/>
                  </a:cubicBezTo>
                  <a:lnTo>
                    <a:pt x="187042" y="85170"/>
                  </a:lnTo>
                  <a:cubicBezTo>
                    <a:pt x="184955" y="76135"/>
                    <a:pt x="181334" y="67425"/>
                    <a:pt x="176408" y="59531"/>
                  </a:cubicBezTo>
                  <a:lnTo>
                    <a:pt x="187466" y="48473"/>
                  </a:lnTo>
                  <a:cubicBezTo>
                    <a:pt x="189848" y="46092"/>
                    <a:pt x="189848" y="42210"/>
                    <a:pt x="187466" y="39829"/>
                  </a:cubicBezTo>
                  <a:lnTo>
                    <a:pt x="168938" y="21301"/>
                  </a:lnTo>
                  <a:cubicBezTo>
                    <a:pt x="167748" y="20110"/>
                    <a:pt x="166182" y="19515"/>
                    <a:pt x="164616" y="19515"/>
                  </a:cubicBezTo>
                  <a:cubicBezTo>
                    <a:pt x="163050" y="19515"/>
                    <a:pt x="161485" y="20110"/>
                    <a:pt x="160294" y="21301"/>
                  </a:cubicBezTo>
                  <a:lnTo>
                    <a:pt x="149236" y="32359"/>
                  </a:lnTo>
                  <a:cubicBezTo>
                    <a:pt x="141342" y="27433"/>
                    <a:pt x="132632" y="23813"/>
                    <a:pt x="123597" y="21725"/>
                  </a:cubicBezTo>
                  <a:lnTo>
                    <a:pt x="123597" y="6100"/>
                  </a:lnTo>
                  <a:cubicBezTo>
                    <a:pt x="123597" y="2740"/>
                    <a:pt x="120857" y="0"/>
                    <a:pt x="117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9"/>
            <p:cNvSpPr/>
            <p:nvPr/>
          </p:nvSpPr>
          <p:spPr>
            <a:xfrm>
              <a:off x="2643000" y="1690500"/>
              <a:ext cx="2314425" cy="1902600"/>
            </a:xfrm>
            <a:custGeom>
              <a:avLst/>
              <a:gdLst/>
              <a:ahLst/>
              <a:cxnLst/>
              <a:rect l="l" t="t" r="r" b="b"/>
              <a:pathLst>
                <a:path w="92577" h="76104" extrusionOk="0">
                  <a:moveTo>
                    <a:pt x="46289" y="1"/>
                  </a:moveTo>
                  <a:cubicBezTo>
                    <a:pt x="20747" y="1"/>
                    <a:pt x="1" y="20747"/>
                    <a:pt x="1" y="46289"/>
                  </a:cubicBezTo>
                  <a:cubicBezTo>
                    <a:pt x="1" y="57640"/>
                    <a:pt x="4111" y="68046"/>
                    <a:pt x="10896" y="76103"/>
                  </a:cubicBezTo>
                  <a:cubicBezTo>
                    <a:pt x="12560" y="72417"/>
                    <a:pt x="17224" y="63577"/>
                    <a:pt x="27956" y="57836"/>
                  </a:cubicBezTo>
                  <a:cubicBezTo>
                    <a:pt x="23357" y="53171"/>
                    <a:pt x="20519" y="46778"/>
                    <a:pt x="20519" y="39732"/>
                  </a:cubicBezTo>
                  <a:cubicBezTo>
                    <a:pt x="20519" y="25542"/>
                    <a:pt x="32066" y="13962"/>
                    <a:pt x="46289" y="13962"/>
                  </a:cubicBezTo>
                  <a:cubicBezTo>
                    <a:pt x="60511" y="13962"/>
                    <a:pt x="72058" y="25542"/>
                    <a:pt x="72058" y="39732"/>
                  </a:cubicBezTo>
                  <a:cubicBezTo>
                    <a:pt x="72058" y="46778"/>
                    <a:pt x="69220" y="53171"/>
                    <a:pt x="64621" y="57836"/>
                  </a:cubicBezTo>
                  <a:cubicBezTo>
                    <a:pt x="75320" y="63577"/>
                    <a:pt x="80018" y="72417"/>
                    <a:pt x="81681" y="76103"/>
                  </a:cubicBezTo>
                  <a:cubicBezTo>
                    <a:pt x="88466" y="68046"/>
                    <a:pt x="92576" y="57640"/>
                    <a:pt x="92576" y="46289"/>
                  </a:cubicBezTo>
                  <a:cubicBezTo>
                    <a:pt x="92576" y="20747"/>
                    <a:pt x="71830" y="1"/>
                    <a:pt x="46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99"/>
          <p:cNvGrpSpPr/>
          <p:nvPr/>
        </p:nvGrpSpPr>
        <p:grpSpPr>
          <a:xfrm>
            <a:off x="1983666" y="1378424"/>
            <a:ext cx="536012" cy="536012"/>
            <a:chOff x="1190625" y="238125"/>
            <a:chExt cx="5219200" cy="5219200"/>
          </a:xfrm>
        </p:grpSpPr>
        <p:sp>
          <p:nvSpPr>
            <p:cNvPr id="2611" name="Google Shape;2611;p99"/>
            <p:cNvSpPr/>
            <p:nvPr/>
          </p:nvSpPr>
          <p:spPr>
            <a:xfrm>
              <a:off x="1190625" y="238125"/>
              <a:ext cx="3562100" cy="5219200"/>
            </a:xfrm>
            <a:custGeom>
              <a:avLst/>
              <a:gdLst/>
              <a:ahLst/>
              <a:cxnLst/>
              <a:rect l="l" t="t" r="r" b="b"/>
              <a:pathLst>
                <a:path w="142484" h="208768" extrusionOk="0">
                  <a:moveTo>
                    <a:pt x="60184" y="46712"/>
                  </a:moveTo>
                  <a:cubicBezTo>
                    <a:pt x="63576" y="46712"/>
                    <a:pt x="66284" y="49452"/>
                    <a:pt x="66284" y="52812"/>
                  </a:cubicBezTo>
                  <a:cubicBezTo>
                    <a:pt x="66284" y="56204"/>
                    <a:pt x="63576" y="58944"/>
                    <a:pt x="60184" y="58944"/>
                  </a:cubicBezTo>
                  <a:lnTo>
                    <a:pt x="30728" y="58944"/>
                  </a:lnTo>
                  <a:cubicBezTo>
                    <a:pt x="27335" y="58944"/>
                    <a:pt x="24595" y="56204"/>
                    <a:pt x="24595" y="52812"/>
                  </a:cubicBezTo>
                  <a:cubicBezTo>
                    <a:pt x="24595" y="49452"/>
                    <a:pt x="27335" y="46712"/>
                    <a:pt x="30728" y="46712"/>
                  </a:cubicBezTo>
                  <a:close/>
                  <a:moveTo>
                    <a:pt x="111756" y="76167"/>
                  </a:moveTo>
                  <a:cubicBezTo>
                    <a:pt x="115116" y="76167"/>
                    <a:pt x="117856" y="78907"/>
                    <a:pt x="117856" y="82300"/>
                  </a:cubicBezTo>
                  <a:cubicBezTo>
                    <a:pt x="117856" y="85660"/>
                    <a:pt x="115116" y="88400"/>
                    <a:pt x="111756" y="88400"/>
                  </a:cubicBezTo>
                  <a:lnTo>
                    <a:pt x="30728" y="88400"/>
                  </a:lnTo>
                  <a:cubicBezTo>
                    <a:pt x="27335" y="88400"/>
                    <a:pt x="24595" y="85660"/>
                    <a:pt x="24595" y="82300"/>
                  </a:cubicBezTo>
                  <a:cubicBezTo>
                    <a:pt x="24595" y="78907"/>
                    <a:pt x="27335" y="76167"/>
                    <a:pt x="30728" y="76167"/>
                  </a:cubicBezTo>
                  <a:close/>
                  <a:moveTo>
                    <a:pt x="6100" y="0"/>
                  </a:moveTo>
                  <a:cubicBezTo>
                    <a:pt x="2740" y="0"/>
                    <a:pt x="0" y="2740"/>
                    <a:pt x="0" y="6100"/>
                  </a:cubicBezTo>
                  <a:lnTo>
                    <a:pt x="0" y="202635"/>
                  </a:lnTo>
                  <a:cubicBezTo>
                    <a:pt x="0" y="206027"/>
                    <a:pt x="2740" y="208767"/>
                    <a:pt x="6100" y="208767"/>
                  </a:cubicBezTo>
                  <a:lnTo>
                    <a:pt x="24595" y="208767"/>
                  </a:lnTo>
                  <a:lnTo>
                    <a:pt x="24595" y="123988"/>
                  </a:lnTo>
                  <a:cubicBezTo>
                    <a:pt x="24595" y="113876"/>
                    <a:pt x="32816" y="105623"/>
                    <a:pt x="42960" y="105623"/>
                  </a:cubicBezTo>
                  <a:lnTo>
                    <a:pt x="136351" y="105623"/>
                  </a:lnTo>
                  <a:cubicBezTo>
                    <a:pt x="139744" y="105623"/>
                    <a:pt x="142484" y="102883"/>
                    <a:pt x="142484" y="99523"/>
                  </a:cubicBezTo>
                  <a:lnTo>
                    <a:pt x="142484" y="58944"/>
                  </a:lnTo>
                  <a:lnTo>
                    <a:pt x="101872" y="58944"/>
                  </a:lnTo>
                  <a:cubicBezTo>
                    <a:pt x="91760" y="58944"/>
                    <a:pt x="83539" y="50691"/>
                    <a:pt x="83539" y="40579"/>
                  </a:cubicBezTo>
                  <a:lnTo>
                    <a:pt x="8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9"/>
            <p:cNvSpPr/>
            <p:nvPr/>
          </p:nvSpPr>
          <p:spPr>
            <a:xfrm>
              <a:off x="2111300" y="3184500"/>
              <a:ext cx="4298525" cy="2272825"/>
            </a:xfrm>
            <a:custGeom>
              <a:avLst/>
              <a:gdLst/>
              <a:ahLst/>
              <a:cxnLst/>
              <a:rect l="l" t="t" r="r" b="b"/>
              <a:pathLst>
                <a:path w="171941" h="90913" extrusionOk="0">
                  <a:moveTo>
                    <a:pt x="85987" y="13146"/>
                  </a:moveTo>
                  <a:cubicBezTo>
                    <a:pt x="89347" y="13146"/>
                    <a:pt x="92087" y="15886"/>
                    <a:pt x="92087" y="19246"/>
                  </a:cubicBezTo>
                  <a:lnTo>
                    <a:pt x="92087" y="19703"/>
                  </a:lnTo>
                  <a:lnTo>
                    <a:pt x="95805" y="19703"/>
                  </a:lnTo>
                  <a:cubicBezTo>
                    <a:pt x="99165" y="19703"/>
                    <a:pt x="101905" y="22443"/>
                    <a:pt x="101905" y="25803"/>
                  </a:cubicBezTo>
                  <a:cubicBezTo>
                    <a:pt x="101905" y="29195"/>
                    <a:pt x="99165" y="31935"/>
                    <a:pt x="95805" y="31935"/>
                  </a:cubicBezTo>
                  <a:lnTo>
                    <a:pt x="79430" y="31935"/>
                  </a:lnTo>
                  <a:cubicBezTo>
                    <a:pt x="77375" y="31935"/>
                    <a:pt x="75712" y="33599"/>
                    <a:pt x="75712" y="35621"/>
                  </a:cubicBezTo>
                  <a:cubicBezTo>
                    <a:pt x="75712" y="37709"/>
                    <a:pt x="77375" y="39340"/>
                    <a:pt x="79430" y="39340"/>
                  </a:cubicBezTo>
                  <a:lnTo>
                    <a:pt x="92543" y="39340"/>
                  </a:lnTo>
                  <a:cubicBezTo>
                    <a:pt x="101318" y="39340"/>
                    <a:pt x="108462" y="46484"/>
                    <a:pt x="108462" y="55291"/>
                  </a:cubicBezTo>
                  <a:cubicBezTo>
                    <a:pt x="108462" y="64262"/>
                    <a:pt x="101155" y="71242"/>
                    <a:pt x="92543" y="71242"/>
                  </a:cubicBezTo>
                  <a:lnTo>
                    <a:pt x="92087" y="71242"/>
                  </a:lnTo>
                  <a:lnTo>
                    <a:pt x="92087" y="71666"/>
                  </a:lnTo>
                  <a:cubicBezTo>
                    <a:pt x="92087" y="75059"/>
                    <a:pt x="89347" y="77766"/>
                    <a:pt x="85987" y="77766"/>
                  </a:cubicBezTo>
                  <a:cubicBezTo>
                    <a:pt x="82594" y="77766"/>
                    <a:pt x="79854" y="75059"/>
                    <a:pt x="79854" y="71666"/>
                  </a:cubicBezTo>
                  <a:lnTo>
                    <a:pt x="79854" y="71242"/>
                  </a:lnTo>
                  <a:lnTo>
                    <a:pt x="76136" y="71242"/>
                  </a:lnTo>
                  <a:cubicBezTo>
                    <a:pt x="72776" y="71242"/>
                    <a:pt x="70036" y="68502"/>
                    <a:pt x="70036" y="65110"/>
                  </a:cubicBezTo>
                  <a:cubicBezTo>
                    <a:pt x="70036" y="61750"/>
                    <a:pt x="72776" y="59010"/>
                    <a:pt x="76136" y="59010"/>
                  </a:cubicBezTo>
                  <a:lnTo>
                    <a:pt x="92543" y="59010"/>
                  </a:lnTo>
                  <a:cubicBezTo>
                    <a:pt x="94827" y="59010"/>
                    <a:pt x="96229" y="57085"/>
                    <a:pt x="96229" y="55291"/>
                  </a:cubicBezTo>
                  <a:cubicBezTo>
                    <a:pt x="96229" y="53236"/>
                    <a:pt x="94566" y="51573"/>
                    <a:pt x="92543" y="51573"/>
                  </a:cubicBezTo>
                  <a:lnTo>
                    <a:pt x="79430" y="51573"/>
                  </a:lnTo>
                  <a:cubicBezTo>
                    <a:pt x="70623" y="51573"/>
                    <a:pt x="63479" y="44461"/>
                    <a:pt x="63479" y="35621"/>
                  </a:cubicBezTo>
                  <a:cubicBezTo>
                    <a:pt x="63479" y="26847"/>
                    <a:pt x="70623" y="19703"/>
                    <a:pt x="79430" y="19703"/>
                  </a:cubicBezTo>
                  <a:lnTo>
                    <a:pt x="79854" y="19703"/>
                  </a:lnTo>
                  <a:lnTo>
                    <a:pt x="79854" y="19246"/>
                  </a:lnTo>
                  <a:cubicBezTo>
                    <a:pt x="79854" y="15886"/>
                    <a:pt x="82594" y="13146"/>
                    <a:pt x="85987" y="13146"/>
                  </a:cubicBezTo>
                  <a:close/>
                  <a:moveTo>
                    <a:pt x="36405" y="1"/>
                  </a:moveTo>
                  <a:cubicBezTo>
                    <a:pt x="32980" y="24172"/>
                    <a:pt x="12723" y="34610"/>
                    <a:pt x="1" y="36404"/>
                  </a:cubicBezTo>
                  <a:lnTo>
                    <a:pt x="1" y="54508"/>
                  </a:lnTo>
                  <a:cubicBezTo>
                    <a:pt x="24107" y="57933"/>
                    <a:pt x="34578" y="78060"/>
                    <a:pt x="36405" y="90912"/>
                  </a:cubicBezTo>
                  <a:lnTo>
                    <a:pt x="135536" y="90912"/>
                  </a:lnTo>
                  <a:cubicBezTo>
                    <a:pt x="138961" y="66741"/>
                    <a:pt x="159218" y="56302"/>
                    <a:pt x="171940" y="54508"/>
                  </a:cubicBezTo>
                  <a:lnTo>
                    <a:pt x="171940" y="36404"/>
                  </a:lnTo>
                  <a:cubicBezTo>
                    <a:pt x="147769" y="32979"/>
                    <a:pt x="137330" y="12755"/>
                    <a:pt x="135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9"/>
            <p:cNvSpPr/>
            <p:nvPr/>
          </p:nvSpPr>
          <p:spPr>
            <a:xfrm>
              <a:off x="2111300" y="3184500"/>
              <a:ext cx="600250" cy="600225"/>
            </a:xfrm>
            <a:custGeom>
              <a:avLst/>
              <a:gdLst/>
              <a:ahLst/>
              <a:cxnLst/>
              <a:rect l="l" t="t" r="r" b="b"/>
              <a:pathLst>
                <a:path w="24010" h="24009" extrusionOk="0">
                  <a:moveTo>
                    <a:pt x="6133" y="1"/>
                  </a:moveTo>
                  <a:cubicBezTo>
                    <a:pt x="2741" y="1"/>
                    <a:pt x="1" y="2741"/>
                    <a:pt x="1" y="6133"/>
                  </a:cubicBezTo>
                  <a:lnTo>
                    <a:pt x="1" y="24009"/>
                  </a:lnTo>
                  <a:cubicBezTo>
                    <a:pt x="15593" y="20877"/>
                    <a:pt x="22411" y="7992"/>
                    <a:pt x="24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9"/>
            <p:cNvSpPr/>
            <p:nvPr/>
          </p:nvSpPr>
          <p:spPr>
            <a:xfrm>
              <a:off x="5809575" y="3184500"/>
              <a:ext cx="600250" cy="600225"/>
            </a:xfrm>
            <a:custGeom>
              <a:avLst/>
              <a:gdLst/>
              <a:ahLst/>
              <a:cxnLst/>
              <a:rect l="l" t="t" r="r" b="b"/>
              <a:pathLst>
                <a:path w="24010" h="24009" extrusionOk="0">
                  <a:moveTo>
                    <a:pt x="1" y="1"/>
                  </a:moveTo>
                  <a:cubicBezTo>
                    <a:pt x="3132" y="15593"/>
                    <a:pt x="16050" y="22410"/>
                    <a:pt x="24009" y="24009"/>
                  </a:cubicBezTo>
                  <a:lnTo>
                    <a:pt x="24009" y="6133"/>
                  </a:lnTo>
                  <a:cubicBezTo>
                    <a:pt x="24009" y="2741"/>
                    <a:pt x="21269" y="1"/>
                    <a:pt x="17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9"/>
            <p:cNvSpPr/>
            <p:nvPr/>
          </p:nvSpPr>
          <p:spPr>
            <a:xfrm>
              <a:off x="3584900" y="454225"/>
              <a:ext cx="950900" cy="951700"/>
            </a:xfrm>
            <a:custGeom>
              <a:avLst/>
              <a:gdLst/>
              <a:ahLst/>
              <a:cxnLst/>
              <a:rect l="l" t="t" r="r" b="b"/>
              <a:pathLst>
                <a:path w="38036" h="38068" extrusionOk="0">
                  <a:moveTo>
                    <a:pt x="1" y="0"/>
                  </a:moveTo>
                  <a:lnTo>
                    <a:pt x="1" y="31935"/>
                  </a:lnTo>
                  <a:cubicBezTo>
                    <a:pt x="1" y="35328"/>
                    <a:pt x="2741" y="38068"/>
                    <a:pt x="6101" y="38068"/>
                  </a:cubicBezTo>
                  <a:lnTo>
                    <a:pt x="38036" y="38068"/>
                  </a:lnTo>
                  <a:lnTo>
                    <a:pt x="19018" y="1901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9"/>
            <p:cNvSpPr/>
            <p:nvPr/>
          </p:nvSpPr>
          <p:spPr>
            <a:xfrm>
              <a:off x="2111300" y="4857075"/>
              <a:ext cx="600250" cy="600250"/>
            </a:xfrm>
            <a:custGeom>
              <a:avLst/>
              <a:gdLst/>
              <a:ahLst/>
              <a:cxnLst/>
              <a:rect l="l" t="t" r="r" b="b"/>
              <a:pathLst>
                <a:path w="24010" h="24010" extrusionOk="0">
                  <a:moveTo>
                    <a:pt x="1" y="1"/>
                  </a:moveTo>
                  <a:lnTo>
                    <a:pt x="1" y="17909"/>
                  </a:lnTo>
                  <a:cubicBezTo>
                    <a:pt x="1" y="21269"/>
                    <a:pt x="2741" y="24009"/>
                    <a:pt x="6133" y="24009"/>
                  </a:cubicBezTo>
                  <a:lnTo>
                    <a:pt x="24009" y="24009"/>
                  </a:lnTo>
                  <a:cubicBezTo>
                    <a:pt x="20878" y="8417"/>
                    <a:pt x="7993" y="159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9"/>
            <p:cNvSpPr/>
            <p:nvPr/>
          </p:nvSpPr>
          <p:spPr>
            <a:xfrm>
              <a:off x="5809575" y="4857075"/>
              <a:ext cx="600250" cy="600250"/>
            </a:xfrm>
            <a:custGeom>
              <a:avLst/>
              <a:gdLst/>
              <a:ahLst/>
              <a:cxnLst/>
              <a:rect l="l" t="t" r="r" b="b"/>
              <a:pathLst>
                <a:path w="24010" h="24010" extrusionOk="0">
                  <a:moveTo>
                    <a:pt x="24009" y="1"/>
                  </a:moveTo>
                  <a:cubicBezTo>
                    <a:pt x="8417" y="3132"/>
                    <a:pt x="1599" y="16050"/>
                    <a:pt x="1" y="24009"/>
                  </a:cubicBezTo>
                  <a:lnTo>
                    <a:pt x="17909" y="24009"/>
                  </a:lnTo>
                  <a:cubicBezTo>
                    <a:pt x="21269" y="24009"/>
                    <a:pt x="24009" y="21269"/>
                    <a:pt x="24009" y="17909"/>
                  </a:cubicBezTo>
                  <a:lnTo>
                    <a:pt x="24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10"/>
                                        </p:tgtEl>
                                        <p:attrNameLst>
                                          <p:attrName>style.visibility</p:attrName>
                                        </p:attrNameLst>
                                      </p:cBhvr>
                                      <p:to>
                                        <p:strVal val="visible"/>
                                      </p:to>
                                    </p:set>
                                    <p:anim calcmode="lin" valueType="num">
                                      <p:cBhvr additive="base">
                                        <p:cTn id="7" dur="1000"/>
                                        <p:tgtEl>
                                          <p:spTgt spid="2610"/>
                                        </p:tgtEl>
                                        <p:attrNameLst>
                                          <p:attrName>ppt_w</p:attrName>
                                        </p:attrNameLst>
                                      </p:cBhvr>
                                      <p:tavLst>
                                        <p:tav tm="0">
                                          <p:val>
                                            <p:strVal val="0"/>
                                          </p:val>
                                        </p:tav>
                                        <p:tav tm="100000">
                                          <p:val>
                                            <p:strVal val="#ppt_w"/>
                                          </p:val>
                                        </p:tav>
                                      </p:tavLst>
                                    </p:anim>
                                    <p:anim calcmode="lin" valueType="num">
                                      <p:cBhvr additive="base">
                                        <p:cTn id="8" dur="1000"/>
                                        <p:tgtEl>
                                          <p:spTgt spid="261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605"/>
                                        </p:tgtEl>
                                        <p:attrNameLst>
                                          <p:attrName>style.visibility</p:attrName>
                                        </p:attrNameLst>
                                      </p:cBhvr>
                                      <p:to>
                                        <p:strVal val="visible"/>
                                      </p:to>
                                    </p:set>
                                    <p:anim calcmode="lin" valueType="num">
                                      <p:cBhvr additive="base">
                                        <p:cTn id="11" dur="1000"/>
                                        <p:tgtEl>
                                          <p:spTgt spid="2605"/>
                                        </p:tgtEl>
                                        <p:attrNameLst>
                                          <p:attrName>ppt_w</p:attrName>
                                        </p:attrNameLst>
                                      </p:cBhvr>
                                      <p:tavLst>
                                        <p:tav tm="0">
                                          <p:val>
                                            <p:strVal val="0"/>
                                          </p:val>
                                        </p:tav>
                                        <p:tav tm="100000">
                                          <p:val>
                                            <p:strVal val="#ppt_w"/>
                                          </p:val>
                                        </p:tav>
                                      </p:tavLst>
                                    </p:anim>
                                    <p:anim calcmode="lin" valueType="num">
                                      <p:cBhvr additive="base">
                                        <p:cTn id="12" dur="1000"/>
                                        <p:tgtEl>
                                          <p:spTgt spid="2605"/>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604"/>
                                        </p:tgtEl>
                                        <p:attrNameLst>
                                          <p:attrName>style.visibility</p:attrName>
                                        </p:attrNameLst>
                                      </p:cBhvr>
                                      <p:to>
                                        <p:strVal val="visible"/>
                                      </p:to>
                                    </p:set>
                                    <p:animEffect transition="in" filter="fade">
                                      <p:cBhvr>
                                        <p:cTn id="15" dur="1000"/>
                                        <p:tgtEl>
                                          <p:spTgt spid="2604"/>
                                        </p:tgtEl>
                                      </p:cBhvr>
                                    </p:animEffect>
                                  </p:childTnLst>
                                </p:cTn>
                              </p:par>
                              <p:par>
                                <p:cTn id="16" presetID="10" presetClass="entr" presetSubtype="0" fill="hold" nodeType="withEffect">
                                  <p:stCondLst>
                                    <p:cond delay="0"/>
                                  </p:stCondLst>
                                  <p:childTnLst>
                                    <p:set>
                                      <p:cBhvr>
                                        <p:cTn id="17" dur="1" fill="hold">
                                          <p:stCondLst>
                                            <p:cond delay="0"/>
                                          </p:stCondLst>
                                        </p:cTn>
                                        <p:tgtEl>
                                          <p:spTgt spid="2602"/>
                                        </p:tgtEl>
                                        <p:attrNameLst>
                                          <p:attrName>style.visibility</p:attrName>
                                        </p:attrNameLst>
                                      </p:cBhvr>
                                      <p:to>
                                        <p:strVal val="visible"/>
                                      </p:to>
                                    </p:set>
                                    <p:animEffect transition="in" filter="fade">
                                      <p:cBhvr>
                                        <p:cTn id="18" dur="1000"/>
                                        <p:tgtEl>
                                          <p:spTgt spid="2602"/>
                                        </p:tgtEl>
                                      </p:cBhvr>
                                    </p:animEffect>
                                  </p:childTnLst>
                                </p:cTn>
                              </p:par>
                              <p:par>
                                <p:cTn id="19" presetID="2" presetClass="entr" presetSubtype="2" fill="hold" nodeType="withEffect">
                                  <p:stCondLst>
                                    <p:cond delay="0"/>
                                  </p:stCondLst>
                                  <p:childTnLst>
                                    <p:set>
                                      <p:cBhvr>
                                        <p:cTn id="20" dur="1" fill="hold">
                                          <p:stCondLst>
                                            <p:cond delay="0"/>
                                          </p:stCondLst>
                                        </p:cTn>
                                        <p:tgtEl>
                                          <p:spTgt spid="2603"/>
                                        </p:tgtEl>
                                        <p:attrNameLst>
                                          <p:attrName>style.visibility</p:attrName>
                                        </p:attrNameLst>
                                      </p:cBhvr>
                                      <p:to>
                                        <p:strVal val="visible"/>
                                      </p:to>
                                    </p:set>
                                    <p:anim calcmode="lin" valueType="num">
                                      <p:cBhvr additive="base">
                                        <p:cTn id="21" dur="1000"/>
                                        <p:tgtEl>
                                          <p:spTgt spid="260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2601"/>
                                        </p:tgtEl>
                                        <p:attrNameLst>
                                          <p:attrName>style.visibility</p:attrName>
                                        </p:attrNameLst>
                                      </p:cBhvr>
                                      <p:to>
                                        <p:strVal val="visible"/>
                                      </p:to>
                                    </p:set>
                                    <p:anim calcmode="lin" valueType="num">
                                      <p:cBhvr additive="base">
                                        <p:cTn id="24" dur="1000"/>
                                        <p:tgtEl>
                                          <p:spTgt spid="2601"/>
                                        </p:tgtEl>
                                        <p:attrNameLst>
                                          <p:attrName>ppt_x</p:attrName>
                                        </p:attrNameLst>
                                      </p:cBhvr>
                                      <p:tavLst>
                                        <p:tav tm="0">
                                          <p:val>
                                            <p:strVal val="#ppt_x+1"/>
                                          </p:val>
                                        </p:tav>
                                        <p:tav tm="100000">
                                          <p:val>
                                            <p:strVal val="#ppt_x"/>
                                          </p:val>
                                        </p:tav>
                                      </p:tavLst>
                                    </p:anim>
                                  </p:childTnLst>
                                </p:cTn>
                              </p:par>
                              <p:par>
                                <p:cTn id="25" presetID="2" presetClass="entr" presetSubtype="1" fill="hold" nodeType="withEffect">
                                  <p:stCondLst>
                                    <p:cond delay="0"/>
                                  </p:stCondLst>
                                  <p:childTnLst>
                                    <p:set>
                                      <p:cBhvr>
                                        <p:cTn id="26" dur="1" fill="hold">
                                          <p:stCondLst>
                                            <p:cond delay="0"/>
                                          </p:stCondLst>
                                        </p:cTn>
                                        <p:tgtEl>
                                          <p:spTgt spid="2600"/>
                                        </p:tgtEl>
                                        <p:attrNameLst>
                                          <p:attrName>style.visibility</p:attrName>
                                        </p:attrNameLst>
                                      </p:cBhvr>
                                      <p:to>
                                        <p:strVal val="visible"/>
                                      </p:to>
                                    </p:set>
                                    <p:anim calcmode="lin" valueType="num">
                                      <p:cBhvr additive="base">
                                        <p:cTn id="27" dur="1000"/>
                                        <p:tgtEl>
                                          <p:spTgt spid="26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21"/>
        <p:cNvGrpSpPr/>
        <p:nvPr/>
      </p:nvGrpSpPr>
      <p:grpSpPr>
        <a:xfrm>
          <a:off x="0" y="0"/>
          <a:ext cx="0" cy="0"/>
          <a:chOff x="0" y="0"/>
          <a:chExt cx="0" cy="0"/>
        </a:xfrm>
      </p:grpSpPr>
      <p:sp>
        <p:nvSpPr>
          <p:cNvPr id="2622" name="Google Shape;2622;p100"/>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Strategy</a:t>
            </a:r>
            <a:endParaRPr/>
          </a:p>
        </p:txBody>
      </p:sp>
      <p:sp>
        <p:nvSpPr>
          <p:cNvPr id="2623" name="Google Shape;2623;p100"/>
          <p:cNvSpPr/>
          <p:nvPr/>
        </p:nvSpPr>
        <p:spPr>
          <a:xfrm>
            <a:off x="5506025" y="2827639"/>
            <a:ext cx="523200" cy="523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00"/>
          <p:cNvSpPr/>
          <p:nvPr/>
        </p:nvSpPr>
        <p:spPr>
          <a:xfrm>
            <a:off x="5506025" y="3611869"/>
            <a:ext cx="523200" cy="52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5" name="Google Shape;2625;p100"/>
          <p:cNvGrpSpPr/>
          <p:nvPr/>
        </p:nvGrpSpPr>
        <p:grpSpPr>
          <a:xfrm>
            <a:off x="1287100" y="1365598"/>
            <a:ext cx="4096750" cy="2542331"/>
            <a:chOff x="1287100" y="1414897"/>
            <a:chExt cx="4096750" cy="2542331"/>
          </a:xfrm>
        </p:grpSpPr>
        <p:sp>
          <p:nvSpPr>
            <p:cNvPr id="2626" name="Google Shape;2626;p100"/>
            <p:cNvSpPr/>
            <p:nvPr/>
          </p:nvSpPr>
          <p:spPr>
            <a:xfrm>
              <a:off x="1287100" y="2337675"/>
              <a:ext cx="828600" cy="8286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00"/>
            <p:cNvSpPr/>
            <p:nvPr/>
          </p:nvSpPr>
          <p:spPr>
            <a:xfrm>
              <a:off x="3547040" y="1502913"/>
              <a:ext cx="677100" cy="6771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00"/>
            <p:cNvSpPr/>
            <p:nvPr/>
          </p:nvSpPr>
          <p:spPr>
            <a:xfrm>
              <a:off x="3547039" y="3192088"/>
              <a:ext cx="677100" cy="6771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9" name="Google Shape;2629;p100"/>
            <p:cNvCxnSpPr/>
            <p:nvPr/>
          </p:nvCxnSpPr>
          <p:spPr>
            <a:xfrm rot="10800000" flipH="1">
              <a:off x="2395125" y="1885650"/>
              <a:ext cx="889800" cy="677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630" name="Google Shape;2630;p100"/>
            <p:cNvCxnSpPr/>
            <p:nvPr/>
          </p:nvCxnSpPr>
          <p:spPr>
            <a:xfrm>
              <a:off x="2395125" y="2909850"/>
              <a:ext cx="889800" cy="677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631" name="Google Shape;2631;p100"/>
            <p:cNvCxnSpPr/>
            <p:nvPr/>
          </p:nvCxnSpPr>
          <p:spPr>
            <a:xfrm rot="10800000" flipH="1">
              <a:off x="4494050" y="1414897"/>
              <a:ext cx="889800" cy="326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632" name="Google Shape;2632;p100"/>
            <p:cNvCxnSpPr/>
            <p:nvPr/>
          </p:nvCxnSpPr>
          <p:spPr>
            <a:xfrm>
              <a:off x="4494050" y="1941953"/>
              <a:ext cx="889800" cy="326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633" name="Google Shape;2633;p100"/>
            <p:cNvCxnSpPr/>
            <p:nvPr/>
          </p:nvCxnSpPr>
          <p:spPr>
            <a:xfrm rot="10800000" flipH="1">
              <a:off x="4494050" y="3104072"/>
              <a:ext cx="889800" cy="326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634" name="Google Shape;2634;p100"/>
            <p:cNvCxnSpPr/>
            <p:nvPr/>
          </p:nvCxnSpPr>
          <p:spPr>
            <a:xfrm>
              <a:off x="4494050" y="3631128"/>
              <a:ext cx="889800" cy="326100"/>
            </a:xfrm>
            <a:prstGeom prst="curvedConnector3">
              <a:avLst>
                <a:gd name="adj1" fmla="val 50000"/>
              </a:avLst>
            </a:prstGeom>
            <a:noFill/>
            <a:ln w="76200" cap="flat" cmpd="sng">
              <a:solidFill>
                <a:schemeClr val="lt1"/>
              </a:solidFill>
              <a:prstDash val="solid"/>
              <a:round/>
              <a:headEnd type="none" w="med" len="med"/>
              <a:tailEnd type="none" w="med" len="med"/>
            </a:ln>
          </p:spPr>
        </p:cxnSp>
      </p:grpSp>
      <p:sp>
        <p:nvSpPr>
          <p:cNvPr id="2635" name="Google Shape;2635;p100"/>
          <p:cNvSpPr txBox="1"/>
          <p:nvPr/>
        </p:nvSpPr>
        <p:spPr>
          <a:xfrm>
            <a:off x="5549375" y="2898664"/>
            <a:ext cx="436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03</a:t>
            </a:r>
            <a:endParaRPr sz="2000">
              <a:solidFill>
                <a:schemeClr val="dk1"/>
              </a:solidFill>
              <a:latin typeface="Bebas Neue"/>
              <a:ea typeface="Bebas Neue"/>
              <a:cs typeface="Bebas Neue"/>
              <a:sym typeface="Bebas Neue"/>
            </a:endParaRPr>
          </a:p>
        </p:txBody>
      </p:sp>
      <p:sp>
        <p:nvSpPr>
          <p:cNvPr id="2636" name="Google Shape;2636;p100"/>
          <p:cNvSpPr txBox="1"/>
          <p:nvPr/>
        </p:nvSpPr>
        <p:spPr>
          <a:xfrm>
            <a:off x="5549375" y="3674714"/>
            <a:ext cx="436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04</a:t>
            </a:r>
            <a:endParaRPr sz="2000">
              <a:solidFill>
                <a:schemeClr val="dk1"/>
              </a:solidFill>
              <a:latin typeface="Bebas Neue"/>
              <a:ea typeface="Bebas Neue"/>
              <a:cs typeface="Bebas Neue"/>
              <a:sym typeface="Bebas Neue"/>
            </a:endParaRPr>
          </a:p>
        </p:txBody>
      </p:sp>
      <p:grpSp>
        <p:nvGrpSpPr>
          <p:cNvPr id="2637" name="Google Shape;2637;p100"/>
          <p:cNvGrpSpPr/>
          <p:nvPr/>
        </p:nvGrpSpPr>
        <p:grpSpPr>
          <a:xfrm>
            <a:off x="1531803" y="2533044"/>
            <a:ext cx="339200" cy="339271"/>
            <a:chOff x="5049725" y="2027900"/>
            <a:chExt cx="481750" cy="481850"/>
          </a:xfrm>
        </p:grpSpPr>
        <p:sp>
          <p:nvSpPr>
            <p:cNvPr id="2638" name="Google Shape;2638;p10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9" name="Google Shape;2639;p10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0" name="Google Shape;2640;p10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1" name="Google Shape;2641;p10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2" name="Google Shape;2642;p10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3" name="Google Shape;2643;p10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4" name="Google Shape;2644;p10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45" name="Google Shape;2645;p10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46" name="Google Shape;2646;p100"/>
          <p:cNvGrpSpPr/>
          <p:nvPr/>
        </p:nvGrpSpPr>
        <p:grpSpPr>
          <a:xfrm>
            <a:off x="3702560" y="3302938"/>
            <a:ext cx="366052" cy="356831"/>
            <a:chOff x="-31817400" y="3910025"/>
            <a:chExt cx="301675" cy="294075"/>
          </a:xfrm>
        </p:grpSpPr>
        <p:sp>
          <p:nvSpPr>
            <p:cNvPr id="2647" name="Google Shape;2647;p10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0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0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100"/>
          <p:cNvGrpSpPr/>
          <p:nvPr/>
        </p:nvGrpSpPr>
        <p:grpSpPr>
          <a:xfrm>
            <a:off x="3731960" y="1617831"/>
            <a:ext cx="307231" cy="348690"/>
            <a:chOff x="2423775" y="3226875"/>
            <a:chExt cx="259925" cy="295000"/>
          </a:xfrm>
        </p:grpSpPr>
        <p:sp>
          <p:nvSpPr>
            <p:cNvPr id="2651" name="Google Shape;2651;p10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0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0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100"/>
          <p:cNvSpPr txBox="1"/>
          <p:nvPr/>
        </p:nvSpPr>
        <p:spPr>
          <a:xfrm>
            <a:off x="6151400" y="1007601"/>
            <a:ext cx="22032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Bebas Neue"/>
                <a:ea typeface="Bebas Neue"/>
                <a:cs typeface="Bebas Neue"/>
                <a:sym typeface="Bebas Neue"/>
              </a:rPr>
              <a:t>Mercury</a:t>
            </a:r>
            <a:endParaRPr sz="1800">
              <a:solidFill>
                <a:schemeClr val="lt1"/>
              </a:solidFill>
              <a:latin typeface="Bebas Neue"/>
              <a:ea typeface="Bebas Neue"/>
              <a:cs typeface="Bebas Neue"/>
              <a:sym typeface="Bebas Neue"/>
            </a:endParaRPr>
          </a:p>
        </p:txBody>
      </p:sp>
      <p:sp>
        <p:nvSpPr>
          <p:cNvPr id="2655" name="Google Shape;2655;p100"/>
          <p:cNvSpPr txBox="1"/>
          <p:nvPr/>
        </p:nvSpPr>
        <p:spPr>
          <a:xfrm>
            <a:off x="6151400" y="1269275"/>
            <a:ext cx="2279400" cy="523200"/>
          </a:xfrm>
          <a:prstGeom prst="rect">
            <a:avLst/>
          </a:prstGeom>
          <a:noFill/>
          <a:ln>
            <a:noFill/>
          </a:ln>
        </p:spPr>
        <p:txBody>
          <a:bodyPr spcFirstLastPara="1" wrap="square" lIns="91425" tIns="91425" rIns="91425" bIns="91425" anchor="t" anchorCtr="0">
            <a:noAutofit/>
          </a:bodyPr>
          <a:lstStyle/>
          <a:p>
            <a:pPr marL="0" lvl="0" indent="12700" algn="l" rtl="0">
              <a:lnSpc>
                <a:spcPct val="100000"/>
              </a:lnSpc>
              <a:spcBef>
                <a:spcPts val="0"/>
              </a:spcBef>
              <a:spcAft>
                <a:spcPts val="0"/>
              </a:spcAft>
              <a:buNone/>
            </a:pPr>
            <a:r>
              <a:rPr lang="en">
                <a:solidFill>
                  <a:schemeClr val="accent1"/>
                </a:solidFill>
                <a:latin typeface="Montserrat"/>
                <a:ea typeface="Montserrat"/>
                <a:cs typeface="Montserrat"/>
                <a:sym typeface="Montserrat"/>
              </a:rPr>
              <a:t>Mercury is the closest planet to the Sun</a:t>
            </a:r>
            <a:endParaRPr>
              <a:solidFill>
                <a:schemeClr val="accent1"/>
              </a:solidFill>
              <a:latin typeface="Montserrat"/>
              <a:ea typeface="Montserrat"/>
              <a:cs typeface="Montserrat"/>
              <a:sym typeface="Montserrat"/>
            </a:endParaRPr>
          </a:p>
        </p:txBody>
      </p:sp>
      <p:sp>
        <p:nvSpPr>
          <p:cNvPr id="2656" name="Google Shape;2656;p100"/>
          <p:cNvSpPr txBox="1"/>
          <p:nvPr/>
        </p:nvSpPr>
        <p:spPr>
          <a:xfrm>
            <a:off x="6151400" y="1789964"/>
            <a:ext cx="22032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Bebas Neue"/>
                <a:ea typeface="Bebas Neue"/>
                <a:cs typeface="Bebas Neue"/>
                <a:sym typeface="Bebas Neue"/>
              </a:rPr>
              <a:t>JUpiter</a:t>
            </a:r>
            <a:endParaRPr sz="1800">
              <a:solidFill>
                <a:schemeClr val="lt1"/>
              </a:solidFill>
              <a:latin typeface="Bebas Neue"/>
              <a:ea typeface="Bebas Neue"/>
              <a:cs typeface="Bebas Neue"/>
              <a:sym typeface="Bebas Neue"/>
            </a:endParaRPr>
          </a:p>
        </p:txBody>
      </p:sp>
      <p:sp>
        <p:nvSpPr>
          <p:cNvPr id="2657" name="Google Shape;2657;p100"/>
          <p:cNvSpPr txBox="1"/>
          <p:nvPr/>
        </p:nvSpPr>
        <p:spPr>
          <a:xfrm>
            <a:off x="6151400" y="2051641"/>
            <a:ext cx="2279400" cy="523200"/>
          </a:xfrm>
          <a:prstGeom prst="rect">
            <a:avLst/>
          </a:prstGeom>
          <a:noFill/>
          <a:ln>
            <a:noFill/>
          </a:ln>
        </p:spPr>
        <p:txBody>
          <a:bodyPr spcFirstLastPara="1" wrap="square" lIns="91425" tIns="91425" rIns="91425" bIns="91425" anchor="t" anchorCtr="0">
            <a:noAutofit/>
          </a:bodyPr>
          <a:lstStyle/>
          <a:p>
            <a:pPr marL="0" lvl="0" indent="12700" algn="l" rtl="0">
              <a:lnSpc>
                <a:spcPct val="100000"/>
              </a:lnSpc>
              <a:spcBef>
                <a:spcPts val="0"/>
              </a:spcBef>
              <a:spcAft>
                <a:spcPts val="0"/>
              </a:spcAft>
              <a:buNone/>
            </a:pPr>
            <a:r>
              <a:rPr lang="en">
                <a:solidFill>
                  <a:schemeClr val="accent1"/>
                </a:solidFill>
                <a:latin typeface="Montserrat"/>
                <a:ea typeface="Montserrat"/>
                <a:cs typeface="Montserrat"/>
                <a:sym typeface="Montserrat"/>
              </a:rPr>
              <a:t>It’s a gas giant and the biggest planet</a:t>
            </a:r>
            <a:endParaRPr>
              <a:solidFill>
                <a:schemeClr val="accent1"/>
              </a:solidFill>
              <a:latin typeface="Montserrat"/>
              <a:ea typeface="Montserrat"/>
              <a:cs typeface="Montserrat"/>
              <a:sym typeface="Montserrat"/>
            </a:endParaRPr>
          </a:p>
        </p:txBody>
      </p:sp>
      <p:sp>
        <p:nvSpPr>
          <p:cNvPr id="2658" name="Google Shape;2658;p100"/>
          <p:cNvSpPr txBox="1"/>
          <p:nvPr/>
        </p:nvSpPr>
        <p:spPr>
          <a:xfrm>
            <a:off x="749050" y="3162619"/>
            <a:ext cx="1904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Bebas Neue"/>
                <a:ea typeface="Bebas Neue"/>
                <a:cs typeface="Bebas Neue"/>
                <a:sym typeface="Bebas Neue"/>
              </a:rPr>
              <a:t>GOAl</a:t>
            </a:r>
            <a:endParaRPr sz="1800">
              <a:solidFill>
                <a:schemeClr val="lt1"/>
              </a:solidFill>
              <a:latin typeface="Bebas Neue"/>
              <a:ea typeface="Bebas Neue"/>
              <a:cs typeface="Bebas Neue"/>
              <a:sym typeface="Bebas Neue"/>
            </a:endParaRPr>
          </a:p>
        </p:txBody>
      </p:sp>
      <p:sp>
        <p:nvSpPr>
          <p:cNvPr id="2659" name="Google Shape;2659;p100"/>
          <p:cNvSpPr txBox="1"/>
          <p:nvPr/>
        </p:nvSpPr>
        <p:spPr>
          <a:xfrm>
            <a:off x="603600" y="3424294"/>
            <a:ext cx="2195700" cy="67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accent1"/>
                </a:solidFill>
                <a:latin typeface="Montserrat"/>
                <a:ea typeface="Montserrat"/>
                <a:cs typeface="Montserrat"/>
                <a:sym typeface="Montserrat"/>
              </a:rPr>
              <a:t>The Sun is the star at the center</a:t>
            </a:r>
            <a:endParaRPr>
              <a:solidFill>
                <a:schemeClr val="accent1"/>
              </a:solidFill>
              <a:latin typeface="Montserrat"/>
              <a:ea typeface="Montserrat"/>
              <a:cs typeface="Montserrat"/>
              <a:sym typeface="Montserrat"/>
            </a:endParaRPr>
          </a:p>
        </p:txBody>
      </p:sp>
      <p:sp>
        <p:nvSpPr>
          <p:cNvPr id="2660" name="Google Shape;2660;p100"/>
          <p:cNvSpPr txBox="1"/>
          <p:nvPr/>
        </p:nvSpPr>
        <p:spPr>
          <a:xfrm>
            <a:off x="3089829" y="3866050"/>
            <a:ext cx="15915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Bebas Neue"/>
                <a:ea typeface="Bebas Neue"/>
                <a:cs typeface="Bebas Neue"/>
                <a:sym typeface="Bebas Neue"/>
              </a:rPr>
              <a:t>Key action 2</a:t>
            </a:r>
            <a:endParaRPr sz="1800">
              <a:solidFill>
                <a:schemeClr val="lt1"/>
              </a:solidFill>
              <a:latin typeface="Bebas Neue"/>
              <a:ea typeface="Bebas Neue"/>
              <a:cs typeface="Bebas Neue"/>
              <a:sym typeface="Bebas Neue"/>
            </a:endParaRPr>
          </a:p>
        </p:txBody>
      </p:sp>
      <p:sp>
        <p:nvSpPr>
          <p:cNvPr id="2661" name="Google Shape;2661;p100"/>
          <p:cNvSpPr txBox="1"/>
          <p:nvPr/>
        </p:nvSpPr>
        <p:spPr>
          <a:xfrm>
            <a:off x="3089832" y="4127725"/>
            <a:ext cx="1591500" cy="52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accent1"/>
                </a:solidFill>
                <a:latin typeface="Montserrat"/>
                <a:ea typeface="Montserrat"/>
                <a:cs typeface="Montserrat"/>
                <a:sym typeface="Montserrat"/>
              </a:rPr>
              <a:t>Venus has a beautiful name</a:t>
            </a:r>
            <a:endParaRPr>
              <a:solidFill>
                <a:schemeClr val="accent1"/>
              </a:solidFill>
              <a:latin typeface="Montserrat"/>
              <a:ea typeface="Montserrat"/>
              <a:cs typeface="Montserrat"/>
              <a:sym typeface="Montserrat"/>
            </a:endParaRPr>
          </a:p>
        </p:txBody>
      </p:sp>
      <p:sp>
        <p:nvSpPr>
          <p:cNvPr id="2662" name="Google Shape;2662;p100"/>
          <p:cNvSpPr txBox="1"/>
          <p:nvPr/>
        </p:nvSpPr>
        <p:spPr>
          <a:xfrm>
            <a:off x="3089829" y="2177603"/>
            <a:ext cx="15915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Bebas Neue"/>
                <a:ea typeface="Bebas Neue"/>
                <a:cs typeface="Bebas Neue"/>
                <a:sym typeface="Bebas Neue"/>
              </a:rPr>
              <a:t>Key action 1</a:t>
            </a:r>
            <a:endParaRPr sz="1800">
              <a:solidFill>
                <a:schemeClr val="lt1"/>
              </a:solidFill>
              <a:latin typeface="Bebas Neue"/>
              <a:ea typeface="Bebas Neue"/>
              <a:cs typeface="Bebas Neue"/>
              <a:sym typeface="Bebas Neue"/>
            </a:endParaRPr>
          </a:p>
        </p:txBody>
      </p:sp>
      <p:sp>
        <p:nvSpPr>
          <p:cNvPr id="2663" name="Google Shape;2663;p100"/>
          <p:cNvSpPr txBox="1"/>
          <p:nvPr/>
        </p:nvSpPr>
        <p:spPr>
          <a:xfrm>
            <a:off x="3089832" y="2439278"/>
            <a:ext cx="1591500" cy="52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accent1"/>
                </a:solidFill>
                <a:latin typeface="Montserrat"/>
                <a:ea typeface="Montserrat"/>
                <a:cs typeface="Montserrat"/>
                <a:sym typeface="Montserrat"/>
              </a:rPr>
              <a:t>Neptune is the</a:t>
            </a:r>
            <a:endParaRPr>
              <a:solidFill>
                <a:schemeClr val="accent1"/>
              </a:solidFill>
              <a:latin typeface="Montserrat"/>
              <a:ea typeface="Montserrat"/>
              <a:cs typeface="Montserrat"/>
              <a:sym typeface="Montserrat"/>
            </a:endParaRPr>
          </a:p>
          <a:p>
            <a:pPr marL="0" lvl="0" indent="0" algn="ctr" rtl="0">
              <a:lnSpc>
                <a:spcPct val="100000"/>
              </a:lnSpc>
              <a:spcBef>
                <a:spcPts val="0"/>
              </a:spcBef>
              <a:spcAft>
                <a:spcPts val="0"/>
              </a:spcAft>
              <a:buNone/>
            </a:pPr>
            <a:r>
              <a:rPr lang="en">
                <a:solidFill>
                  <a:schemeClr val="accent1"/>
                </a:solidFill>
                <a:latin typeface="Montserrat"/>
                <a:ea typeface="Montserrat"/>
                <a:cs typeface="Montserrat"/>
                <a:sym typeface="Montserrat"/>
              </a:rPr>
              <a:t>fourth-largest </a:t>
            </a:r>
            <a:endParaRPr>
              <a:solidFill>
                <a:schemeClr val="accent1"/>
              </a:solidFill>
              <a:latin typeface="Montserrat"/>
              <a:ea typeface="Montserrat"/>
              <a:cs typeface="Montserrat"/>
              <a:sym typeface="Montserrat"/>
            </a:endParaRPr>
          </a:p>
        </p:txBody>
      </p:sp>
      <p:sp>
        <p:nvSpPr>
          <p:cNvPr id="2664" name="Google Shape;2664;p100"/>
          <p:cNvSpPr txBox="1"/>
          <p:nvPr/>
        </p:nvSpPr>
        <p:spPr>
          <a:xfrm>
            <a:off x="6151400" y="2706964"/>
            <a:ext cx="22032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Bebas Neue"/>
                <a:ea typeface="Bebas Neue"/>
                <a:cs typeface="Bebas Neue"/>
                <a:sym typeface="Bebas Neue"/>
              </a:rPr>
              <a:t>Saturn</a:t>
            </a:r>
            <a:endParaRPr sz="1800">
              <a:solidFill>
                <a:schemeClr val="lt1"/>
              </a:solidFill>
              <a:latin typeface="Bebas Neue"/>
              <a:ea typeface="Bebas Neue"/>
              <a:cs typeface="Bebas Neue"/>
              <a:sym typeface="Bebas Neue"/>
            </a:endParaRPr>
          </a:p>
        </p:txBody>
      </p:sp>
      <p:sp>
        <p:nvSpPr>
          <p:cNvPr id="2665" name="Google Shape;2665;p100"/>
          <p:cNvSpPr txBox="1"/>
          <p:nvPr/>
        </p:nvSpPr>
        <p:spPr>
          <a:xfrm>
            <a:off x="6151400" y="2968645"/>
            <a:ext cx="2279400" cy="52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accent1"/>
                </a:solidFill>
                <a:latin typeface="Montserrat"/>
                <a:ea typeface="Montserrat"/>
                <a:cs typeface="Montserrat"/>
                <a:sym typeface="Montserrat"/>
              </a:rPr>
              <a:t>It’s a composed mostly of hydrogen</a:t>
            </a:r>
            <a:endParaRPr>
              <a:solidFill>
                <a:schemeClr val="accent1"/>
              </a:solidFill>
              <a:latin typeface="Montserrat"/>
              <a:ea typeface="Montserrat"/>
              <a:cs typeface="Montserrat"/>
              <a:sym typeface="Montserrat"/>
            </a:endParaRPr>
          </a:p>
        </p:txBody>
      </p:sp>
      <p:sp>
        <p:nvSpPr>
          <p:cNvPr id="2666" name="Google Shape;2666;p100"/>
          <p:cNvSpPr txBox="1"/>
          <p:nvPr/>
        </p:nvSpPr>
        <p:spPr>
          <a:xfrm>
            <a:off x="6151400" y="3473839"/>
            <a:ext cx="22032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Bebas Neue"/>
                <a:ea typeface="Bebas Neue"/>
                <a:cs typeface="Bebas Neue"/>
                <a:sym typeface="Bebas Neue"/>
              </a:rPr>
              <a:t>Mars</a:t>
            </a:r>
            <a:endParaRPr sz="1800">
              <a:solidFill>
                <a:schemeClr val="lt1"/>
              </a:solidFill>
              <a:latin typeface="Bebas Neue"/>
              <a:ea typeface="Bebas Neue"/>
              <a:cs typeface="Bebas Neue"/>
              <a:sym typeface="Bebas Neue"/>
            </a:endParaRPr>
          </a:p>
        </p:txBody>
      </p:sp>
      <p:sp>
        <p:nvSpPr>
          <p:cNvPr id="2667" name="Google Shape;2667;p100"/>
          <p:cNvSpPr txBox="1"/>
          <p:nvPr/>
        </p:nvSpPr>
        <p:spPr>
          <a:xfrm>
            <a:off x="6151400" y="3735523"/>
            <a:ext cx="2279400" cy="523200"/>
          </a:xfrm>
          <a:prstGeom prst="rect">
            <a:avLst/>
          </a:prstGeom>
          <a:noFill/>
          <a:ln>
            <a:noFill/>
          </a:ln>
        </p:spPr>
        <p:txBody>
          <a:bodyPr spcFirstLastPara="1" wrap="square" lIns="91425" tIns="91425" rIns="91425" bIns="91425" anchor="t" anchorCtr="0">
            <a:noAutofit/>
          </a:bodyPr>
          <a:lstStyle/>
          <a:p>
            <a:pPr marL="0" lvl="0" indent="12700" algn="l" rtl="0">
              <a:lnSpc>
                <a:spcPct val="100000"/>
              </a:lnSpc>
              <a:spcBef>
                <a:spcPts val="0"/>
              </a:spcBef>
              <a:spcAft>
                <a:spcPts val="0"/>
              </a:spcAft>
              <a:buNone/>
            </a:pPr>
            <a:r>
              <a:rPr lang="en">
                <a:solidFill>
                  <a:schemeClr val="accent1"/>
                </a:solidFill>
                <a:latin typeface="Montserrat"/>
                <a:ea typeface="Montserrat"/>
                <a:cs typeface="Montserrat"/>
                <a:sym typeface="Montserrat"/>
              </a:rPr>
              <a:t>Jupiter is a gas giant and the biggest planet </a:t>
            </a:r>
            <a:endParaRPr>
              <a:solidFill>
                <a:schemeClr val="accent1"/>
              </a:solidFill>
              <a:latin typeface="Montserrat"/>
              <a:ea typeface="Montserrat"/>
              <a:cs typeface="Montserrat"/>
              <a:sym typeface="Montserrat"/>
            </a:endParaRPr>
          </a:p>
        </p:txBody>
      </p:sp>
      <p:sp>
        <p:nvSpPr>
          <p:cNvPr id="2668" name="Google Shape;2668;p100"/>
          <p:cNvSpPr/>
          <p:nvPr/>
        </p:nvSpPr>
        <p:spPr>
          <a:xfrm>
            <a:off x="5506025" y="1138451"/>
            <a:ext cx="523200" cy="52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00"/>
          <p:cNvSpPr/>
          <p:nvPr/>
        </p:nvSpPr>
        <p:spPr>
          <a:xfrm>
            <a:off x="5506025" y="1922682"/>
            <a:ext cx="523200" cy="52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00"/>
          <p:cNvSpPr txBox="1"/>
          <p:nvPr/>
        </p:nvSpPr>
        <p:spPr>
          <a:xfrm>
            <a:off x="5549375" y="1209476"/>
            <a:ext cx="436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01</a:t>
            </a:r>
            <a:endParaRPr sz="2000">
              <a:solidFill>
                <a:schemeClr val="dk1"/>
              </a:solidFill>
              <a:latin typeface="Bebas Neue"/>
              <a:ea typeface="Bebas Neue"/>
              <a:cs typeface="Bebas Neue"/>
              <a:sym typeface="Bebas Neue"/>
            </a:endParaRPr>
          </a:p>
        </p:txBody>
      </p:sp>
      <p:sp>
        <p:nvSpPr>
          <p:cNvPr id="2671" name="Google Shape;2671;p100"/>
          <p:cNvSpPr txBox="1"/>
          <p:nvPr/>
        </p:nvSpPr>
        <p:spPr>
          <a:xfrm>
            <a:off x="5549375" y="1985526"/>
            <a:ext cx="436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02</a:t>
            </a:r>
            <a:endParaRPr sz="2000">
              <a:solidFill>
                <a:schemeClr val="dk1"/>
              </a:solidFill>
              <a:latin typeface="Bebas Neue"/>
              <a:ea typeface="Bebas Neue"/>
              <a:cs typeface="Bebas Neue"/>
              <a:sym typeface="Bebas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37"/>
                                        </p:tgtEl>
                                        <p:attrNameLst>
                                          <p:attrName>style.visibility</p:attrName>
                                        </p:attrNameLst>
                                      </p:cBhvr>
                                      <p:to>
                                        <p:strVal val="visible"/>
                                      </p:to>
                                    </p:set>
                                    <p:anim calcmode="lin" valueType="num">
                                      <p:cBhvr additive="base">
                                        <p:cTn id="7" dur="1000"/>
                                        <p:tgtEl>
                                          <p:spTgt spid="2637"/>
                                        </p:tgtEl>
                                        <p:attrNameLst>
                                          <p:attrName>ppt_w</p:attrName>
                                        </p:attrNameLst>
                                      </p:cBhvr>
                                      <p:tavLst>
                                        <p:tav tm="0">
                                          <p:val>
                                            <p:strVal val="0"/>
                                          </p:val>
                                        </p:tav>
                                        <p:tav tm="100000">
                                          <p:val>
                                            <p:strVal val="#ppt_w"/>
                                          </p:val>
                                        </p:tav>
                                      </p:tavLst>
                                    </p:anim>
                                    <p:anim calcmode="lin" valueType="num">
                                      <p:cBhvr additive="base">
                                        <p:cTn id="8" dur="1000"/>
                                        <p:tgtEl>
                                          <p:spTgt spid="263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650"/>
                                        </p:tgtEl>
                                        <p:attrNameLst>
                                          <p:attrName>style.visibility</p:attrName>
                                        </p:attrNameLst>
                                      </p:cBhvr>
                                      <p:to>
                                        <p:strVal val="visible"/>
                                      </p:to>
                                    </p:set>
                                    <p:anim calcmode="lin" valueType="num">
                                      <p:cBhvr additive="base">
                                        <p:cTn id="11" dur="1000"/>
                                        <p:tgtEl>
                                          <p:spTgt spid="2650"/>
                                        </p:tgtEl>
                                        <p:attrNameLst>
                                          <p:attrName>ppt_w</p:attrName>
                                        </p:attrNameLst>
                                      </p:cBhvr>
                                      <p:tavLst>
                                        <p:tav tm="0">
                                          <p:val>
                                            <p:strVal val="0"/>
                                          </p:val>
                                        </p:tav>
                                        <p:tav tm="100000">
                                          <p:val>
                                            <p:strVal val="#ppt_w"/>
                                          </p:val>
                                        </p:tav>
                                      </p:tavLst>
                                    </p:anim>
                                    <p:anim calcmode="lin" valueType="num">
                                      <p:cBhvr additive="base">
                                        <p:cTn id="12" dur="1000"/>
                                        <p:tgtEl>
                                          <p:spTgt spid="265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46"/>
                                        </p:tgtEl>
                                        <p:attrNameLst>
                                          <p:attrName>style.visibility</p:attrName>
                                        </p:attrNameLst>
                                      </p:cBhvr>
                                      <p:to>
                                        <p:strVal val="visible"/>
                                      </p:to>
                                    </p:set>
                                    <p:anim calcmode="lin" valueType="num">
                                      <p:cBhvr additive="base">
                                        <p:cTn id="15" dur="1000"/>
                                        <p:tgtEl>
                                          <p:spTgt spid="2646"/>
                                        </p:tgtEl>
                                        <p:attrNameLst>
                                          <p:attrName>ppt_w</p:attrName>
                                        </p:attrNameLst>
                                      </p:cBhvr>
                                      <p:tavLst>
                                        <p:tav tm="0">
                                          <p:val>
                                            <p:strVal val="0"/>
                                          </p:val>
                                        </p:tav>
                                        <p:tav tm="100000">
                                          <p:val>
                                            <p:strVal val="#ppt_w"/>
                                          </p:val>
                                        </p:tav>
                                      </p:tavLst>
                                    </p:anim>
                                    <p:anim calcmode="lin" valueType="num">
                                      <p:cBhvr additive="base">
                                        <p:cTn id="16" dur="1000"/>
                                        <p:tgtEl>
                                          <p:spTgt spid="264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2623"/>
                                        </p:tgtEl>
                                        <p:attrNameLst>
                                          <p:attrName>style.visibility</p:attrName>
                                        </p:attrNameLst>
                                      </p:cBhvr>
                                      <p:to>
                                        <p:strVal val="visible"/>
                                      </p:to>
                                    </p:set>
                                    <p:animEffect transition="in" filter="fade">
                                      <p:cBhvr>
                                        <p:cTn id="19" dur="1000"/>
                                        <p:tgtEl>
                                          <p:spTgt spid="2623"/>
                                        </p:tgtEl>
                                      </p:cBhvr>
                                    </p:animEffect>
                                  </p:childTnLst>
                                </p:cTn>
                              </p:par>
                              <p:par>
                                <p:cTn id="20" presetID="10" presetClass="entr" presetSubtype="0" fill="hold" nodeType="withEffect">
                                  <p:stCondLst>
                                    <p:cond delay="0"/>
                                  </p:stCondLst>
                                  <p:childTnLst>
                                    <p:set>
                                      <p:cBhvr>
                                        <p:cTn id="21" dur="1" fill="hold">
                                          <p:stCondLst>
                                            <p:cond delay="0"/>
                                          </p:stCondLst>
                                        </p:cTn>
                                        <p:tgtEl>
                                          <p:spTgt spid="2624"/>
                                        </p:tgtEl>
                                        <p:attrNameLst>
                                          <p:attrName>style.visibility</p:attrName>
                                        </p:attrNameLst>
                                      </p:cBhvr>
                                      <p:to>
                                        <p:strVal val="visible"/>
                                      </p:to>
                                    </p:set>
                                    <p:animEffect transition="in" filter="fade">
                                      <p:cBhvr>
                                        <p:cTn id="22" dur="1000"/>
                                        <p:tgtEl>
                                          <p:spTgt spid="2624"/>
                                        </p:tgtEl>
                                      </p:cBhvr>
                                    </p:animEffect>
                                  </p:childTnLst>
                                </p:cTn>
                              </p:par>
                              <p:par>
                                <p:cTn id="23" presetID="10" presetClass="entr" presetSubtype="0" fill="hold" nodeType="withEffect">
                                  <p:stCondLst>
                                    <p:cond delay="0"/>
                                  </p:stCondLst>
                                  <p:childTnLst>
                                    <p:set>
                                      <p:cBhvr>
                                        <p:cTn id="24" dur="1" fill="hold">
                                          <p:stCondLst>
                                            <p:cond delay="0"/>
                                          </p:stCondLst>
                                        </p:cTn>
                                        <p:tgtEl>
                                          <p:spTgt spid="2635"/>
                                        </p:tgtEl>
                                        <p:attrNameLst>
                                          <p:attrName>style.visibility</p:attrName>
                                        </p:attrNameLst>
                                      </p:cBhvr>
                                      <p:to>
                                        <p:strVal val="visible"/>
                                      </p:to>
                                    </p:set>
                                    <p:animEffect transition="in" filter="fade">
                                      <p:cBhvr>
                                        <p:cTn id="25" dur="1000"/>
                                        <p:tgtEl>
                                          <p:spTgt spid="2635"/>
                                        </p:tgtEl>
                                      </p:cBhvr>
                                    </p:animEffect>
                                  </p:childTnLst>
                                </p:cTn>
                              </p:par>
                              <p:par>
                                <p:cTn id="26" presetID="10" presetClass="entr" presetSubtype="0" fill="hold" nodeType="withEffect">
                                  <p:stCondLst>
                                    <p:cond delay="0"/>
                                  </p:stCondLst>
                                  <p:childTnLst>
                                    <p:set>
                                      <p:cBhvr>
                                        <p:cTn id="27" dur="1" fill="hold">
                                          <p:stCondLst>
                                            <p:cond delay="0"/>
                                          </p:stCondLst>
                                        </p:cTn>
                                        <p:tgtEl>
                                          <p:spTgt spid="2636"/>
                                        </p:tgtEl>
                                        <p:attrNameLst>
                                          <p:attrName>style.visibility</p:attrName>
                                        </p:attrNameLst>
                                      </p:cBhvr>
                                      <p:to>
                                        <p:strVal val="visible"/>
                                      </p:to>
                                    </p:set>
                                    <p:animEffect transition="in" filter="fade">
                                      <p:cBhvr>
                                        <p:cTn id="28" dur="1000"/>
                                        <p:tgtEl>
                                          <p:spTgt spid="2636"/>
                                        </p:tgtEl>
                                      </p:cBhvr>
                                    </p:animEffect>
                                  </p:childTnLst>
                                </p:cTn>
                              </p:par>
                              <p:par>
                                <p:cTn id="29" presetID="10" presetClass="entr" presetSubtype="0" fill="hold" nodeType="withEffect">
                                  <p:stCondLst>
                                    <p:cond delay="0"/>
                                  </p:stCondLst>
                                  <p:childTnLst>
                                    <p:set>
                                      <p:cBhvr>
                                        <p:cTn id="30" dur="1" fill="hold">
                                          <p:stCondLst>
                                            <p:cond delay="0"/>
                                          </p:stCondLst>
                                        </p:cTn>
                                        <p:tgtEl>
                                          <p:spTgt spid="2654"/>
                                        </p:tgtEl>
                                        <p:attrNameLst>
                                          <p:attrName>style.visibility</p:attrName>
                                        </p:attrNameLst>
                                      </p:cBhvr>
                                      <p:to>
                                        <p:strVal val="visible"/>
                                      </p:to>
                                    </p:set>
                                    <p:animEffect transition="in" filter="fade">
                                      <p:cBhvr>
                                        <p:cTn id="31" dur="1000"/>
                                        <p:tgtEl>
                                          <p:spTgt spid="2654"/>
                                        </p:tgtEl>
                                      </p:cBhvr>
                                    </p:animEffect>
                                  </p:childTnLst>
                                </p:cTn>
                              </p:par>
                              <p:par>
                                <p:cTn id="32" presetID="10" presetClass="entr" presetSubtype="0" fill="hold" nodeType="withEffect">
                                  <p:stCondLst>
                                    <p:cond delay="0"/>
                                  </p:stCondLst>
                                  <p:childTnLst>
                                    <p:set>
                                      <p:cBhvr>
                                        <p:cTn id="33" dur="1" fill="hold">
                                          <p:stCondLst>
                                            <p:cond delay="0"/>
                                          </p:stCondLst>
                                        </p:cTn>
                                        <p:tgtEl>
                                          <p:spTgt spid="2655"/>
                                        </p:tgtEl>
                                        <p:attrNameLst>
                                          <p:attrName>style.visibility</p:attrName>
                                        </p:attrNameLst>
                                      </p:cBhvr>
                                      <p:to>
                                        <p:strVal val="visible"/>
                                      </p:to>
                                    </p:set>
                                    <p:animEffect transition="in" filter="fade">
                                      <p:cBhvr>
                                        <p:cTn id="34" dur="1000"/>
                                        <p:tgtEl>
                                          <p:spTgt spid="2655"/>
                                        </p:tgtEl>
                                      </p:cBhvr>
                                    </p:animEffect>
                                  </p:childTnLst>
                                </p:cTn>
                              </p:par>
                              <p:par>
                                <p:cTn id="35" presetID="10" presetClass="entr" presetSubtype="0" fill="hold" nodeType="withEffect">
                                  <p:stCondLst>
                                    <p:cond delay="0"/>
                                  </p:stCondLst>
                                  <p:childTnLst>
                                    <p:set>
                                      <p:cBhvr>
                                        <p:cTn id="36" dur="1" fill="hold">
                                          <p:stCondLst>
                                            <p:cond delay="0"/>
                                          </p:stCondLst>
                                        </p:cTn>
                                        <p:tgtEl>
                                          <p:spTgt spid="2656"/>
                                        </p:tgtEl>
                                        <p:attrNameLst>
                                          <p:attrName>style.visibility</p:attrName>
                                        </p:attrNameLst>
                                      </p:cBhvr>
                                      <p:to>
                                        <p:strVal val="visible"/>
                                      </p:to>
                                    </p:set>
                                    <p:animEffect transition="in" filter="fade">
                                      <p:cBhvr>
                                        <p:cTn id="37" dur="1000"/>
                                        <p:tgtEl>
                                          <p:spTgt spid="2656"/>
                                        </p:tgtEl>
                                      </p:cBhvr>
                                    </p:animEffect>
                                  </p:childTnLst>
                                </p:cTn>
                              </p:par>
                              <p:par>
                                <p:cTn id="38" presetID="10" presetClass="entr" presetSubtype="0" fill="hold" nodeType="withEffect">
                                  <p:stCondLst>
                                    <p:cond delay="0"/>
                                  </p:stCondLst>
                                  <p:childTnLst>
                                    <p:set>
                                      <p:cBhvr>
                                        <p:cTn id="39" dur="1" fill="hold">
                                          <p:stCondLst>
                                            <p:cond delay="0"/>
                                          </p:stCondLst>
                                        </p:cTn>
                                        <p:tgtEl>
                                          <p:spTgt spid="2657"/>
                                        </p:tgtEl>
                                        <p:attrNameLst>
                                          <p:attrName>style.visibility</p:attrName>
                                        </p:attrNameLst>
                                      </p:cBhvr>
                                      <p:to>
                                        <p:strVal val="visible"/>
                                      </p:to>
                                    </p:set>
                                    <p:animEffect transition="in" filter="fade">
                                      <p:cBhvr>
                                        <p:cTn id="40" dur="1000"/>
                                        <p:tgtEl>
                                          <p:spTgt spid="2657"/>
                                        </p:tgtEl>
                                      </p:cBhvr>
                                    </p:animEffect>
                                  </p:childTnLst>
                                </p:cTn>
                              </p:par>
                              <p:par>
                                <p:cTn id="41" presetID="10" presetClass="entr" presetSubtype="0" fill="hold" nodeType="withEffect">
                                  <p:stCondLst>
                                    <p:cond delay="0"/>
                                  </p:stCondLst>
                                  <p:childTnLst>
                                    <p:set>
                                      <p:cBhvr>
                                        <p:cTn id="42" dur="1" fill="hold">
                                          <p:stCondLst>
                                            <p:cond delay="0"/>
                                          </p:stCondLst>
                                        </p:cTn>
                                        <p:tgtEl>
                                          <p:spTgt spid="2659"/>
                                        </p:tgtEl>
                                        <p:attrNameLst>
                                          <p:attrName>style.visibility</p:attrName>
                                        </p:attrNameLst>
                                      </p:cBhvr>
                                      <p:to>
                                        <p:strVal val="visible"/>
                                      </p:to>
                                    </p:set>
                                    <p:animEffect transition="in" filter="fade">
                                      <p:cBhvr>
                                        <p:cTn id="43" dur="1000"/>
                                        <p:tgtEl>
                                          <p:spTgt spid="2659"/>
                                        </p:tgtEl>
                                      </p:cBhvr>
                                    </p:animEffect>
                                  </p:childTnLst>
                                </p:cTn>
                              </p:par>
                              <p:par>
                                <p:cTn id="44" presetID="10" presetClass="entr" presetSubtype="0" fill="hold" nodeType="withEffect">
                                  <p:stCondLst>
                                    <p:cond delay="0"/>
                                  </p:stCondLst>
                                  <p:childTnLst>
                                    <p:set>
                                      <p:cBhvr>
                                        <p:cTn id="45" dur="1" fill="hold">
                                          <p:stCondLst>
                                            <p:cond delay="0"/>
                                          </p:stCondLst>
                                        </p:cTn>
                                        <p:tgtEl>
                                          <p:spTgt spid="2660"/>
                                        </p:tgtEl>
                                        <p:attrNameLst>
                                          <p:attrName>style.visibility</p:attrName>
                                        </p:attrNameLst>
                                      </p:cBhvr>
                                      <p:to>
                                        <p:strVal val="visible"/>
                                      </p:to>
                                    </p:set>
                                    <p:animEffect transition="in" filter="fade">
                                      <p:cBhvr>
                                        <p:cTn id="46" dur="1000"/>
                                        <p:tgtEl>
                                          <p:spTgt spid="2660"/>
                                        </p:tgtEl>
                                      </p:cBhvr>
                                    </p:animEffect>
                                  </p:childTnLst>
                                </p:cTn>
                              </p:par>
                              <p:par>
                                <p:cTn id="47" presetID="10" presetClass="entr" presetSubtype="0" fill="hold" nodeType="withEffect">
                                  <p:stCondLst>
                                    <p:cond delay="0"/>
                                  </p:stCondLst>
                                  <p:childTnLst>
                                    <p:set>
                                      <p:cBhvr>
                                        <p:cTn id="48" dur="1" fill="hold">
                                          <p:stCondLst>
                                            <p:cond delay="0"/>
                                          </p:stCondLst>
                                        </p:cTn>
                                        <p:tgtEl>
                                          <p:spTgt spid="2661"/>
                                        </p:tgtEl>
                                        <p:attrNameLst>
                                          <p:attrName>style.visibility</p:attrName>
                                        </p:attrNameLst>
                                      </p:cBhvr>
                                      <p:to>
                                        <p:strVal val="visible"/>
                                      </p:to>
                                    </p:set>
                                    <p:animEffect transition="in" filter="fade">
                                      <p:cBhvr>
                                        <p:cTn id="49" dur="1000"/>
                                        <p:tgtEl>
                                          <p:spTgt spid="2661"/>
                                        </p:tgtEl>
                                      </p:cBhvr>
                                    </p:animEffect>
                                  </p:childTnLst>
                                </p:cTn>
                              </p:par>
                              <p:par>
                                <p:cTn id="50" presetID="10" presetClass="entr" presetSubtype="0" fill="hold" nodeType="withEffect">
                                  <p:stCondLst>
                                    <p:cond delay="0"/>
                                  </p:stCondLst>
                                  <p:childTnLst>
                                    <p:set>
                                      <p:cBhvr>
                                        <p:cTn id="51" dur="1" fill="hold">
                                          <p:stCondLst>
                                            <p:cond delay="0"/>
                                          </p:stCondLst>
                                        </p:cTn>
                                        <p:tgtEl>
                                          <p:spTgt spid="2662"/>
                                        </p:tgtEl>
                                        <p:attrNameLst>
                                          <p:attrName>style.visibility</p:attrName>
                                        </p:attrNameLst>
                                      </p:cBhvr>
                                      <p:to>
                                        <p:strVal val="visible"/>
                                      </p:to>
                                    </p:set>
                                    <p:animEffect transition="in" filter="fade">
                                      <p:cBhvr>
                                        <p:cTn id="52" dur="1000"/>
                                        <p:tgtEl>
                                          <p:spTgt spid="2662"/>
                                        </p:tgtEl>
                                      </p:cBhvr>
                                    </p:animEffect>
                                  </p:childTnLst>
                                </p:cTn>
                              </p:par>
                              <p:par>
                                <p:cTn id="53" presetID="10" presetClass="entr" presetSubtype="0" fill="hold" nodeType="withEffect">
                                  <p:stCondLst>
                                    <p:cond delay="0"/>
                                  </p:stCondLst>
                                  <p:childTnLst>
                                    <p:set>
                                      <p:cBhvr>
                                        <p:cTn id="54" dur="1" fill="hold">
                                          <p:stCondLst>
                                            <p:cond delay="0"/>
                                          </p:stCondLst>
                                        </p:cTn>
                                        <p:tgtEl>
                                          <p:spTgt spid="2663"/>
                                        </p:tgtEl>
                                        <p:attrNameLst>
                                          <p:attrName>style.visibility</p:attrName>
                                        </p:attrNameLst>
                                      </p:cBhvr>
                                      <p:to>
                                        <p:strVal val="visible"/>
                                      </p:to>
                                    </p:set>
                                    <p:animEffect transition="in" filter="fade">
                                      <p:cBhvr>
                                        <p:cTn id="55" dur="1000"/>
                                        <p:tgtEl>
                                          <p:spTgt spid="2663"/>
                                        </p:tgtEl>
                                      </p:cBhvr>
                                    </p:animEffect>
                                  </p:childTnLst>
                                </p:cTn>
                              </p:par>
                              <p:par>
                                <p:cTn id="56" presetID="10" presetClass="entr" presetSubtype="0" fill="hold" nodeType="withEffect">
                                  <p:stCondLst>
                                    <p:cond delay="0"/>
                                  </p:stCondLst>
                                  <p:childTnLst>
                                    <p:set>
                                      <p:cBhvr>
                                        <p:cTn id="57" dur="1" fill="hold">
                                          <p:stCondLst>
                                            <p:cond delay="0"/>
                                          </p:stCondLst>
                                        </p:cTn>
                                        <p:tgtEl>
                                          <p:spTgt spid="2664"/>
                                        </p:tgtEl>
                                        <p:attrNameLst>
                                          <p:attrName>style.visibility</p:attrName>
                                        </p:attrNameLst>
                                      </p:cBhvr>
                                      <p:to>
                                        <p:strVal val="visible"/>
                                      </p:to>
                                    </p:set>
                                    <p:animEffect transition="in" filter="fade">
                                      <p:cBhvr>
                                        <p:cTn id="58" dur="1000"/>
                                        <p:tgtEl>
                                          <p:spTgt spid="2664"/>
                                        </p:tgtEl>
                                      </p:cBhvr>
                                    </p:animEffect>
                                  </p:childTnLst>
                                </p:cTn>
                              </p:par>
                              <p:par>
                                <p:cTn id="59" presetID="10" presetClass="entr" presetSubtype="0" fill="hold" nodeType="withEffect">
                                  <p:stCondLst>
                                    <p:cond delay="0"/>
                                  </p:stCondLst>
                                  <p:childTnLst>
                                    <p:set>
                                      <p:cBhvr>
                                        <p:cTn id="60" dur="1" fill="hold">
                                          <p:stCondLst>
                                            <p:cond delay="0"/>
                                          </p:stCondLst>
                                        </p:cTn>
                                        <p:tgtEl>
                                          <p:spTgt spid="2665"/>
                                        </p:tgtEl>
                                        <p:attrNameLst>
                                          <p:attrName>style.visibility</p:attrName>
                                        </p:attrNameLst>
                                      </p:cBhvr>
                                      <p:to>
                                        <p:strVal val="visible"/>
                                      </p:to>
                                    </p:set>
                                    <p:animEffect transition="in" filter="fade">
                                      <p:cBhvr>
                                        <p:cTn id="61" dur="1000"/>
                                        <p:tgtEl>
                                          <p:spTgt spid="2665"/>
                                        </p:tgtEl>
                                      </p:cBhvr>
                                    </p:animEffect>
                                  </p:childTnLst>
                                </p:cTn>
                              </p:par>
                              <p:par>
                                <p:cTn id="62" presetID="10" presetClass="entr" presetSubtype="0" fill="hold" nodeType="withEffect">
                                  <p:stCondLst>
                                    <p:cond delay="0"/>
                                  </p:stCondLst>
                                  <p:childTnLst>
                                    <p:set>
                                      <p:cBhvr>
                                        <p:cTn id="63" dur="1" fill="hold">
                                          <p:stCondLst>
                                            <p:cond delay="0"/>
                                          </p:stCondLst>
                                        </p:cTn>
                                        <p:tgtEl>
                                          <p:spTgt spid="2666"/>
                                        </p:tgtEl>
                                        <p:attrNameLst>
                                          <p:attrName>style.visibility</p:attrName>
                                        </p:attrNameLst>
                                      </p:cBhvr>
                                      <p:to>
                                        <p:strVal val="visible"/>
                                      </p:to>
                                    </p:set>
                                    <p:animEffect transition="in" filter="fade">
                                      <p:cBhvr>
                                        <p:cTn id="64" dur="1000"/>
                                        <p:tgtEl>
                                          <p:spTgt spid="2666"/>
                                        </p:tgtEl>
                                      </p:cBhvr>
                                    </p:animEffect>
                                  </p:childTnLst>
                                </p:cTn>
                              </p:par>
                              <p:par>
                                <p:cTn id="65" presetID="10" presetClass="entr" presetSubtype="0" fill="hold" nodeType="withEffect">
                                  <p:stCondLst>
                                    <p:cond delay="0"/>
                                  </p:stCondLst>
                                  <p:childTnLst>
                                    <p:set>
                                      <p:cBhvr>
                                        <p:cTn id="66" dur="1" fill="hold">
                                          <p:stCondLst>
                                            <p:cond delay="0"/>
                                          </p:stCondLst>
                                        </p:cTn>
                                        <p:tgtEl>
                                          <p:spTgt spid="2667"/>
                                        </p:tgtEl>
                                        <p:attrNameLst>
                                          <p:attrName>style.visibility</p:attrName>
                                        </p:attrNameLst>
                                      </p:cBhvr>
                                      <p:to>
                                        <p:strVal val="visible"/>
                                      </p:to>
                                    </p:set>
                                    <p:animEffect transition="in" filter="fade">
                                      <p:cBhvr>
                                        <p:cTn id="67" dur="1000"/>
                                        <p:tgtEl>
                                          <p:spTgt spid="2667"/>
                                        </p:tgtEl>
                                      </p:cBhvr>
                                    </p:animEffect>
                                  </p:childTnLst>
                                </p:cTn>
                              </p:par>
                              <p:par>
                                <p:cTn id="68" presetID="10" presetClass="entr" presetSubtype="0" fill="hold" nodeType="withEffect">
                                  <p:stCondLst>
                                    <p:cond delay="0"/>
                                  </p:stCondLst>
                                  <p:childTnLst>
                                    <p:set>
                                      <p:cBhvr>
                                        <p:cTn id="69" dur="1" fill="hold">
                                          <p:stCondLst>
                                            <p:cond delay="0"/>
                                          </p:stCondLst>
                                        </p:cTn>
                                        <p:tgtEl>
                                          <p:spTgt spid="2668"/>
                                        </p:tgtEl>
                                        <p:attrNameLst>
                                          <p:attrName>style.visibility</p:attrName>
                                        </p:attrNameLst>
                                      </p:cBhvr>
                                      <p:to>
                                        <p:strVal val="visible"/>
                                      </p:to>
                                    </p:set>
                                    <p:animEffect transition="in" filter="fade">
                                      <p:cBhvr>
                                        <p:cTn id="70" dur="1000"/>
                                        <p:tgtEl>
                                          <p:spTgt spid="2668"/>
                                        </p:tgtEl>
                                      </p:cBhvr>
                                    </p:animEffect>
                                  </p:childTnLst>
                                </p:cTn>
                              </p:par>
                              <p:par>
                                <p:cTn id="71" presetID="10" presetClass="entr" presetSubtype="0" fill="hold" nodeType="withEffect">
                                  <p:stCondLst>
                                    <p:cond delay="0"/>
                                  </p:stCondLst>
                                  <p:childTnLst>
                                    <p:set>
                                      <p:cBhvr>
                                        <p:cTn id="72" dur="1" fill="hold">
                                          <p:stCondLst>
                                            <p:cond delay="0"/>
                                          </p:stCondLst>
                                        </p:cTn>
                                        <p:tgtEl>
                                          <p:spTgt spid="2669"/>
                                        </p:tgtEl>
                                        <p:attrNameLst>
                                          <p:attrName>style.visibility</p:attrName>
                                        </p:attrNameLst>
                                      </p:cBhvr>
                                      <p:to>
                                        <p:strVal val="visible"/>
                                      </p:to>
                                    </p:set>
                                    <p:animEffect transition="in" filter="fade">
                                      <p:cBhvr>
                                        <p:cTn id="73" dur="1000"/>
                                        <p:tgtEl>
                                          <p:spTgt spid="2669"/>
                                        </p:tgtEl>
                                      </p:cBhvr>
                                    </p:animEffect>
                                  </p:childTnLst>
                                </p:cTn>
                              </p:par>
                              <p:par>
                                <p:cTn id="74" presetID="10" presetClass="entr" presetSubtype="0" fill="hold" nodeType="withEffect">
                                  <p:stCondLst>
                                    <p:cond delay="0"/>
                                  </p:stCondLst>
                                  <p:childTnLst>
                                    <p:set>
                                      <p:cBhvr>
                                        <p:cTn id="75" dur="1" fill="hold">
                                          <p:stCondLst>
                                            <p:cond delay="0"/>
                                          </p:stCondLst>
                                        </p:cTn>
                                        <p:tgtEl>
                                          <p:spTgt spid="2670"/>
                                        </p:tgtEl>
                                        <p:attrNameLst>
                                          <p:attrName>style.visibility</p:attrName>
                                        </p:attrNameLst>
                                      </p:cBhvr>
                                      <p:to>
                                        <p:strVal val="visible"/>
                                      </p:to>
                                    </p:set>
                                    <p:animEffect transition="in" filter="fade">
                                      <p:cBhvr>
                                        <p:cTn id="76" dur="1000"/>
                                        <p:tgtEl>
                                          <p:spTgt spid="2670"/>
                                        </p:tgtEl>
                                      </p:cBhvr>
                                    </p:animEffect>
                                  </p:childTnLst>
                                </p:cTn>
                              </p:par>
                              <p:par>
                                <p:cTn id="77" presetID="10" presetClass="entr" presetSubtype="0" fill="hold" nodeType="withEffect">
                                  <p:stCondLst>
                                    <p:cond delay="0"/>
                                  </p:stCondLst>
                                  <p:childTnLst>
                                    <p:set>
                                      <p:cBhvr>
                                        <p:cTn id="78" dur="1" fill="hold">
                                          <p:stCondLst>
                                            <p:cond delay="0"/>
                                          </p:stCondLst>
                                        </p:cTn>
                                        <p:tgtEl>
                                          <p:spTgt spid="2671"/>
                                        </p:tgtEl>
                                        <p:attrNameLst>
                                          <p:attrName>style.visibility</p:attrName>
                                        </p:attrNameLst>
                                      </p:cBhvr>
                                      <p:to>
                                        <p:strVal val="visible"/>
                                      </p:to>
                                    </p:set>
                                    <p:animEffect transition="in" filter="fade">
                                      <p:cBhvr>
                                        <p:cTn id="79" dur="1000"/>
                                        <p:tgtEl>
                                          <p:spTgt spid="2671"/>
                                        </p:tgtEl>
                                      </p:cBhvr>
                                    </p:animEffect>
                                  </p:childTnLst>
                                </p:cTn>
                              </p:par>
                              <p:par>
                                <p:cTn id="80" presetID="10" presetClass="entr" presetSubtype="0" fill="hold" nodeType="withEffect">
                                  <p:stCondLst>
                                    <p:cond delay="0"/>
                                  </p:stCondLst>
                                  <p:childTnLst>
                                    <p:set>
                                      <p:cBhvr>
                                        <p:cTn id="81" dur="1" fill="hold">
                                          <p:stCondLst>
                                            <p:cond delay="0"/>
                                          </p:stCondLst>
                                        </p:cTn>
                                        <p:tgtEl>
                                          <p:spTgt spid="2658"/>
                                        </p:tgtEl>
                                        <p:attrNameLst>
                                          <p:attrName>style.visibility</p:attrName>
                                        </p:attrNameLst>
                                      </p:cBhvr>
                                      <p:to>
                                        <p:strVal val="visible"/>
                                      </p:to>
                                    </p:set>
                                    <p:animEffect transition="in" filter="fade">
                                      <p:cBhvr>
                                        <p:cTn id="82" dur="1000"/>
                                        <p:tgtEl>
                                          <p:spTgt spid="2658"/>
                                        </p:tgtEl>
                                      </p:cBhvr>
                                    </p:animEffect>
                                  </p:childTnLst>
                                </p:cTn>
                              </p:par>
                              <p:par>
                                <p:cTn id="83" presetID="2" presetClass="entr" presetSubtype="1" fill="hold" nodeType="withEffect">
                                  <p:stCondLst>
                                    <p:cond delay="0"/>
                                  </p:stCondLst>
                                  <p:childTnLst>
                                    <p:set>
                                      <p:cBhvr>
                                        <p:cTn id="84" dur="1" fill="hold">
                                          <p:stCondLst>
                                            <p:cond delay="0"/>
                                          </p:stCondLst>
                                        </p:cTn>
                                        <p:tgtEl>
                                          <p:spTgt spid="2622"/>
                                        </p:tgtEl>
                                        <p:attrNameLst>
                                          <p:attrName>style.visibility</p:attrName>
                                        </p:attrNameLst>
                                      </p:cBhvr>
                                      <p:to>
                                        <p:strVal val="visible"/>
                                      </p:to>
                                    </p:set>
                                    <p:anim calcmode="lin" valueType="num">
                                      <p:cBhvr additive="base">
                                        <p:cTn id="85" dur="1000"/>
                                        <p:tgtEl>
                                          <p:spTgt spid="2622"/>
                                        </p:tgtEl>
                                        <p:attrNameLst>
                                          <p:attrName>ppt_y</p:attrName>
                                        </p:attrNameLst>
                                      </p:cBhvr>
                                      <p:tavLst>
                                        <p:tav tm="0">
                                          <p:val>
                                            <p:strVal val="#ppt_y-1"/>
                                          </p:val>
                                        </p:tav>
                                        <p:tav tm="100000">
                                          <p:val>
                                            <p:strVal val="#ppt_y"/>
                                          </p:val>
                                        </p:tav>
                                      </p:tavLst>
                                    </p:anim>
                                  </p:childTnLst>
                                </p:cTn>
                              </p:par>
                              <p:par>
                                <p:cTn id="86" presetID="2" presetClass="entr" presetSubtype="8" fill="hold" nodeType="withEffect">
                                  <p:stCondLst>
                                    <p:cond delay="0"/>
                                  </p:stCondLst>
                                  <p:childTnLst>
                                    <p:set>
                                      <p:cBhvr>
                                        <p:cTn id="87" dur="1" fill="hold">
                                          <p:stCondLst>
                                            <p:cond delay="0"/>
                                          </p:stCondLst>
                                        </p:cTn>
                                        <p:tgtEl>
                                          <p:spTgt spid="2625"/>
                                        </p:tgtEl>
                                        <p:attrNameLst>
                                          <p:attrName>style.visibility</p:attrName>
                                        </p:attrNameLst>
                                      </p:cBhvr>
                                      <p:to>
                                        <p:strVal val="visible"/>
                                      </p:to>
                                    </p:set>
                                    <p:anim calcmode="lin" valueType="num">
                                      <p:cBhvr additive="base">
                                        <p:cTn id="88" dur="1000"/>
                                        <p:tgtEl>
                                          <p:spTgt spid="26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5"/>
        <p:cNvGrpSpPr/>
        <p:nvPr/>
      </p:nvGrpSpPr>
      <p:grpSpPr>
        <a:xfrm>
          <a:off x="0" y="0"/>
          <a:ext cx="0" cy="0"/>
          <a:chOff x="0" y="0"/>
          <a:chExt cx="0" cy="0"/>
        </a:xfrm>
      </p:grpSpPr>
      <p:sp>
        <p:nvSpPr>
          <p:cNvPr id="2676" name="Google Shape;2676;p10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Strategy</a:t>
            </a:r>
            <a:endParaRPr/>
          </a:p>
        </p:txBody>
      </p:sp>
      <p:grpSp>
        <p:nvGrpSpPr>
          <p:cNvPr id="2677" name="Google Shape;2677;p101"/>
          <p:cNvGrpSpPr/>
          <p:nvPr/>
        </p:nvGrpSpPr>
        <p:grpSpPr>
          <a:xfrm>
            <a:off x="2820949" y="1360126"/>
            <a:ext cx="3502102" cy="2879715"/>
            <a:chOff x="2820949" y="1360126"/>
            <a:chExt cx="3502102" cy="2879715"/>
          </a:xfrm>
        </p:grpSpPr>
        <p:sp>
          <p:nvSpPr>
            <p:cNvPr id="2678" name="Google Shape;2678;p101"/>
            <p:cNvSpPr/>
            <p:nvPr/>
          </p:nvSpPr>
          <p:spPr>
            <a:xfrm rot="5400000">
              <a:off x="3295102" y="1744326"/>
              <a:ext cx="560471" cy="72081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01"/>
            <p:cNvSpPr/>
            <p:nvPr/>
          </p:nvSpPr>
          <p:spPr>
            <a:xfrm rot="5400000">
              <a:off x="5263554" y="1748202"/>
              <a:ext cx="568135" cy="755205"/>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762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0" name="Google Shape;2680;p101"/>
            <p:cNvGrpSpPr/>
            <p:nvPr/>
          </p:nvGrpSpPr>
          <p:grpSpPr>
            <a:xfrm rot="5400000">
              <a:off x="4148753" y="2564236"/>
              <a:ext cx="846494" cy="895273"/>
              <a:chOff x="1560718" y="3842857"/>
              <a:chExt cx="173586" cy="217131"/>
            </a:xfrm>
          </p:grpSpPr>
          <p:sp>
            <p:nvSpPr>
              <p:cNvPr id="2681" name="Google Shape;2681;p101"/>
              <p:cNvSpPr/>
              <p:nvPr/>
            </p:nvSpPr>
            <p:spPr>
              <a:xfrm>
                <a:off x="1560718" y="3951414"/>
                <a:ext cx="84343" cy="5"/>
              </a:xfrm>
              <a:custGeom>
                <a:avLst/>
                <a:gdLst/>
                <a:ahLst/>
                <a:cxnLst/>
                <a:rect l="l" t="t" r="r" b="b"/>
                <a:pathLst>
                  <a:path w="17599" h="1" fill="none" extrusionOk="0">
                    <a:moveTo>
                      <a:pt x="1" y="0"/>
                    </a:moveTo>
                    <a:lnTo>
                      <a:pt x="17598" y="0"/>
                    </a:ln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0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 name="Google Shape;2683;p101"/>
            <p:cNvSpPr/>
            <p:nvPr/>
          </p:nvSpPr>
          <p:spPr>
            <a:xfrm rot="5400000">
              <a:off x="3955820" y="1360481"/>
              <a:ext cx="1228559" cy="1227850"/>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76200"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01"/>
            <p:cNvSpPr/>
            <p:nvPr/>
          </p:nvSpPr>
          <p:spPr>
            <a:xfrm rot="5400000">
              <a:off x="2820845" y="2431629"/>
              <a:ext cx="787510" cy="78730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76200"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01"/>
            <p:cNvSpPr/>
            <p:nvPr/>
          </p:nvSpPr>
          <p:spPr>
            <a:xfrm rot="5400000">
              <a:off x="3736374" y="3452436"/>
              <a:ext cx="787510" cy="78730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76200"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01"/>
            <p:cNvSpPr/>
            <p:nvPr/>
          </p:nvSpPr>
          <p:spPr>
            <a:xfrm rot="5400000">
              <a:off x="4620116" y="3452436"/>
              <a:ext cx="787510" cy="78730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76200"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01"/>
            <p:cNvSpPr/>
            <p:nvPr/>
          </p:nvSpPr>
          <p:spPr>
            <a:xfrm rot="5400000">
              <a:off x="5535645" y="2431629"/>
              <a:ext cx="787510" cy="78730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76200"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101"/>
          <p:cNvGrpSpPr/>
          <p:nvPr/>
        </p:nvGrpSpPr>
        <p:grpSpPr>
          <a:xfrm>
            <a:off x="4299890" y="1694128"/>
            <a:ext cx="560542" cy="560542"/>
            <a:chOff x="1190625" y="238125"/>
            <a:chExt cx="5219200" cy="5219200"/>
          </a:xfrm>
        </p:grpSpPr>
        <p:sp>
          <p:nvSpPr>
            <p:cNvPr id="2689" name="Google Shape;2689;p101"/>
            <p:cNvSpPr/>
            <p:nvPr/>
          </p:nvSpPr>
          <p:spPr>
            <a:xfrm>
              <a:off x="1190625" y="238125"/>
              <a:ext cx="5219200" cy="5219200"/>
            </a:xfrm>
            <a:custGeom>
              <a:avLst/>
              <a:gdLst/>
              <a:ahLst/>
              <a:cxnLst/>
              <a:rect l="l" t="t" r="r" b="b"/>
              <a:pathLst>
                <a:path w="208768" h="208768" extrusionOk="0">
                  <a:moveTo>
                    <a:pt x="6133" y="0"/>
                  </a:moveTo>
                  <a:cubicBezTo>
                    <a:pt x="2740" y="0"/>
                    <a:pt x="0" y="2740"/>
                    <a:pt x="0" y="6133"/>
                  </a:cubicBezTo>
                  <a:lnTo>
                    <a:pt x="0" y="202667"/>
                  </a:lnTo>
                  <a:cubicBezTo>
                    <a:pt x="0" y="206027"/>
                    <a:pt x="2740" y="208767"/>
                    <a:pt x="6133" y="208767"/>
                  </a:cubicBezTo>
                  <a:lnTo>
                    <a:pt x="202667" y="208767"/>
                  </a:lnTo>
                  <a:cubicBezTo>
                    <a:pt x="206027" y="208767"/>
                    <a:pt x="208767" y="206027"/>
                    <a:pt x="208767" y="202667"/>
                  </a:cubicBezTo>
                  <a:cubicBezTo>
                    <a:pt x="208767" y="199275"/>
                    <a:pt x="206027" y="196535"/>
                    <a:pt x="202667" y="196535"/>
                  </a:cubicBezTo>
                  <a:lnTo>
                    <a:pt x="12232" y="196535"/>
                  </a:lnTo>
                  <a:lnTo>
                    <a:pt x="12232" y="6133"/>
                  </a:lnTo>
                  <a:cubicBezTo>
                    <a:pt x="12232" y="2740"/>
                    <a:pt x="9492" y="0"/>
                    <a:pt x="6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01"/>
            <p:cNvSpPr/>
            <p:nvPr/>
          </p:nvSpPr>
          <p:spPr>
            <a:xfrm>
              <a:off x="1802225" y="587150"/>
              <a:ext cx="4607600" cy="3062000"/>
            </a:xfrm>
            <a:custGeom>
              <a:avLst/>
              <a:gdLst/>
              <a:ahLst/>
              <a:cxnLst/>
              <a:rect l="l" t="t" r="r" b="b"/>
              <a:pathLst>
                <a:path w="184304" h="122480" extrusionOk="0">
                  <a:moveTo>
                    <a:pt x="122586" y="0"/>
                  </a:moveTo>
                  <a:cubicBezTo>
                    <a:pt x="120107" y="0"/>
                    <a:pt x="117889" y="1501"/>
                    <a:pt x="116943" y="3784"/>
                  </a:cubicBezTo>
                  <a:cubicBezTo>
                    <a:pt x="115997" y="6068"/>
                    <a:pt x="116519" y="8710"/>
                    <a:pt x="118281" y="10439"/>
                  </a:cubicBezTo>
                  <a:lnTo>
                    <a:pt x="132470" y="24661"/>
                  </a:lnTo>
                  <a:lnTo>
                    <a:pt x="86476" y="70655"/>
                  </a:lnTo>
                  <a:lnTo>
                    <a:pt x="38394" y="22573"/>
                  </a:lnTo>
                  <a:cubicBezTo>
                    <a:pt x="37204" y="21383"/>
                    <a:pt x="35638" y="20787"/>
                    <a:pt x="34072" y="20787"/>
                  </a:cubicBezTo>
                  <a:cubicBezTo>
                    <a:pt x="32507" y="20787"/>
                    <a:pt x="30941" y="21383"/>
                    <a:pt x="29750" y="22573"/>
                  </a:cubicBezTo>
                  <a:lnTo>
                    <a:pt x="1" y="52323"/>
                  </a:lnTo>
                  <a:lnTo>
                    <a:pt x="1" y="106667"/>
                  </a:lnTo>
                  <a:lnTo>
                    <a:pt x="34056" y="72612"/>
                  </a:lnTo>
                  <a:lnTo>
                    <a:pt x="82138" y="120694"/>
                  </a:lnTo>
                  <a:cubicBezTo>
                    <a:pt x="83328" y="121884"/>
                    <a:pt x="84894" y="122480"/>
                    <a:pt x="86460" y="122480"/>
                  </a:cubicBezTo>
                  <a:cubicBezTo>
                    <a:pt x="88026" y="122480"/>
                    <a:pt x="89591" y="121884"/>
                    <a:pt x="90782" y="120694"/>
                  </a:cubicBezTo>
                  <a:lnTo>
                    <a:pt x="159643" y="51833"/>
                  </a:lnTo>
                  <a:lnTo>
                    <a:pt x="173865" y="66056"/>
                  </a:lnTo>
                  <a:cubicBezTo>
                    <a:pt x="175041" y="67210"/>
                    <a:pt x="176596" y="67827"/>
                    <a:pt x="178180" y="67827"/>
                  </a:cubicBezTo>
                  <a:cubicBezTo>
                    <a:pt x="178967" y="67827"/>
                    <a:pt x="179761" y="67674"/>
                    <a:pt x="180519" y="67360"/>
                  </a:cubicBezTo>
                  <a:cubicBezTo>
                    <a:pt x="182803" y="66414"/>
                    <a:pt x="184303" y="64196"/>
                    <a:pt x="184303" y="61717"/>
                  </a:cubicBezTo>
                  <a:lnTo>
                    <a:pt x="184303" y="6133"/>
                  </a:lnTo>
                  <a:cubicBezTo>
                    <a:pt x="184303" y="2740"/>
                    <a:pt x="181563" y="0"/>
                    <a:pt x="178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1"/>
            <p:cNvSpPr/>
            <p:nvPr/>
          </p:nvSpPr>
          <p:spPr>
            <a:xfrm>
              <a:off x="4116625" y="2987975"/>
              <a:ext cx="1004700" cy="1857725"/>
            </a:xfrm>
            <a:custGeom>
              <a:avLst/>
              <a:gdLst/>
              <a:ahLst/>
              <a:cxnLst/>
              <a:rect l="l" t="t" r="r" b="b"/>
              <a:pathLst>
                <a:path w="40188" h="74309" extrusionOk="0">
                  <a:moveTo>
                    <a:pt x="40188" y="0"/>
                  </a:moveTo>
                  <a:lnTo>
                    <a:pt x="6883" y="33305"/>
                  </a:lnTo>
                  <a:cubicBezTo>
                    <a:pt x="4893" y="35295"/>
                    <a:pt x="2577" y="36763"/>
                    <a:pt x="0" y="37644"/>
                  </a:cubicBezTo>
                  <a:lnTo>
                    <a:pt x="0" y="74308"/>
                  </a:lnTo>
                  <a:lnTo>
                    <a:pt x="40188" y="74308"/>
                  </a:lnTo>
                  <a:lnTo>
                    <a:pt x="40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01"/>
            <p:cNvSpPr/>
            <p:nvPr/>
          </p:nvSpPr>
          <p:spPr>
            <a:xfrm>
              <a:off x="2806925" y="2987975"/>
              <a:ext cx="1003900" cy="1857725"/>
            </a:xfrm>
            <a:custGeom>
              <a:avLst/>
              <a:gdLst/>
              <a:ahLst/>
              <a:cxnLst/>
              <a:rect l="l" t="t" r="r" b="b"/>
              <a:pathLst>
                <a:path w="40156" h="74309" extrusionOk="0">
                  <a:moveTo>
                    <a:pt x="1" y="0"/>
                  </a:moveTo>
                  <a:lnTo>
                    <a:pt x="1" y="74308"/>
                  </a:lnTo>
                  <a:lnTo>
                    <a:pt x="40156" y="74308"/>
                  </a:lnTo>
                  <a:lnTo>
                    <a:pt x="40156" y="37644"/>
                  </a:lnTo>
                  <a:cubicBezTo>
                    <a:pt x="37611" y="36763"/>
                    <a:pt x="35263" y="35295"/>
                    <a:pt x="33305" y="3330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01"/>
            <p:cNvSpPr/>
            <p:nvPr/>
          </p:nvSpPr>
          <p:spPr>
            <a:xfrm>
              <a:off x="1802225" y="2987975"/>
              <a:ext cx="698925" cy="1857725"/>
            </a:xfrm>
            <a:custGeom>
              <a:avLst/>
              <a:gdLst/>
              <a:ahLst/>
              <a:cxnLst/>
              <a:rect l="l" t="t" r="r" b="b"/>
              <a:pathLst>
                <a:path w="27957" h="74309" extrusionOk="0">
                  <a:moveTo>
                    <a:pt x="27956" y="0"/>
                  </a:moveTo>
                  <a:lnTo>
                    <a:pt x="1" y="27955"/>
                  </a:lnTo>
                  <a:lnTo>
                    <a:pt x="1" y="74308"/>
                  </a:lnTo>
                  <a:lnTo>
                    <a:pt x="27956" y="74308"/>
                  </a:lnTo>
                  <a:lnTo>
                    <a:pt x="279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101"/>
          <p:cNvGrpSpPr/>
          <p:nvPr/>
        </p:nvGrpSpPr>
        <p:grpSpPr>
          <a:xfrm>
            <a:off x="5757582" y="2628775"/>
            <a:ext cx="343633" cy="393006"/>
            <a:chOff x="1518450" y="238125"/>
            <a:chExt cx="4563525" cy="5219200"/>
          </a:xfrm>
        </p:grpSpPr>
        <p:sp>
          <p:nvSpPr>
            <p:cNvPr id="2695" name="Google Shape;2695;p101"/>
            <p:cNvSpPr/>
            <p:nvPr/>
          </p:nvSpPr>
          <p:spPr>
            <a:xfrm>
              <a:off x="1518450" y="238125"/>
              <a:ext cx="1648125" cy="2129275"/>
            </a:xfrm>
            <a:custGeom>
              <a:avLst/>
              <a:gdLst/>
              <a:ahLst/>
              <a:cxnLst/>
              <a:rect l="l" t="t" r="r" b="b"/>
              <a:pathLst>
                <a:path w="65925" h="85171" extrusionOk="0">
                  <a:moveTo>
                    <a:pt x="6100" y="0"/>
                  </a:moveTo>
                  <a:cubicBezTo>
                    <a:pt x="2740" y="0"/>
                    <a:pt x="0" y="2740"/>
                    <a:pt x="0" y="6100"/>
                  </a:cubicBezTo>
                  <a:cubicBezTo>
                    <a:pt x="0" y="9492"/>
                    <a:pt x="2740" y="12232"/>
                    <a:pt x="6100" y="12232"/>
                  </a:cubicBezTo>
                  <a:lnTo>
                    <a:pt x="32294" y="12232"/>
                  </a:lnTo>
                  <a:cubicBezTo>
                    <a:pt x="36176" y="12232"/>
                    <a:pt x="39307" y="15364"/>
                    <a:pt x="39307" y="19213"/>
                  </a:cubicBezTo>
                  <a:lnTo>
                    <a:pt x="39307" y="38883"/>
                  </a:lnTo>
                  <a:lnTo>
                    <a:pt x="39307" y="85170"/>
                  </a:lnTo>
                  <a:lnTo>
                    <a:pt x="65925" y="85170"/>
                  </a:lnTo>
                  <a:lnTo>
                    <a:pt x="65925" y="34773"/>
                  </a:lnTo>
                  <a:lnTo>
                    <a:pt x="51540" y="33338"/>
                  </a:lnTo>
                  <a:lnTo>
                    <a:pt x="51540" y="19213"/>
                  </a:lnTo>
                  <a:cubicBezTo>
                    <a:pt x="51540" y="8481"/>
                    <a:pt x="42797" y="0"/>
                    <a:pt x="3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01"/>
            <p:cNvSpPr/>
            <p:nvPr/>
          </p:nvSpPr>
          <p:spPr>
            <a:xfrm>
              <a:off x="2173275" y="3958400"/>
              <a:ext cx="3908700" cy="1498925"/>
            </a:xfrm>
            <a:custGeom>
              <a:avLst/>
              <a:gdLst/>
              <a:ahLst/>
              <a:cxnLst/>
              <a:rect l="l" t="t" r="r" b="b"/>
              <a:pathLst>
                <a:path w="156348" h="59957" extrusionOk="0">
                  <a:moveTo>
                    <a:pt x="29555" y="1"/>
                  </a:moveTo>
                  <a:lnTo>
                    <a:pt x="22672" y="8612"/>
                  </a:lnTo>
                  <a:cubicBezTo>
                    <a:pt x="9917" y="10146"/>
                    <a:pt x="1" y="21041"/>
                    <a:pt x="1" y="34186"/>
                  </a:cubicBezTo>
                  <a:cubicBezTo>
                    <a:pt x="1" y="48409"/>
                    <a:pt x="11548" y="59956"/>
                    <a:pt x="25771" y="59956"/>
                  </a:cubicBezTo>
                  <a:cubicBezTo>
                    <a:pt x="39993" y="59956"/>
                    <a:pt x="51540" y="48409"/>
                    <a:pt x="51540" y="34186"/>
                  </a:cubicBezTo>
                  <a:cubicBezTo>
                    <a:pt x="51540" y="29228"/>
                    <a:pt x="50138" y="24596"/>
                    <a:pt x="47691" y="20649"/>
                  </a:cubicBezTo>
                  <a:lnTo>
                    <a:pt x="108658" y="20649"/>
                  </a:lnTo>
                  <a:cubicBezTo>
                    <a:pt x="106244" y="24596"/>
                    <a:pt x="104809" y="29228"/>
                    <a:pt x="104809" y="34186"/>
                  </a:cubicBezTo>
                  <a:cubicBezTo>
                    <a:pt x="104809" y="48409"/>
                    <a:pt x="116389" y="59956"/>
                    <a:pt x="130578" y="59956"/>
                  </a:cubicBezTo>
                  <a:cubicBezTo>
                    <a:pt x="144801" y="59956"/>
                    <a:pt x="156348" y="48409"/>
                    <a:pt x="156348" y="34186"/>
                  </a:cubicBezTo>
                  <a:cubicBezTo>
                    <a:pt x="156348" y="19964"/>
                    <a:pt x="144801" y="8417"/>
                    <a:pt x="130578" y="8417"/>
                  </a:cubicBezTo>
                  <a:lnTo>
                    <a:pt x="38492" y="8417"/>
                  </a:lnTo>
                  <a:lnTo>
                    <a:pt x="45114" y="131"/>
                  </a:lnTo>
                  <a:lnTo>
                    <a:pt x="32327" y="131"/>
                  </a:lnTo>
                  <a:cubicBezTo>
                    <a:pt x="31381" y="131"/>
                    <a:pt x="30468" y="66"/>
                    <a:pt x="2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01"/>
            <p:cNvSpPr/>
            <p:nvPr/>
          </p:nvSpPr>
          <p:spPr>
            <a:xfrm>
              <a:off x="3472375" y="1138425"/>
              <a:ext cx="666275" cy="1228975"/>
            </a:xfrm>
            <a:custGeom>
              <a:avLst/>
              <a:gdLst/>
              <a:ahLst/>
              <a:cxnLst/>
              <a:rect l="l" t="t" r="r" b="b"/>
              <a:pathLst>
                <a:path w="26651" h="49159" extrusionOk="0">
                  <a:moveTo>
                    <a:pt x="0" y="0"/>
                  </a:moveTo>
                  <a:lnTo>
                    <a:pt x="0" y="49158"/>
                  </a:lnTo>
                  <a:lnTo>
                    <a:pt x="26651" y="49158"/>
                  </a:lnTo>
                  <a:lnTo>
                    <a:pt x="26651" y="264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01"/>
            <p:cNvSpPr/>
            <p:nvPr/>
          </p:nvSpPr>
          <p:spPr>
            <a:xfrm>
              <a:off x="4444450" y="2673175"/>
              <a:ext cx="666275" cy="982700"/>
            </a:xfrm>
            <a:custGeom>
              <a:avLst/>
              <a:gdLst/>
              <a:ahLst/>
              <a:cxnLst/>
              <a:rect l="l" t="t" r="r" b="b"/>
              <a:pathLst>
                <a:path w="26651" h="39308" extrusionOk="0">
                  <a:moveTo>
                    <a:pt x="0" y="1"/>
                  </a:moveTo>
                  <a:lnTo>
                    <a:pt x="0" y="39308"/>
                  </a:lnTo>
                  <a:lnTo>
                    <a:pt x="26651" y="39308"/>
                  </a:lnTo>
                  <a:lnTo>
                    <a:pt x="26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01"/>
            <p:cNvSpPr/>
            <p:nvPr/>
          </p:nvSpPr>
          <p:spPr>
            <a:xfrm>
              <a:off x="5416525" y="1332500"/>
              <a:ext cx="665450" cy="1034900"/>
            </a:xfrm>
            <a:custGeom>
              <a:avLst/>
              <a:gdLst/>
              <a:ahLst/>
              <a:cxnLst/>
              <a:rect l="l" t="t" r="r" b="b"/>
              <a:pathLst>
                <a:path w="26618" h="41396" extrusionOk="0">
                  <a:moveTo>
                    <a:pt x="0" y="1"/>
                  </a:moveTo>
                  <a:lnTo>
                    <a:pt x="0" y="41395"/>
                  </a:lnTo>
                  <a:lnTo>
                    <a:pt x="26618" y="41395"/>
                  </a:lnTo>
                  <a:lnTo>
                    <a:pt x="26618" y="8188"/>
                  </a:lnTo>
                  <a:cubicBezTo>
                    <a:pt x="26618" y="5057"/>
                    <a:pt x="24237" y="2415"/>
                    <a:pt x="21105" y="212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01"/>
            <p:cNvSpPr/>
            <p:nvPr/>
          </p:nvSpPr>
          <p:spPr>
            <a:xfrm>
              <a:off x="3472375" y="2673175"/>
              <a:ext cx="666275" cy="982700"/>
            </a:xfrm>
            <a:custGeom>
              <a:avLst/>
              <a:gdLst/>
              <a:ahLst/>
              <a:cxnLst/>
              <a:rect l="l" t="t" r="r" b="b"/>
              <a:pathLst>
                <a:path w="26651" h="39308" extrusionOk="0">
                  <a:moveTo>
                    <a:pt x="0" y="1"/>
                  </a:moveTo>
                  <a:lnTo>
                    <a:pt x="0" y="39308"/>
                  </a:lnTo>
                  <a:lnTo>
                    <a:pt x="26651" y="39308"/>
                  </a:lnTo>
                  <a:lnTo>
                    <a:pt x="26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01"/>
            <p:cNvSpPr/>
            <p:nvPr/>
          </p:nvSpPr>
          <p:spPr>
            <a:xfrm>
              <a:off x="5416525" y="2673175"/>
              <a:ext cx="665450" cy="982700"/>
            </a:xfrm>
            <a:custGeom>
              <a:avLst/>
              <a:gdLst/>
              <a:ahLst/>
              <a:cxnLst/>
              <a:rect l="l" t="t" r="r" b="b"/>
              <a:pathLst>
                <a:path w="26618" h="39308" extrusionOk="0">
                  <a:moveTo>
                    <a:pt x="0" y="1"/>
                  </a:moveTo>
                  <a:lnTo>
                    <a:pt x="0" y="39308"/>
                  </a:lnTo>
                  <a:lnTo>
                    <a:pt x="7405" y="39308"/>
                  </a:lnTo>
                  <a:cubicBezTo>
                    <a:pt x="17941" y="39308"/>
                    <a:pt x="26618" y="30794"/>
                    <a:pt x="26618" y="20095"/>
                  </a:cubicBezTo>
                  <a:lnTo>
                    <a:pt x="26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01"/>
            <p:cNvSpPr/>
            <p:nvPr/>
          </p:nvSpPr>
          <p:spPr>
            <a:xfrm>
              <a:off x="4444450" y="1235475"/>
              <a:ext cx="666275" cy="1131925"/>
            </a:xfrm>
            <a:custGeom>
              <a:avLst/>
              <a:gdLst/>
              <a:ahLst/>
              <a:cxnLst/>
              <a:rect l="l" t="t" r="r" b="b"/>
              <a:pathLst>
                <a:path w="26651" h="45277" extrusionOk="0">
                  <a:moveTo>
                    <a:pt x="0" y="0"/>
                  </a:moveTo>
                  <a:lnTo>
                    <a:pt x="0" y="45276"/>
                  </a:lnTo>
                  <a:lnTo>
                    <a:pt x="26651" y="45276"/>
                  </a:lnTo>
                  <a:lnTo>
                    <a:pt x="26651" y="26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01"/>
            <p:cNvSpPr/>
            <p:nvPr/>
          </p:nvSpPr>
          <p:spPr>
            <a:xfrm>
              <a:off x="2501125" y="2673175"/>
              <a:ext cx="665450" cy="982700"/>
            </a:xfrm>
            <a:custGeom>
              <a:avLst/>
              <a:gdLst/>
              <a:ahLst/>
              <a:cxnLst/>
              <a:rect l="l" t="t" r="r" b="b"/>
              <a:pathLst>
                <a:path w="26618" h="39308" extrusionOk="0">
                  <a:moveTo>
                    <a:pt x="0" y="1"/>
                  </a:moveTo>
                  <a:lnTo>
                    <a:pt x="0" y="20095"/>
                  </a:lnTo>
                  <a:cubicBezTo>
                    <a:pt x="0" y="30598"/>
                    <a:pt x="8481" y="39308"/>
                    <a:pt x="19213" y="39308"/>
                  </a:cubicBezTo>
                  <a:lnTo>
                    <a:pt x="26618" y="39308"/>
                  </a:lnTo>
                  <a:lnTo>
                    <a:pt x="26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101"/>
          <p:cNvGrpSpPr/>
          <p:nvPr/>
        </p:nvGrpSpPr>
        <p:grpSpPr>
          <a:xfrm>
            <a:off x="3958317" y="3649587"/>
            <a:ext cx="343633" cy="393006"/>
            <a:chOff x="1518450" y="238125"/>
            <a:chExt cx="4563525" cy="5219200"/>
          </a:xfrm>
        </p:grpSpPr>
        <p:sp>
          <p:nvSpPr>
            <p:cNvPr id="2705" name="Google Shape;2705;p101"/>
            <p:cNvSpPr/>
            <p:nvPr/>
          </p:nvSpPr>
          <p:spPr>
            <a:xfrm>
              <a:off x="1752500" y="1220775"/>
              <a:ext cx="819600" cy="818800"/>
            </a:xfrm>
            <a:custGeom>
              <a:avLst/>
              <a:gdLst/>
              <a:ahLst/>
              <a:cxnLst/>
              <a:rect l="l" t="t" r="r" b="b"/>
              <a:pathLst>
                <a:path w="32784" h="32752" extrusionOk="0">
                  <a:moveTo>
                    <a:pt x="16408" y="1"/>
                  </a:moveTo>
                  <a:cubicBezTo>
                    <a:pt x="7372" y="1"/>
                    <a:pt x="0" y="7340"/>
                    <a:pt x="0" y="16376"/>
                  </a:cubicBezTo>
                  <a:cubicBezTo>
                    <a:pt x="0" y="25412"/>
                    <a:pt x="7372" y="32751"/>
                    <a:pt x="16408" y="32751"/>
                  </a:cubicBezTo>
                  <a:cubicBezTo>
                    <a:pt x="25444" y="32751"/>
                    <a:pt x="32783" y="25412"/>
                    <a:pt x="32783" y="16376"/>
                  </a:cubicBezTo>
                  <a:cubicBezTo>
                    <a:pt x="32783" y="7340"/>
                    <a:pt x="25444" y="1"/>
                    <a:pt x="16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01"/>
            <p:cNvSpPr/>
            <p:nvPr/>
          </p:nvSpPr>
          <p:spPr>
            <a:xfrm>
              <a:off x="1518450" y="2039550"/>
              <a:ext cx="1288500" cy="797575"/>
            </a:xfrm>
            <a:custGeom>
              <a:avLst/>
              <a:gdLst/>
              <a:ahLst/>
              <a:cxnLst/>
              <a:rect l="l" t="t" r="r" b="b"/>
              <a:pathLst>
                <a:path w="51540" h="31903" extrusionOk="0">
                  <a:moveTo>
                    <a:pt x="25770" y="0"/>
                  </a:moveTo>
                  <a:cubicBezTo>
                    <a:pt x="11548" y="0"/>
                    <a:pt x="0" y="11580"/>
                    <a:pt x="0" y="25770"/>
                  </a:cubicBezTo>
                  <a:cubicBezTo>
                    <a:pt x="0" y="29162"/>
                    <a:pt x="2740" y="31903"/>
                    <a:pt x="6100" y="31903"/>
                  </a:cubicBezTo>
                  <a:lnTo>
                    <a:pt x="45407" y="31903"/>
                  </a:lnTo>
                  <a:cubicBezTo>
                    <a:pt x="48800" y="31903"/>
                    <a:pt x="51540" y="29162"/>
                    <a:pt x="51540" y="25770"/>
                  </a:cubicBezTo>
                  <a:cubicBezTo>
                    <a:pt x="51540" y="11580"/>
                    <a:pt x="39960"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01"/>
            <p:cNvSpPr/>
            <p:nvPr/>
          </p:nvSpPr>
          <p:spPr>
            <a:xfrm>
              <a:off x="3390825" y="238125"/>
              <a:ext cx="818775" cy="818775"/>
            </a:xfrm>
            <a:custGeom>
              <a:avLst/>
              <a:gdLst/>
              <a:ahLst/>
              <a:cxnLst/>
              <a:rect l="l" t="t" r="r" b="b"/>
              <a:pathLst>
                <a:path w="32751" h="32751" extrusionOk="0">
                  <a:moveTo>
                    <a:pt x="16376" y="0"/>
                  </a:moveTo>
                  <a:cubicBezTo>
                    <a:pt x="7340" y="0"/>
                    <a:pt x="0" y="7339"/>
                    <a:pt x="0" y="16375"/>
                  </a:cubicBezTo>
                  <a:cubicBezTo>
                    <a:pt x="0" y="25411"/>
                    <a:pt x="7340" y="32750"/>
                    <a:pt x="16376" y="32750"/>
                  </a:cubicBezTo>
                  <a:cubicBezTo>
                    <a:pt x="25411" y="32750"/>
                    <a:pt x="32751" y="25411"/>
                    <a:pt x="32751" y="16375"/>
                  </a:cubicBezTo>
                  <a:cubicBezTo>
                    <a:pt x="32751" y="7339"/>
                    <a:pt x="25411" y="0"/>
                    <a:pt x="16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01"/>
            <p:cNvSpPr/>
            <p:nvPr/>
          </p:nvSpPr>
          <p:spPr>
            <a:xfrm>
              <a:off x="3155950" y="1056875"/>
              <a:ext cx="1288525" cy="797575"/>
            </a:xfrm>
            <a:custGeom>
              <a:avLst/>
              <a:gdLst/>
              <a:ahLst/>
              <a:cxnLst/>
              <a:rect l="l" t="t" r="r" b="b"/>
              <a:pathLst>
                <a:path w="51541" h="31903" extrusionOk="0">
                  <a:moveTo>
                    <a:pt x="25771" y="0"/>
                  </a:moveTo>
                  <a:cubicBezTo>
                    <a:pt x="11548" y="0"/>
                    <a:pt x="1" y="11580"/>
                    <a:pt x="1" y="25770"/>
                  </a:cubicBezTo>
                  <a:cubicBezTo>
                    <a:pt x="1" y="29163"/>
                    <a:pt x="2741" y="31903"/>
                    <a:pt x="6133" y="31903"/>
                  </a:cubicBezTo>
                  <a:lnTo>
                    <a:pt x="45408" y="31903"/>
                  </a:lnTo>
                  <a:cubicBezTo>
                    <a:pt x="48800" y="31903"/>
                    <a:pt x="51540" y="29163"/>
                    <a:pt x="51540" y="25770"/>
                  </a:cubicBezTo>
                  <a:cubicBezTo>
                    <a:pt x="51540" y="11580"/>
                    <a:pt x="39993"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01"/>
            <p:cNvSpPr/>
            <p:nvPr/>
          </p:nvSpPr>
          <p:spPr>
            <a:xfrm>
              <a:off x="5028350" y="1220775"/>
              <a:ext cx="819600" cy="818800"/>
            </a:xfrm>
            <a:custGeom>
              <a:avLst/>
              <a:gdLst/>
              <a:ahLst/>
              <a:cxnLst/>
              <a:rect l="l" t="t" r="r" b="b"/>
              <a:pathLst>
                <a:path w="32784" h="32752" extrusionOk="0">
                  <a:moveTo>
                    <a:pt x="16375" y="1"/>
                  </a:moveTo>
                  <a:cubicBezTo>
                    <a:pt x="7340" y="1"/>
                    <a:pt x="0" y="7340"/>
                    <a:pt x="0" y="16376"/>
                  </a:cubicBezTo>
                  <a:cubicBezTo>
                    <a:pt x="0" y="25412"/>
                    <a:pt x="7340" y="32751"/>
                    <a:pt x="16375" y="32751"/>
                  </a:cubicBezTo>
                  <a:cubicBezTo>
                    <a:pt x="25411" y="32751"/>
                    <a:pt x="32783" y="25412"/>
                    <a:pt x="32783" y="16376"/>
                  </a:cubicBezTo>
                  <a:cubicBezTo>
                    <a:pt x="32783" y="7340"/>
                    <a:pt x="25411" y="1"/>
                    <a:pt x="16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1"/>
            <p:cNvSpPr/>
            <p:nvPr/>
          </p:nvSpPr>
          <p:spPr>
            <a:xfrm>
              <a:off x="4793475" y="2039550"/>
              <a:ext cx="1288500" cy="797575"/>
            </a:xfrm>
            <a:custGeom>
              <a:avLst/>
              <a:gdLst/>
              <a:ahLst/>
              <a:cxnLst/>
              <a:rect l="l" t="t" r="r" b="b"/>
              <a:pathLst>
                <a:path w="51540" h="31903" extrusionOk="0">
                  <a:moveTo>
                    <a:pt x="25770" y="0"/>
                  </a:moveTo>
                  <a:cubicBezTo>
                    <a:pt x="11581" y="0"/>
                    <a:pt x="1" y="11580"/>
                    <a:pt x="1" y="25770"/>
                  </a:cubicBezTo>
                  <a:cubicBezTo>
                    <a:pt x="1" y="29162"/>
                    <a:pt x="2741" y="31903"/>
                    <a:pt x="6133" y="31903"/>
                  </a:cubicBezTo>
                  <a:lnTo>
                    <a:pt x="45440" y="31903"/>
                  </a:lnTo>
                  <a:cubicBezTo>
                    <a:pt x="48800" y="31903"/>
                    <a:pt x="51540" y="29162"/>
                    <a:pt x="51540" y="25770"/>
                  </a:cubicBezTo>
                  <a:cubicBezTo>
                    <a:pt x="51540" y="11580"/>
                    <a:pt x="39993"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01"/>
            <p:cNvSpPr/>
            <p:nvPr/>
          </p:nvSpPr>
          <p:spPr>
            <a:xfrm>
              <a:off x="3468300" y="2203675"/>
              <a:ext cx="663825" cy="960875"/>
            </a:xfrm>
            <a:custGeom>
              <a:avLst/>
              <a:gdLst/>
              <a:ahLst/>
              <a:cxnLst/>
              <a:rect l="l" t="t" r="r" b="b"/>
              <a:pathLst>
                <a:path w="26553" h="38435" extrusionOk="0">
                  <a:moveTo>
                    <a:pt x="13277" y="0"/>
                  </a:moveTo>
                  <a:cubicBezTo>
                    <a:pt x="11711" y="0"/>
                    <a:pt x="10145" y="595"/>
                    <a:pt x="8938" y="1786"/>
                  </a:cubicBezTo>
                  <a:lnTo>
                    <a:pt x="2414" y="8343"/>
                  </a:lnTo>
                  <a:cubicBezTo>
                    <a:pt x="0" y="10724"/>
                    <a:pt x="0" y="14606"/>
                    <a:pt x="2414" y="16987"/>
                  </a:cubicBezTo>
                  <a:lnTo>
                    <a:pt x="11189" y="25762"/>
                  </a:lnTo>
                  <a:lnTo>
                    <a:pt x="8938" y="27980"/>
                  </a:lnTo>
                  <a:cubicBezTo>
                    <a:pt x="6557" y="30361"/>
                    <a:pt x="6557" y="34243"/>
                    <a:pt x="8938" y="36624"/>
                  </a:cubicBezTo>
                  <a:cubicBezTo>
                    <a:pt x="10145" y="37831"/>
                    <a:pt x="11711" y="38434"/>
                    <a:pt x="13277" y="38434"/>
                  </a:cubicBezTo>
                  <a:cubicBezTo>
                    <a:pt x="14842" y="38434"/>
                    <a:pt x="16408" y="37831"/>
                    <a:pt x="17615" y="36624"/>
                  </a:cubicBezTo>
                  <a:lnTo>
                    <a:pt x="24139" y="30100"/>
                  </a:lnTo>
                  <a:cubicBezTo>
                    <a:pt x="26553" y="27686"/>
                    <a:pt x="26553" y="23837"/>
                    <a:pt x="24139" y="21423"/>
                  </a:cubicBezTo>
                  <a:lnTo>
                    <a:pt x="15364" y="12648"/>
                  </a:lnTo>
                  <a:lnTo>
                    <a:pt x="17615" y="10430"/>
                  </a:lnTo>
                  <a:cubicBezTo>
                    <a:pt x="19996" y="8049"/>
                    <a:pt x="19996" y="4167"/>
                    <a:pt x="17615" y="1786"/>
                  </a:cubicBezTo>
                  <a:cubicBezTo>
                    <a:pt x="16408" y="595"/>
                    <a:pt x="14842" y="0"/>
                    <a:pt x="13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01"/>
            <p:cNvSpPr/>
            <p:nvPr/>
          </p:nvSpPr>
          <p:spPr>
            <a:xfrm>
              <a:off x="4302550" y="3186125"/>
              <a:ext cx="960675" cy="654875"/>
            </a:xfrm>
            <a:custGeom>
              <a:avLst/>
              <a:gdLst/>
              <a:ahLst/>
              <a:cxnLst/>
              <a:rect l="l" t="t" r="r" b="b"/>
              <a:pathLst>
                <a:path w="38427" h="26195" extrusionOk="0">
                  <a:moveTo>
                    <a:pt x="6100" y="1"/>
                  </a:moveTo>
                  <a:cubicBezTo>
                    <a:pt x="2740" y="1"/>
                    <a:pt x="0" y="2741"/>
                    <a:pt x="0" y="6133"/>
                  </a:cubicBezTo>
                  <a:lnTo>
                    <a:pt x="0" y="26195"/>
                  </a:lnTo>
                  <a:lnTo>
                    <a:pt x="38427" y="26195"/>
                  </a:lnTo>
                  <a:lnTo>
                    <a:pt x="38427" y="6133"/>
                  </a:lnTo>
                  <a:cubicBezTo>
                    <a:pt x="38427" y="2741"/>
                    <a:pt x="35687" y="1"/>
                    <a:pt x="32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01"/>
            <p:cNvSpPr/>
            <p:nvPr/>
          </p:nvSpPr>
          <p:spPr>
            <a:xfrm>
              <a:off x="2337200" y="3186125"/>
              <a:ext cx="960675" cy="654875"/>
            </a:xfrm>
            <a:custGeom>
              <a:avLst/>
              <a:gdLst/>
              <a:ahLst/>
              <a:cxnLst/>
              <a:rect l="l" t="t" r="r" b="b"/>
              <a:pathLst>
                <a:path w="38427" h="26195" extrusionOk="0">
                  <a:moveTo>
                    <a:pt x="6100" y="1"/>
                  </a:moveTo>
                  <a:cubicBezTo>
                    <a:pt x="2741" y="1"/>
                    <a:pt x="1" y="2741"/>
                    <a:pt x="1" y="6133"/>
                  </a:cubicBezTo>
                  <a:lnTo>
                    <a:pt x="1" y="26195"/>
                  </a:lnTo>
                  <a:lnTo>
                    <a:pt x="38427" y="26195"/>
                  </a:lnTo>
                  <a:lnTo>
                    <a:pt x="38427" y="6133"/>
                  </a:lnTo>
                  <a:cubicBezTo>
                    <a:pt x="38427" y="2741"/>
                    <a:pt x="35687" y="1"/>
                    <a:pt x="32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01"/>
            <p:cNvSpPr/>
            <p:nvPr/>
          </p:nvSpPr>
          <p:spPr>
            <a:xfrm>
              <a:off x="2345350" y="4146800"/>
              <a:ext cx="2909725" cy="1310525"/>
            </a:xfrm>
            <a:custGeom>
              <a:avLst/>
              <a:gdLst/>
              <a:ahLst/>
              <a:cxnLst/>
              <a:rect l="l" t="t" r="r" b="b"/>
              <a:pathLst>
                <a:path w="116389" h="52421" extrusionOk="0">
                  <a:moveTo>
                    <a:pt x="1" y="0"/>
                  </a:moveTo>
                  <a:cubicBezTo>
                    <a:pt x="3067" y="29423"/>
                    <a:pt x="27989" y="52420"/>
                    <a:pt x="58195" y="52420"/>
                  </a:cubicBezTo>
                  <a:cubicBezTo>
                    <a:pt x="88401" y="52420"/>
                    <a:pt x="113322" y="29423"/>
                    <a:pt x="116388" y="0"/>
                  </a:cubicBezTo>
                  <a:lnTo>
                    <a:pt x="77342" y="0"/>
                  </a:lnTo>
                  <a:cubicBezTo>
                    <a:pt x="74733" y="8090"/>
                    <a:pt x="67132" y="13994"/>
                    <a:pt x="58195" y="13994"/>
                  </a:cubicBezTo>
                  <a:cubicBezTo>
                    <a:pt x="49257" y="13994"/>
                    <a:pt x="41656" y="8090"/>
                    <a:pt x="39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101"/>
          <p:cNvGrpSpPr/>
          <p:nvPr/>
        </p:nvGrpSpPr>
        <p:grpSpPr>
          <a:xfrm>
            <a:off x="4866446" y="3649581"/>
            <a:ext cx="294877" cy="393006"/>
            <a:chOff x="1842200" y="238125"/>
            <a:chExt cx="3916025" cy="5219200"/>
          </a:xfrm>
        </p:grpSpPr>
        <p:sp>
          <p:nvSpPr>
            <p:cNvPr id="2716" name="Google Shape;2716;p101"/>
            <p:cNvSpPr/>
            <p:nvPr/>
          </p:nvSpPr>
          <p:spPr>
            <a:xfrm>
              <a:off x="1842200" y="4802450"/>
              <a:ext cx="3916025" cy="654875"/>
            </a:xfrm>
            <a:custGeom>
              <a:avLst/>
              <a:gdLst/>
              <a:ahLst/>
              <a:cxnLst/>
              <a:rect l="l" t="t" r="r" b="b"/>
              <a:pathLst>
                <a:path w="156641" h="26195" extrusionOk="0">
                  <a:moveTo>
                    <a:pt x="1860" y="0"/>
                  </a:moveTo>
                  <a:lnTo>
                    <a:pt x="163" y="19540"/>
                  </a:lnTo>
                  <a:cubicBezTo>
                    <a:pt x="0" y="21269"/>
                    <a:pt x="587" y="22932"/>
                    <a:pt x="1762" y="24204"/>
                  </a:cubicBezTo>
                  <a:cubicBezTo>
                    <a:pt x="2903" y="25476"/>
                    <a:pt x="4534" y="26194"/>
                    <a:pt x="6263" y="26194"/>
                  </a:cubicBezTo>
                  <a:lnTo>
                    <a:pt x="150378" y="26194"/>
                  </a:lnTo>
                  <a:cubicBezTo>
                    <a:pt x="152107" y="26194"/>
                    <a:pt x="153738" y="25476"/>
                    <a:pt x="154879" y="24204"/>
                  </a:cubicBezTo>
                  <a:cubicBezTo>
                    <a:pt x="156054" y="22932"/>
                    <a:pt x="156641" y="21269"/>
                    <a:pt x="156478" y="19540"/>
                  </a:cubicBezTo>
                  <a:lnTo>
                    <a:pt x="154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01"/>
            <p:cNvSpPr/>
            <p:nvPr/>
          </p:nvSpPr>
          <p:spPr>
            <a:xfrm>
              <a:off x="1915600" y="1384700"/>
              <a:ext cx="3769250" cy="3111950"/>
            </a:xfrm>
            <a:custGeom>
              <a:avLst/>
              <a:gdLst/>
              <a:ahLst/>
              <a:cxnLst/>
              <a:rect l="l" t="t" r="r" b="b"/>
              <a:pathLst>
                <a:path w="150770" h="124478" extrusionOk="0">
                  <a:moveTo>
                    <a:pt x="59009" y="55683"/>
                  </a:moveTo>
                  <a:cubicBezTo>
                    <a:pt x="62369" y="55683"/>
                    <a:pt x="65109" y="58423"/>
                    <a:pt x="65109" y="61783"/>
                  </a:cubicBezTo>
                  <a:cubicBezTo>
                    <a:pt x="65109" y="65175"/>
                    <a:pt x="62369" y="67915"/>
                    <a:pt x="59009" y="67915"/>
                  </a:cubicBezTo>
                  <a:cubicBezTo>
                    <a:pt x="55617" y="67915"/>
                    <a:pt x="52877" y="65175"/>
                    <a:pt x="52877" y="61783"/>
                  </a:cubicBezTo>
                  <a:cubicBezTo>
                    <a:pt x="52877" y="58423"/>
                    <a:pt x="55617" y="55683"/>
                    <a:pt x="59009" y="55683"/>
                  </a:cubicBezTo>
                  <a:close/>
                  <a:moveTo>
                    <a:pt x="91760" y="55691"/>
                  </a:moveTo>
                  <a:cubicBezTo>
                    <a:pt x="93325" y="55691"/>
                    <a:pt x="94891" y="56286"/>
                    <a:pt x="96098" y="57477"/>
                  </a:cubicBezTo>
                  <a:cubicBezTo>
                    <a:pt x="98479" y="59858"/>
                    <a:pt x="98479" y="63740"/>
                    <a:pt x="96098" y="66121"/>
                  </a:cubicBezTo>
                  <a:lnTo>
                    <a:pt x="63315" y="98871"/>
                  </a:lnTo>
                  <a:cubicBezTo>
                    <a:pt x="62125" y="100062"/>
                    <a:pt x="60567" y="100657"/>
                    <a:pt x="59005" y="100657"/>
                  </a:cubicBezTo>
                  <a:cubicBezTo>
                    <a:pt x="57444" y="100657"/>
                    <a:pt x="55878" y="100062"/>
                    <a:pt x="54671" y="98871"/>
                  </a:cubicBezTo>
                  <a:cubicBezTo>
                    <a:pt x="52290" y="96490"/>
                    <a:pt x="52290" y="92608"/>
                    <a:pt x="54671" y="90227"/>
                  </a:cubicBezTo>
                  <a:lnTo>
                    <a:pt x="87421" y="57477"/>
                  </a:lnTo>
                  <a:cubicBezTo>
                    <a:pt x="88628" y="56286"/>
                    <a:pt x="90194" y="55691"/>
                    <a:pt x="91760" y="55691"/>
                  </a:cubicBezTo>
                  <a:close/>
                  <a:moveTo>
                    <a:pt x="91760" y="88433"/>
                  </a:moveTo>
                  <a:cubicBezTo>
                    <a:pt x="95152" y="88433"/>
                    <a:pt x="97892" y="91173"/>
                    <a:pt x="97892" y="94566"/>
                  </a:cubicBezTo>
                  <a:cubicBezTo>
                    <a:pt x="97892" y="97925"/>
                    <a:pt x="95152" y="100665"/>
                    <a:pt x="91760" y="100665"/>
                  </a:cubicBezTo>
                  <a:cubicBezTo>
                    <a:pt x="88400" y="100665"/>
                    <a:pt x="85660" y="97925"/>
                    <a:pt x="85660" y="94566"/>
                  </a:cubicBezTo>
                  <a:cubicBezTo>
                    <a:pt x="85660" y="91173"/>
                    <a:pt x="88400" y="88433"/>
                    <a:pt x="91760" y="88433"/>
                  </a:cubicBezTo>
                  <a:close/>
                  <a:moveTo>
                    <a:pt x="16408" y="1"/>
                  </a:moveTo>
                  <a:cubicBezTo>
                    <a:pt x="13244" y="1"/>
                    <a:pt x="10602" y="2414"/>
                    <a:pt x="10341" y="5579"/>
                  </a:cubicBezTo>
                  <a:lnTo>
                    <a:pt x="0" y="124478"/>
                  </a:lnTo>
                  <a:lnTo>
                    <a:pt x="150769" y="124478"/>
                  </a:lnTo>
                  <a:lnTo>
                    <a:pt x="140429" y="5579"/>
                  </a:lnTo>
                  <a:cubicBezTo>
                    <a:pt x="140168" y="2414"/>
                    <a:pt x="137525" y="1"/>
                    <a:pt x="134361" y="1"/>
                  </a:cubicBezTo>
                  <a:lnTo>
                    <a:pt x="119943" y="1"/>
                  </a:lnTo>
                  <a:lnTo>
                    <a:pt x="119943" y="13538"/>
                  </a:lnTo>
                  <a:cubicBezTo>
                    <a:pt x="119943" y="23650"/>
                    <a:pt x="111690" y="31870"/>
                    <a:pt x="101578" y="31870"/>
                  </a:cubicBezTo>
                  <a:cubicBezTo>
                    <a:pt x="91466" y="31870"/>
                    <a:pt x="83246" y="23650"/>
                    <a:pt x="83246" y="13538"/>
                  </a:cubicBezTo>
                  <a:lnTo>
                    <a:pt x="83246" y="1"/>
                  </a:lnTo>
                  <a:lnTo>
                    <a:pt x="67523" y="1"/>
                  </a:lnTo>
                  <a:lnTo>
                    <a:pt x="67523" y="13538"/>
                  </a:lnTo>
                  <a:cubicBezTo>
                    <a:pt x="67523" y="23650"/>
                    <a:pt x="59303" y="31870"/>
                    <a:pt x="49191" y="31870"/>
                  </a:cubicBezTo>
                  <a:cubicBezTo>
                    <a:pt x="39079" y="31870"/>
                    <a:pt x="30826" y="23650"/>
                    <a:pt x="30826" y="13538"/>
                  </a:cubicBezTo>
                  <a:lnTo>
                    <a:pt x="30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01"/>
            <p:cNvSpPr/>
            <p:nvPr/>
          </p:nvSpPr>
          <p:spPr>
            <a:xfrm>
              <a:off x="2992050" y="238125"/>
              <a:ext cx="1616325" cy="1637525"/>
            </a:xfrm>
            <a:custGeom>
              <a:avLst/>
              <a:gdLst/>
              <a:ahLst/>
              <a:cxnLst/>
              <a:rect l="l" t="t" r="r" b="b"/>
              <a:pathLst>
                <a:path w="64653" h="65501" extrusionOk="0">
                  <a:moveTo>
                    <a:pt x="32327" y="0"/>
                  </a:moveTo>
                  <a:cubicBezTo>
                    <a:pt x="14516" y="0"/>
                    <a:pt x="0" y="14483"/>
                    <a:pt x="0" y="32326"/>
                  </a:cubicBezTo>
                  <a:lnTo>
                    <a:pt x="0" y="59401"/>
                  </a:lnTo>
                  <a:cubicBezTo>
                    <a:pt x="0" y="62761"/>
                    <a:pt x="2740" y="65501"/>
                    <a:pt x="6133" y="65501"/>
                  </a:cubicBezTo>
                  <a:cubicBezTo>
                    <a:pt x="9493" y="65501"/>
                    <a:pt x="12233" y="62761"/>
                    <a:pt x="12233" y="59401"/>
                  </a:cubicBezTo>
                  <a:lnTo>
                    <a:pt x="12233" y="32326"/>
                  </a:lnTo>
                  <a:cubicBezTo>
                    <a:pt x="12233" y="21236"/>
                    <a:pt x="21236" y="12232"/>
                    <a:pt x="32327" y="12232"/>
                  </a:cubicBezTo>
                  <a:cubicBezTo>
                    <a:pt x="43417" y="12232"/>
                    <a:pt x="52420" y="21236"/>
                    <a:pt x="52420" y="32326"/>
                  </a:cubicBezTo>
                  <a:lnTo>
                    <a:pt x="52420" y="59401"/>
                  </a:lnTo>
                  <a:cubicBezTo>
                    <a:pt x="52420" y="62761"/>
                    <a:pt x="55160" y="65501"/>
                    <a:pt x="58520" y="65501"/>
                  </a:cubicBezTo>
                  <a:cubicBezTo>
                    <a:pt x="61913" y="65501"/>
                    <a:pt x="64653" y="62761"/>
                    <a:pt x="64653" y="59401"/>
                  </a:cubicBezTo>
                  <a:lnTo>
                    <a:pt x="64653" y="32326"/>
                  </a:lnTo>
                  <a:cubicBezTo>
                    <a:pt x="64653" y="14483"/>
                    <a:pt x="50137" y="0"/>
                    <a:pt x="3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101"/>
          <p:cNvGrpSpPr/>
          <p:nvPr/>
        </p:nvGrpSpPr>
        <p:grpSpPr>
          <a:xfrm>
            <a:off x="3034376" y="2665769"/>
            <a:ext cx="393742" cy="319010"/>
            <a:chOff x="1190625" y="729850"/>
            <a:chExt cx="5228975" cy="4236525"/>
          </a:xfrm>
        </p:grpSpPr>
        <p:sp>
          <p:nvSpPr>
            <p:cNvPr id="2720" name="Google Shape;2720;p101"/>
            <p:cNvSpPr/>
            <p:nvPr/>
          </p:nvSpPr>
          <p:spPr>
            <a:xfrm>
              <a:off x="4783700" y="2039550"/>
              <a:ext cx="1635900" cy="1616325"/>
            </a:xfrm>
            <a:custGeom>
              <a:avLst/>
              <a:gdLst/>
              <a:ahLst/>
              <a:cxnLst/>
              <a:rect l="l" t="t" r="r" b="b"/>
              <a:pathLst>
                <a:path w="65436" h="64653" extrusionOk="0">
                  <a:moveTo>
                    <a:pt x="26161" y="0"/>
                  </a:moveTo>
                  <a:cubicBezTo>
                    <a:pt x="24237" y="0"/>
                    <a:pt x="22443" y="914"/>
                    <a:pt x="21268" y="2447"/>
                  </a:cubicBezTo>
                  <a:lnTo>
                    <a:pt x="1631" y="28673"/>
                  </a:lnTo>
                  <a:cubicBezTo>
                    <a:pt x="0" y="30826"/>
                    <a:pt x="0" y="33827"/>
                    <a:pt x="1631" y="36013"/>
                  </a:cubicBezTo>
                  <a:lnTo>
                    <a:pt x="21268" y="62206"/>
                  </a:lnTo>
                  <a:cubicBezTo>
                    <a:pt x="22443" y="63739"/>
                    <a:pt x="24237" y="64653"/>
                    <a:pt x="26161" y="64653"/>
                  </a:cubicBezTo>
                  <a:lnTo>
                    <a:pt x="58944" y="64653"/>
                  </a:lnTo>
                  <a:cubicBezTo>
                    <a:pt x="61260" y="64653"/>
                    <a:pt x="63348" y="63348"/>
                    <a:pt x="64392" y="61260"/>
                  </a:cubicBezTo>
                  <a:cubicBezTo>
                    <a:pt x="65436" y="59205"/>
                    <a:pt x="65207" y="56726"/>
                    <a:pt x="63837" y="54867"/>
                  </a:cubicBezTo>
                  <a:lnTo>
                    <a:pt x="46907" y="32327"/>
                  </a:lnTo>
                  <a:lnTo>
                    <a:pt x="63837" y="9786"/>
                  </a:lnTo>
                  <a:cubicBezTo>
                    <a:pt x="65207" y="7927"/>
                    <a:pt x="65436" y="5448"/>
                    <a:pt x="64392" y="3393"/>
                  </a:cubicBezTo>
                  <a:cubicBezTo>
                    <a:pt x="63348" y="1305"/>
                    <a:pt x="61260" y="0"/>
                    <a:pt x="58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01"/>
            <p:cNvSpPr/>
            <p:nvPr/>
          </p:nvSpPr>
          <p:spPr>
            <a:xfrm>
              <a:off x="2151275" y="1690500"/>
              <a:ext cx="2304600" cy="2314425"/>
            </a:xfrm>
            <a:custGeom>
              <a:avLst/>
              <a:gdLst/>
              <a:ahLst/>
              <a:cxnLst/>
              <a:rect l="l" t="t" r="r" b="b"/>
              <a:pathLst>
                <a:path w="92184" h="92577" extrusionOk="0">
                  <a:moveTo>
                    <a:pt x="46320" y="1"/>
                  </a:moveTo>
                  <a:cubicBezTo>
                    <a:pt x="20779" y="1"/>
                    <a:pt x="0" y="20747"/>
                    <a:pt x="0" y="46289"/>
                  </a:cubicBezTo>
                  <a:cubicBezTo>
                    <a:pt x="0" y="71830"/>
                    <a:pt x="20779" y="92576"/>
                    <a:pt x="46320" y="92576"/>
                  </a:cubicBezTo>
                  <a:cubicBezTo>
                    <a:pt x="69741" y="92576"/>
                    <a:pt x="89183" y="75059"/>
                    <a:pt x="92184" y="52421"/>
                  </a:cubicBezTo>
                  <a:lnTo>
                    <a:pt x="78027" y="52421"/>
                  </a:lnTo>
                  <a:cubicBezTo>
                    <a:pt x="75156" y="67296"/>
                    <a:pt x="62043" y="78615"/>
                    <a:pt x="46320" y="78615"/>
                  </a:cubicBezTo>
                  <a:cubicBezTo>
                    <a:pt x="28477" y="78615"/>
                    <a:pt x="13994" y="64099"/>
                    <a:pt x="13994" y="46289"/>
                  </a:cubicBezTo>
                  <a:cubicBezTo>
                    <a:pt x="13994" y="28478"/>
                    <a:pt x="28477" y="13962"/>
                    <a:pt x="46320" y="13962"/>
                  </a:cubicBezTo>
                  <a:cubicBezTo>
                    <a:pt x="62043" y="13962"/>
                    <a:pt x="75156" y="25281"/>
                    <a:pt x="78027" y="40189"/>
                  </a:cubicBezTo>
                  <a:lnTo>
                    <a:pt x="92184" y="40189"/>
                  </a:lnTo>
                  <a:cubicBezTo>
                    <a:pt x="89183" y="17518"/>
                    <a:pt x="69741" y="1"/>
                    <a:pt x="46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01"/>
            <p:cNvSpPr/>
            <p:nvPr/>
          </p:nvSpPr>
          <p:spPr>
            <a:xfrm>
              <a:off x="1190625" y="729850"/>
              <a:ext cx="3973925" cy="4236525"/>
            </a:xfrm>
            <a:custGeom>
              <a:avLst/>
              <a:gdLst/>
              <a:ahLst/>
              <a:cxnLst/>
              <a:rect l="l" t="t" r="r" b="b"/>
              <a:pathLst>
                <a:path w="158957" h="169461" extrusionOk="0">
                  <a:moveTo>
                    <a:pt x="84746" y="1"/>
                  </a:moveTo>
                  <a:cubicBezTo>
                    <a:pt x="37937" y="1"/>
                    <a:pt x="0" y="37905"/>
                    <a:pt x="0" y="84715"/>
                  </a:cubicBezTo>
                  <a:cubicBezTo>
                    <a:pt x="0" y="131524"/>
                    <a:pt x="37937" y="169461"/>
                    <a:pt x="84746" y="169461"/>
                  </a:cubicBezTo>
                  <a:cubicBezTo>
                    <a:pt x="116681" y="169461"/>
                    <a:pt x="144506" y="151748"/>
                    <a:pt x="158924" y="125620"/>
                  </a:cubicBezTo>
                  <a:cubicBezTo>
                    <a:pt x="157554" y="124576"/>
                    <a:pt x="156282" y="123336"/>
                    <a:pt x="155205" y="121934"/>
                  </a:cubicBezTo>
                  <a:lnTo>
                    <a:pt x="140526" y="102362"/>
                  </a:lnTo>
                  <a:cubicBezTo>
                    <a:pt x="133024" y="126044"/>
                    <a:pt x="110842" y="143235"/>
                    <a:pt x="84746" y="143235"/>
                  </a:cubicBezTo>
                  <a:cubicBezTo>
                    <a:pt x="52453" y="143235"/>
                    <a:pt x="26194" y="116976"/>
                    <a:pt x="26194" y="84715"/>
                  </a:cubicBezTo>
                  <a:cubicBezTo>
                    <a:pt x="26194" y="52454"/>
                    <a:pt x="52453" y="26195"/>
                    <a:pt x="84746" y="26195"/>
                  </a:cubicBezTo>
                  <a:cubicBezTo>
                    <a:pt x="110842" y="26195"/>
                    <a:pt x="133024" y="43385"/>
                    <a:pt x="140526" y="67067"/>
                  </a:cubicBezTo>
                  <a:lnTo>
                    <a:pt x="155205" y="47495"/>
                  </a:lnTo>
                  <a:cubicBezTo>
                    <a:pt x="156282" y="46093"/>
                    <a:pt x="157554" y="44853"/>
                    <a:pt x="158957" y="43809"/>
                  </a:cubicBezTo>
                  <a:cubicBezTo>
                    <a:pt x="144506" y="17681"/>
                    <a:pt x="116681" y="1"/>
                    <a:pt x="84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01"/>
            <p:cNvSpPr/>
            <p:nvPr/>
          </p:nvSpPr>
          <p:spPr>
            <a:xfrm>
              <a:off x="2806925" y="2345350"/>
              <a:ext cx="980250" cy="1004725"/>
            </a:xfrm>
            <a:custGeom>
              <a:avLst/>
              <a:gdLst/>
              <a:ahLst/>
              <a:cxnLst/>
              <a:rect l="l" t="t" r="r" b="b"/>
              <a:pathLst>
                <a:path w="39210" h="40189" extrusionOk="0">
                  <a:moveTo>
                    <a:pt x="20094" y="1"/>
                  </a:moveTo>
                  <a:cubicBezTo>
                    <a:pt x="9004" y="1"/>
                    <a:pt x="1" y="9004"/>
                    <a:pt x="1" y="20095"/>
                  </a:cubicBezTo>
                  <a:cubicBezTo>
                    <a:pt x="1" y="31185"/>
                    <a:pt x="9004" y="40188"/>
                    <a:pt x="20094" y="40188"/>
                  </a:cubicBezTo>
                  <a:cubicBezTo>
                    <a:pt x="29032" y="40188"/>
                    <a:pt x="36633" y="34317"/>
                    <a:pt x="39210" y="26227"/>
                  </a:cubicBezTo>
                  <a:lnTo>
                    <a:pt x="20094" y="26227"/>
                  </a:lnTo>
                  <a:cubicBezTo>
                    <a:pt x="16702" y="26227"/>
                    <a:pt x="13962" y="23487"/>
                    <a:pt x="13962" y="20095"/>
                  </a:cubicBezTo>
                  <a:cubicBezTo>
                    <a:pt x="13962" y="16702"/>
                    <a:pt x="16702" y="13995"/>
                    <a:pt x="20094" y="13995"/>
                  </a:cubicBezTo>
                  <a:lnTo>
                    <a:pt x="39210" y="13995"/>
                  </a:lnTo>
                  <a:cubicBezTo>
                    <a:pt x="36633" y="5872"/>
                    <a:pt x="29032" y="1"/>
                    <a:pt x="20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101"/>
          <p:cNvSpPr txBox="1"/>
          <p:nvPr/>
        </p:nvSpPr>
        <p:spPr>
          <a:xfrm>
            <a:off x="6381150" y="2739800"/>
            <a:ext cx="2049600" cy="5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Mars is actually a very cold place</a:t>
            </a:r>
            <a:endParaRPr sz="1600">
              <a:solidFill>
                <a:srgbClr val="242424"/>
              </a:solidFill>
              <a:latin typeface="Anaheim"/>
              <a:ea typeface="Anaheim"/>
              <a:cs typeface="Anaheim"/>
              <a:sym typeface="Anaheim"/>
            </a:endParaRPr>
          </a:p>
        </p:txBody>
      </p:sp>
      <p:sp>
        <p:nvSpPr>
          <p:cNvPr id="2725" name="Google Shape;2725;p101"/>
          <p:cNvSpPr txBox="1"/>
          <p:nvPr/>
        </p:nvSpPr>
        <p:spPr>
          <a:xfrm>
            <a:off x="5465825" y="3753250"/>
            <a:ext cx="2049600" cy="5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The Earth is where we all live</a:t>
            </a:r>
            <a:endParaRPr sz="1600">
              <a:solidFill>
                <a:srgbClr val="242424"/>
              </a:solidFill>
              <a:latin typeface="Anaheim"/>
              <a:ea typeface="Anaheim"/>
              <a:cs typeface="Anaheim"/>
              <a:sym typeface="Anaheim"/>
            </a:endParaRPr>
          </a:p>
        </p:txBody>
      </p:sp>
      <p:sp>
        <p:nvSpPr>
          <p:cNvPr id="2726" name="Google Shape;2726;p101"/>
          <p:cNvSpPr txBox="1"/>
          <p:nvPr/>
        </p:nvSpPr>
        <p:spPr>
          <a:xfrm>
            <a:off x="6381150" y="2491399"/>
            <a:ext cx="1986000" cy="18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mars</a:t>
            </a:r>
            <a:endParaRPr sz="2000">
              <a:solidFill>
                <a:srgbClr val="191919"/>
              </a:solidFill>
              <a:latin typeface="Bebas Neue"/>
              <a:ea typeface="Bebas Neue"/>
              <a:cs typeface="Bebas Neue"/>
              <a:sym typeface="Bebas Neue"/>
            </a:endParaRPr>
          </a:p>
        </p:txBody>
      </p:sp>
      <p:sp>
        <p:nvSpPr>
          <p:cNvPr id="2727" name="Google Shape;2727;p101"/>
          <p:cNvSpPr txBox="1"/>
          <p:nvPr/>
        </p:nvSpPr>
        <p:spPr>
          <a:xfrm>
            <a:off x="5465819" y="3504815"/>
            <a:ext cx="1986000" cy="18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EARTH</a:t>
            </a:r>
            <a:endParaRPr sz="2000">
              <a:solidFill>
                <a:srgbClr val="191919"/>
              </a:solidFill>
              <a:latin typeface="Bebas Neue"/>
              <a:ea typeface="Bebas Neue"/>
              <a:cs typeface="Bebas Neue"/>
              <a:sym typeface="Bebas Neue"/>
            </a:endParaRPr>
          </a:p>
        </p:txBody>
      </p:sp>
      <p:sp>
        <p:nvSpPr>
          <p:cNvPr id="2728" name="Google Shape;2728;p101"/>
          <p:cNvSpPr txBox="1"/>
          <p:nvPr/>
        </p:nvSpPr>
        <p:spPr>
          <a:xfrm>
            <a:off x="776850" y="2491399"/>
            <a:ext cx="1986000" cy="18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mercury</a:t>
            </a:r>
            <a:endParaRPr sz="2000">
              <a:solidFill>
                <a:srgbClr val="191919"/>
              </a:solidFill>
              <a:latin typeface="Bebas Neue"/>
              <a:ea typeface="Bebas Neue"/>
              <a:cs typeface="Bebas Neue"/>
              <a:sym typeface="Bebas Neue"/>
            </a:endParaRPr>
          </a:p>
        </p:txBody>
      </p:sp>
      <p:sp>
        <p:nvSpPr>
          <p:cNvPr id="2729" name="Google Shape;2729;p101"/>
          <p:cNvSpPr txBox="1"/>
          <p:nvPr/>
        </p:nvSpPr>
        <p:spPr>
          <a:xfrm>
            <a:off x="713225" y="2739800"/>
            <a:ext cx="2049600" cy="56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It’s the closest planet to the Sun</a:t>
            </a:r>
            <a:endParaRPr sz="1600">
              <a:solidFill>
                <a:srgbClr val="242424"/>
              </a:solidFill>
              <a:latin typeface="Anaheim"/>
              <a:ea typeface="Anaheim"/>
              <a:cs typeface="Anaheim"/>
              <a:sym typeface="Anaheim"/>
            </a:endParaRPr>
          </a:p>
        </p:txBody>
      </p:sp>
      <p:sp>
        <p:nvSpPr>
          <p:cNvPr id="2730" name="Google Shape;2730;p101"/>
          <p:cNvSpPr txBox="1"/>
          <p:nvPr/>
        </p:nvSpPr>
        <p:spPr>
          <a:xfrm>
            <a:off x="1692181" y="3504815"/>
            <a:ext cx="1986000" cy="18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rgbClr val="191919"/>
              </a:solidFill>
              <a:latin typeface="Bebas Neue"/>
              <a:ea typeface="Bebas Neue"/>
              <a:cs typeface="Bebas Neue"/>
              <a:sym typeface="Bebas Neue"/>
            </a:endParaRPr>
          </a:p>
        </p:txBody>
      </p:sp>
      <p:sp>
        <p:nvSpPr>
          <p:cNvPr id="2731" name="Google Shape;2731;p101"/>
          <p:cNvSpPr txBox="1"/>
          <p:nvPr/>
        </p:nvSpPr>
        <p:spPr>
          <a:xfrm>
            <a:off x="1628775" y="3753250"/>
            <a:ext cx="2049600" cy="56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Montserrat"/>
                <a:ea typeface="Montserrat"/>
                <a:cs typeface="Montserrat"/>
                <a:sym typeface="Montserrat"/>
              </a:rPr>
              <a:t>Jupiter is the biggest planet</a:t>
            </a:r>
            <a:endParaRPr sz="1600">
              <a:solidFill>
                <a:srgbClr val="242424"/>
              </a:solidFill>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ppt_w</p:attrName>
                                        </p:attrNameLst>
                                      </p:cBhvr>
                                      <p:tavLst>
                                        <p:tav tm="0">
                                          <p:val>
                                            <p:strVal val="0"/>
                                          </p:val>
                                        </p:tav>
                                        <p:tav tm="100000">
                                          <p:val>
                                            <p:strVal val="#ppt_w"/>
                                          </p:val>
                                        </p:tav>
                                      </p:tavLst>
                                    </p:anim>
                                    <p:anim calcmode="lin" valueType="num">
                                      <p:cBhvr additive="base">
                                        <p:cTn id="8" dur="1000"/>
                                        <p:tgtEl>
                                          <p:spTgt spid="268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04"/>
                                        </p:tgtEl>
                                        <p:attrNameLst>
                                          <p:attrName>style.visibility</p:attrName>
                                        </p:attrNameLst>
                                      </p:cBhvr>
                                      <p:to>
                                        <p:strVal val="visible"/>
                                      </p:to>
                                    </p:set>
                                    <p:anim calcmode="lin" valueType="num">
                                      <p:cBhvr additive="base">
                                        <p:cTn id="11" dur="1000"/>
                                        <p:tgtEl>
                                          <p:spTgt spid="2704"/>
                                        </p:tgtEl>
                                        <p:attrNameLst>
                                          <p:attrName>ppt_w</p:attrName>
                                        </p:attrNameLst>
                                      </p:cBhvr>
                                      <p:tavLst>
                                        <p:tav tm="0">
                                          <p:val>
                                            <p:strVal val="0"/>
                                          </p:val>
                                        </p:tav>
                                        <p:tav tm="100000">
                                          <p:val>
                                            <p:strVal val="#ppt_w"/>
                                          </p:val>
                                        </p:tav>
                                      </p:tavLst>
                                    </p:anim>
                                    <p:anim calcmode="lin" valueType="num">
                                      <p:cBhvr additive="base">
                                        <p:cTn id="12" dur="1000"/>
                                        <p:tgtEl>
                                          <p:spTgt spid="27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715"/>
                                        </p:tgtEl>
                                        <p:attrNameLst>
                                          <p:attrName>style.visibility</p:attrName>
                                        </p:attrNameLst>
                                      </p:cBhvr>
                                      <p:to>
                                        <p:strVal val="visible"/>
                                      </p:to>
                                    </p:set>
                                    <p:anim calcmode="lin" valueType="num">
                                      <p:cBhvr additive="base">
                                        <p:cTn id="15" dur="1000"/>
                                        <p:tgtEl>
                                          <p:spTgt spid="2715"/>
                                        </p:tgtEl>
                                        <p:attrNameLst>
                                          <p:attrName>ppt_w</p:attrName>
                                        </p:attrNameLst>
                                      </p:cBhvr>
                                      <p:tavLst>
                                        <p:tav tm="0">
                                          <p:val>
                                            <p:strVal val="0"/>
                                          </p:val>
                                        </p:tav>
                                        <p:tav tm="100000">
                                          <p:val>
                                            <p:strVal val="#ppt_w"/>
                                          </p:val>
                                        </p:tav>
                                      </p:tavLst>
                                    </p:anim>
                                    <p:anim calcmode="lin" valueType="num">
                                      <p:cBhvr additive="base">
                                        <p:cTn id="16" dur="1000"/>
                                        <p:tgtEl>
                                          <p:spTgt spid="271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719"/>
                                        </p:tgtEl>
                                        <p:attrNameLst>
                                          <p:attrName>style.visibility</p:attrName>
                                        </p:attrNameLst>
                                      </p:cBhvr>
                                      <p:to>
                                        <p:strVal val="visible"/>
                                      </p:to>
                                    </p:set>
                                    <p:anim calcmode="lin" valueType="num">
                                      <p:cBhvr additive="base">
                                        <p:cTn id="19" dur="1000"/>
                                        <p:tgtEl>
                                          <p:spTgt spid="2719"/>
                                        </p:tgtEl>
                                        <p:attrNameLst>
                                          <p:attrName>ppt_w</p:attrName>
                                        </p:attrNameLst>
                                      </p:cBhvr>
                                      <p:tavLst>
                                        <p:tav tm="0">
                                          <p:val>
                                            <p:strVal val="0"/>
                                          </p:val>
                                        </p:tav>
                                        <p:tav tm="100000">
                                          <p:val>
                                            <p:strVal val="#ppt_w"/>
                                          </p:val>
                                        </p:tav>
                                      </p:tavLst>
                                    </p:anim>
                                    <p:anim calcmode="lin" valueType="num">
                                      <p:cBhvr additive="base">
                                        <p:cTn id="20" dur="1000"/>
                                        <p:tgtEl>
                                          <p:spTgt spid="271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694"/>
                                        </p:tgtEl>
                                        <p:attrNameLst>
                                          <p:attrName>style.visibility</p:attrName>
                                        </p:attrNameLst>
                                      </p:cBhvr>
                                      <p:to>
                                        <p:strVal val="visible"/>
                                      </p:to>
                                    </p:set>
                                    <p:anim calcmode="lin" valueType="num">
                                      <p:cBhvr additive="base">
                                        <p:cTn id="23" dur="1000"/>
                                        <p:tgtEl>
                                          <p:spTgt spid="2694"/>
                                        </p:tgtEl>
                                        <p:attrNameLst>
                                          <p:attrName>ppt_w</p:attrName>
                                        </p:attrNameLst>
                                      </p:cBhvr>
                                      <p:tavLst>
                                        <p:tav tm="0">
                                          <p:val>
                                            <p:strVal val="0"/>
                                          </p:val>
                                        </p:tav>
                                        <p:tav tm="100000">
                                          <p:val>
                                            <p:strVal val="#ppt_w"/>
                                          </p:val>
                                        </p:tav>
                                      </p:tavLst>
                                    </p:anim>
                                    <p:anim calcmode="lin" valueType="num">
                                      <p:cBhvr additive="base">
                                        <p:cTn id="24" dur="1000"/>
                                        <p:tgtEl>
                                          <p:spTgt spid="2694"/>
                                        </p:tgtEl>
                                        <p:attrNameLst>
                                          <p:attrName>ppt_h</p:attrName>
                                        </p:attrNameLst>
                                      </p:cBhvr>
                                      <p:tavLst>
                                        <p:tav tm="0">
                                          <p:val>
                                            <p:strVal val="0"/>
                                          </p:val>
                                        </p:tav>
                                        <p:tav tm="100000">
                                          <p:val>
                                            <p:strVal val="#ppt_h"/>
                                          </p:val>
                                        </p:tav>
                                      </p:tavLst>
                                    </p:anim>
                                  </p:childTnLst>
                                </p:cTn>
                              </p:par>
                              <p:par>
                                <p:cTn id="25" presetID="2" presetClass="entr" presetSubtype="1" fill="hold" nodeType="withEffect">
                                  <p:stCondLst>
                                    <p:cond delay="0"/>
                                  </p:stCondLst>
                                  <p:childTnLst>
                                    <p:set>
                                      <p:cBhvr>
                                        <p:cTn id="26" dur="1" fill="hold">
                                          <p:stCondLst>
                                            <p:cond delay="0"/>
                                          </p:stCondLst>
                                        </p:cTn>
                                        <p:tgtEl>
                                          <p:spTgt spid="2676"/>
                                        </p:tgtEl>
                                        <p:attrNameLst>
                                          <p:attrName>style.visibility</p:attrName>
                                        </p:attrNameLst>
                                      </p:cBhvr>
                                      <p:to>
                                        <p:strVal val="visible"/>
                                      </p:to>
                                    </p:set>
                                    <p:anim calcmode="lin" valueType="num">
                                      <p:cBhvr additive="base">
                                        <p:cTn id="27" dur="1000"/>
                                        <p:tgtEl>
                                          <p:spTgt spid="2676"/>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2724"/>
                                        </p:tgtEl>
                                        <p:attrNameLst>
                                          <p:attrName>style.visibility</p:attrName>
                                        </p:attrNameLst>
                                      </p:cBhvr>
                                      <p:to>
                                        <p:strVal val="visible"/>
                                      </p:to>
                                    </p:set>
                                    <p:animEffect transition="in" filter="fade">
                                      <p:cBhvr>
                                        <p:cTn id="30" dur="1000"/>
                                        <p:tgtEl>
                                          <p:spTgt spid="2724"/>
                                        </p:tgtEl>
                                      </p:cBhvr>
                                    </p:animEffect>
                                  </p:childTnLst>
                                </p:cTn>
                              </p:par>
                              <p:par>
                                <p:cTn id="31" presetID="10" presetClass="entr" presetSubtype="0" fill="hold" nodeType="withEffect">
                                  <p:stCondLst>
                                    <p:cond delay="0"/>
                                  </p:stCondLst>
                                  <p:childTnLst>
                                    <p:set>
                                      <p:cBhvr>
                                        <p:cTn id="32" dur="1" fill="hold">
                                          <p:stCondLst>
                                            <p:cond delay="0"/>
                                          </p:stCondLst>
                                        </p:cTn>
                                        <p:tgtEl>
                                          <p:spTgt spid="2725"/>
                                        </p:tgtEl>
                                        <p:attrNameLst>
                                          <p:attrName>style.visibility</p:attrName>
                                        </p:attrNameLst>
                                      </p:cBhvr>
                                      <p:to>
                                        <p:strVal val="visible"/>
                                      </p:to>
                                    </p:set>
                                    <p:animEffect transition="in" filter="fade">
                                      <p:cBhvr>
                                        <p:cTn id="33" dur="1000"/>
                                        <p:tgtEl>
                                          <p:spTgt spid="2725"/>
                                        </p:tgtEl>
                                      </p:cBhvr>
                                    </p:animEffect>
                                  </p:childTnLst>
                                </p:cTn>
                              </p:par>
                              <p:par>
                                <p:cTn id="34" presetID="10" presetClass="entr" presetSubtype="0" fill="hold" nodeType="withEffect">
                                  <p:stCondLst>
                                    <p:cond delay="0"/>
                                  </p:stCondLst>
                                  <p:childTnLst>
                                    <p:set>
                                      <p:cBhvr>
                                        <p:cTn id="35" dur="1" fill="hold">
                                          <p:stCondLst>
                                            <p:cond delay="0"/>
                                          </p:stCondLst>
                                        </p:cTn>
                                        <p:tgtEl>
                                          <p:spTgt spid="2726"/>
                                        </p:tgtEl>
                                        <p:attrNameLst>
                                          <p:attrName>style.visibility</p:attrName>
                                        </p:attrNameLst>
                                      </p:cBhvr>
                                      <p:to>
                                        <p:strVal val="visible"/>
                                      </p:to>
                                    </p:set>
                                    <p:animEffect transition="in" filter="fade">
                                      <p:cBhvr>
                                        <p:cTn id="36" dur="1000"/>
                                        <p:tgtEl>
                                          <p:spTgt spid="2726"/>
                                        </p:tgtEl>
                                      </p:cBhvr>
                                    </p:animEffect>
                                  </p:childTnLst>
                                </p:cTn>
                              </p:par>
                              <p:par>
                                <p:cTn id="37" presetID="10" presetClass="entr" presetSubtype="0" fill="hold" nodeType="withEffect">
                                  <p:stCondLst>
                                    <p:cond delay="0"/>
                                  </p:stCondLst>
                                  <p:childTnLst>
                                    <p:set>
                                      <p:cBhvr>
                                        <p:cTn id="38" dur="1" fill="hold">
                                          <p:stCondLst>
                                            <p:cond delay="0"/>
                                          </p:stCondLst>
                                        </p:cTn>
                                        <p:tgtEl>
                                          <p:spTgt spid="2727"/>
                                        </p:tgtEl>
                                        <p:attrNameLst>
                                          <p:attrName>style.visibility</p:attrName>
                                        </p:attrNameLst>
                                      </p:cBhvr>
                                      <p:to>
                                        <p:strVal val="visible"/>
                                      </p:to>
                                    </p:set>
                                    <p:animEffect transition="in" filter="fade">
                                      <p:cBhvr>
                                        <p:cTn id="39" dur="1000"/>
                                        <p:tgtEl>
                                          <p:spTgt spid="2727"/>
                                        </p:tgtEl>
                                      </p:cBhvr>
                                    </p:animEffect>
                                  </p:childTnLst>
                                </p:cTn>
                              </p:par>
                              <p:par>
                                <p:cTn id="40" presetID="10" presetClass="entr" presetSubtype="0" fill="hold" nodeType="withEffect">
                                  <p:stCondLst>
                                    <p:cond delay="0"/>
                                  </p:stCondLst>
                                  <p:childTnLst>
                                    <p:set>
                                      <p:cBhvr>
                                        <p:cTn id="41" dur="1" fill="hold">
                                          <p:stCondLst>
                                            <p:cond delay="0"/>
                                          </p:stCondLst>
                                        </p:cTn>
                                        <p:tgtEl>
                                          <p:spTgt spid="2729"/>
                                        </p:tgtEl>
                                        <p:attrNameLst>
                                          <p:attrName>style.visibility</p:attrName>
                                        </p:attrNameLst>
                                      </p:cBhvr>
                                      <p:to>
                                        <p:strVal val="visible"/>
                                      </p:to>
                                    </p:set>
                                    <p:animEffect transition="in" filter="fade">
                                      <p:cBhvr>
                                        <p:cTn id="42" dur="1000"/>
                                        <p:tgtEl>
                                          <p:spTgt spid="2729"/>
                                        </p:tgtEl>
                                      </p:cBhvr>
                                    </p:animEffect>
                                  </p:childTnLst>
                                </p:cTn>
                              </p:par>
                              <p:par>
                                <p:cTn id="43" presetID="10" presetClass="entr" presetSubtype="0" fill="hold" nodeType="withEffect">
                                  <p:stCondLst>
                                    <p:cond delay="0"/>
                                  </p:stCondLst>
                                  <p:childTnLst>
                                    <p:set>
                                      <p:cBhvr>
                                        <p:cTn id="44" dur="1" fill="hold">
                                          <p:stCondLst>
                                            <p:cond delay="0"/>
                                          </p:stCondLst>
                                        </p:cTn>
                                        <p:tgtEl>
                                          <p:spTgt spid="2730"/>
                                        </p:tgtEl>
                                        <p:attrNameLst>
                                          <p:attrName>style.visibility</p:attrName>
                                        </p:attrNameLst>
                                      </p:cBhvr>
                                      <p:to>
                                        <p:strVal val="visible"/>
                                      </p:to>
                                    </p:set>
                                    <p:animEffect transition="in" filter="fade">
                                      <p:cBhvr>
                                        <p:cTn id="45" dur="1000"/>
                                        <p:tgtEl>
                                          <p:spTgt spid="2730"/>
                                        </p:tgtEl>
                                      </p:cBhvr>
                                    </p:animEffect>
                                  </p:childTnLst>
                                </p:cTn>
                              </p:par>
                              <p:par>
                                <p:cTn id="46" presetID="10" presetClass="entr" presetSubtype="0" fill="hold" nodeType="withEffect">
                                  <p:stCondLst>
                                    <p:cond delay="0"/>
                                  </p:stCondLst>
                                  <p:childTnLst>
                                    <p:set>
                                      <p:cBhvr>
                                        <p:cTn id="47" dur="1" fill="hold">
                                          <p:stCondLst>
                                            <p:cond delay="0"/>
                                          </p:stCondLst>
                                        </p:cTn>
                                        <p:tgtEl>
                                          <p:spTgt spid="2731"/>
                                        </p:tgtEl>
                                        <p:attrNameLst>
                                          <p:attrName>style.visibility</p:attrName>
                                        </p:attrNameLst>
                                      </p:cBhvr>
                                      <p:to>
                                        <p:strVal val="visible"/>
                                      </p:to>
                                    </p:set>
                                    <p:animEffect transition="in" filter="fade">
                                      <p:cBhvr>
                                        <p:cTn id="48" dur="1000"/>
                                        <p:tgtEl>
                                          <p:spTgt spid="2731"/>
                                        </p:tgtEl>
                                      </p:cBhvr>
                                    </p:animEffect>
                                  </p:childTnLst>
                                </p:cTn>
                              </p:par>
                              <p:par>
                                <p:cTn id="49" presetID="10" presetClass="entr" presetSubtype="0" fill="hold" nodeType="withEffect">
                                  <p:stCondLst>
                                    <p:cond delay="0"/>
                                  </p:stCondLst>
                                  <p:childTnLst>
                                    <p:set>
                                      <p:cBhvr>
                                        <p:cTn id="50" dur="1" fill="hold">
                                          <p:stCondLst>
                                            <p:cond delay="0"/>
                                          </p:stCondLst>
                                        </p:cTn>
                                        <p:tgtEl>
                                          <p:spTgt spid="2728"/>
                                        </p:tgtEl>
                                        <p:attrNameLst>
                                          <p:attrName>style.visibility</p:attrName>
                                        </p:attrNameLst>
                                      </p:cBhvr>
                                      <p:to>
                                        <p:strVal val="visible"/>
                                      </p:to>
                                    </p:set>
                                    <p:animEffect transition="in" filter="fade">
                                      <p:cBhvr>
                                        <p:cTn id="51" dur="1000"/>
                                        <p:tgtEl>
                                          <p:spTgt spid="2728"/>
                                        </p:tgtEl>
                                      </p:cBhvr>
                                    </p:animEffect>
                                  </p:childTnLst>
                                </p:cTn>
                              </p:par>
                              <p:par>
                                <p:cTn id="52" presetID="2" presetClass="entr" presetSubtype="4" fill="hold" nodeType="withEffect">
                                  <p:stCondLst>
                                    <p:cond delay="0"/>
                                  </p:stCondLst>
                                  <p:childTnLst>
                                    <p:set>
                                      <p:cBhvr>
                                        <p:cTn id="53" dur="1" fill="hold">
                                          <p:stCondLst>
                                            <p:cond delay="0"/>
                                          </p:stCondLst>
                                        </p:cTn>
                                        <p:tgtEl>
                                          <p:spTgt spid="2677"/>
                                        </p:tgtEl>
                                        <p:attrNameLst>
                                          <p:attrName>style.visibility</p:attrName>
                                        </p:attrNameLst>
                                      </p:cBhvr>
                                      <p:to>
                                        <p:strVal val="visible"/>
                                      </p:to>
                                    </p:set>
                                    <p:anim calcmode="lin" valueType="num">
                                      <p:cBhvr additive="base">
                                        <p:cTn id="54" dur="1000"/>
                                        <p:tgtEl>
                                          <p:spTgt spid="26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4"/>
        <p:cNvGrpSpPr/>
        <p:nvPr/>
      </p:nvGrpSpPr>
      <p:grpSpPr>
        <a:xfrm>
          <a:off x="0" y="0"/>
          <a:ext cx="0" cy="0"/>
          <a:chOff x="0" y="0"/>
          <a:chExt cx="0" cy="0"/>
        </a:xfrm>
      </p:grpSpPr>
      <p:sp>
        <p:nvSpPr>
          <p:cNvPr id="1525" name="Google Shape;1525;p66"/>
          <p:cNvSpPr/>
          <p:nvPr/>
        </p:nvSpPr>
        <p:spPr>
          <a:xfrm>
            <a:off x="2971270" y="806938"/>
            <a:ext cx="2471778" cy="1875123"/>
          </a:xfrm>
          <a:custGeom>
            <a:avLst/>
            <a:gdLst/>
            <a:ahLst/>
            <a:cxnLst/>
            <a:rect l="l" t="t" r="r" b="b"/>
            <a:pathLst>
              <a:path w="33054" h="25071" extrusionOk="0">
                <a:moveTo>
                  <a:pt x="24946" y="9542"/>
                </a:moveTo>
                <a:cubicBezTo>
                  <a:pt x="33054" y="13783"/>
                  <a:pt x="9730" y="25071"/>
                  <a:pt x="4865" y="20955"/>
                </a:cubicBezTo>
                <a:cubicBezTo>
                  <a:pt x="1" y="16839"/>
                  <a:pt x="6674" y="1"/>
                  <a:pt x="24946" y="95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26" name="Google Shape;1526;p66"/>
          <p:cNvSpPr txBox="1">
            <a:spLocks noGrp="1"/>
          </p:cNvSpPr>
          <p:nvPr>
            <p:ph type="title"/>
          </p:nvPr>
        </p:nvSpPr>
        <p:spPr>
          <a:xfrm>
            <a:off x="2284313" y="2165400"/>
            <a:ext cx="451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About us</a:t>
            </a:r>
            <a:endParaRPr>
              <a:solidFill>
                <a:schemeClr val="tx1"/>
              </a:solidFill>
            </a:endParaRPr>
          </a:p>
        </p:txBody>
      </p:sp>
      <p:sp>
        <p:nvSpPr>
          <p:cNvPr id="1527" name="Google Shape;1527;p66"/>
          <p:cNvSpPr txBox="1">
            <a:spLocks noGrp="1"/>
          </p:cNvSpPr>
          <p:nvPr>
            <p:ph type="title" idx="2"/>
          </p:nvPr>
        </p:nvSpPr>
        <p:spPr>
          <a:xfrm>
            <a:off x="3823513" y="1323600"/>
            <a:ext cx="1436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528" name="Google Shape;1528;p66"/>
          <p:cNvSpPr txBox="1">
            <a:spLocks noGrp="1"/>
          </p:cNvSpPr>
          <p:nvPr>
            <p:ph type="subTitle" idx="1"/>
          </p:nvPr>
        </p:nvSpPr>
        <p:spPr>
          <a:xfrm>
            <a:off x="3082013" y="3007200"/>
            <a:ext cx="2919000" cy="8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Insert a subtitle here in case you need it</a:t>
            </a:r>
            <a:endParaRPr>
              <a:solidFill>
                <a:schemeClr val="tx1"/>
              </a:solidFill>
            </a:endParaRPr>
          </a:p>
        </p:txBody>
      </p:sp>
      <p:grpSp>
        <p:nvGrpSpPr>
          <p:cNvPr id="1529" name="Google Shape;1529;p66"/>
          <p:cNvGrpSpPr/>
          <p:nvPr/>
        </p:nvGrpSpPr>
        <p:grpSpPr>
          <a:xfrm rot="5400000">
            <a:off x="6033344" y="3592386"/>
            <a:ext cx="476715" cy="257298"/>
            <a:chOff x="1981023" y="437427"/>
            <a:chExt cx="267442" cy="144339"/>
          </a:xfrm>
        </p:grpSpPr>
        <p:sp>
          <p:nvSpPr>
            <p:cNvPr id="1530" name="Google Shape;1530;p66"/>
            <p:cNvSpPr/>
            <p:nvPr/>
          </p:nvSpPr>
          <p:spPr>
            <a:xfrm>
              <a:off x="1981023" y="437427"/>
              <a:ext cx="36640" cy="36640"/>
            </a:xfrm>
            <a:custGeom>
              <a:avLst/>
              <a:gdLst/>
              <a:ahLst/>
              <a:cxnLst/>
              <a:rect l="l" t="t" r="r" b="b"/>
              <a:pathLst>
                <a:path w="3119" h="3119" extrusionOk="0">
                  <a:moveTo>
                    <a:pt x="3119" y="1372"/>
                  </a:moveTo>
                  <a:cubicBezTo>
                    <a:pt x="3119" y="2557"/>
                    <a:pt x="1684" y="3118"/>
                    <a:pt x="811" y="2308"/>
                  </a:cubicBezTo>
                  <a:cubicBezTo>
                    <a:pt x="0" y="1435"/>
                    <a:pt x="624" y="0"/>
                    <a:pt x="1809" y="63"/>
                  </a:cubicBezTo>
                  <a:cubicBezTo>
                    <a:pt x="2495" y="63"/>
                    <a:pt x="3119" y="624"/>
                    <a:pt x="3119" y="1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1" name="Google Shape;1531;p66"/>
            <p:cNvSpPr/>
            <p:nvPr/>
          </p:nvSpPr>
          <p:spPr>
            <a:xfrm>
              <a:off x="1986146" y="539263"/>
              <a:ext cx="31519" cy="41774"/>
            </a:xfrm>
            <a:custGeom>
              <a:avLst/>
              <a:gdLst/>
              <a:ahLst/>
              <a:cxnLst/>
              <a:rect l="l" t="t" r="r" b="b"/>
              <a:pathLst>
                <a:path w="2683" h="3556" extrusionOk="0">
                  <a:moveTo>
                    <a:pt x="2683" y="1809"/>
                  </a:moveTo>
                  <a:cubicBezTo>
                    <a:pt x="2683" y="3555"/>
                    <a:pt x="1" y="3555"/>
                    <a:pt x="1" y="1809"/>
                  </a:cubicBezTo>
                  <a:cubicBezTo>
                    <a:pt x="1" y="1"/>
                    <a:pt x="2683" y="1"/>
                    <a:pt x="2683"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2" name="Google Shape;1532;p66"/>
            <p:cNvSpPr/>
            <p:nvPr/>
          </p:nvSpPr>
          <p:spPr>
            <a:xfrm>
              <a:off x="2096782" y="438155"/>
              <a:ext cx="36640" cy="35912"/>
            </a:xfrm>
            <a:custGeom>
              <a:avLst/>
              <a:gdLst/>
              <a:ahLst/>
              <a:cxnLst/>
              <a:rect l="l" t="t" r="r" b="b"/>
              <a:pathLst>
                <a:path w="3119" h="3057" extrusionOk="0">
                  <a:moveTo>
                    <a:pt x="3119" y="1310"/>
                  </a:moveTo>
                  <a:cubicBezTo>
                    <a:pt x="3057" y="2495"/>
                    <a:pt x="1622" y="3056"/>
                    <a:pt x="812" y="2246"/>
                  </a:cubicBezTo>
                  <a:cubicBezTo>
                    <a:pt x="1" y="1373"/>
                    <a:pt x="562" y="1"/>
                    <a:pt x="1747" y="1"/>
                  </a:cubicBezTo>
                  <a:cubicBezTo>
                    <a:pt x="2495"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3" name="Google Shape;1533;p66"/>
            <p:cNvSpPr/>
            <p:nvPr/>
          </p:nvSpPr>
          <p:spPr>
            <a:xfrm>
              <a:off x="2096054" y="545125"/>
              <a:ext cx="36640" cy="36640"/>
            </a:xfrm>
            <a:custGeom>
              <a:avLst/>
              <a:gdLst/>
              <a:ahLst/>
              <a:cxnLst/>
              <a:rect l="l" t="t" r="r" b="b"/>
              <a:pathLst>
                <a:path w="3119" h="3119" extrusionOk="0">
                  <a:moveTo>
                    <a:pt x="3119" y="1310"/>
                  </a:moveTo>
                  <a:cubicBezTo>
                    <a:pt x="3119" y="2495"/>
                    <a:pt x="1684" y="3119"/>
                    <a:pt x="811" y="2246"/>
                  </a:cubicBezTo>
                  <a:cubicBezTo>
                    <a:pt x="0" y="1435"/>
                    <a:pt x="624" y="1"/>
                    <a:pt x="1809" y="1"/>
                  </a:cubicBezTo>
                  <a:cubicBezTo>
                    <a:pt x="2557" y="1"/>
                    <a:pt x="3119" y="562"/>
                    <a:pt x="3119"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4" name="Google Shape;1534;p66"/>
            <p:cNvSpPr/>
            <p:nvPr/>
          </p:nvSpPr>
          <p:spPr>
            <a:xfrm>
              <a:off x="2211813" y="438155"/>
              <a:ext cx="36652" cy="36640"/>
            </a:xfrm>
            <a:custGeom>
              <a:avLst/>
              <a:gdLst/>
              <a:ahLst/>
              <a:cxnLst/>
              <a:rect l="l" t="t" r="r" b="b"/>
              <a:pathLst>
                <a:path w="3120" h="3119" extrusionOk="0">
                  <a:moveTo>
                    <a:pt x="3119" y="1373"/>
                  </a:moveTo>
                  <a:cubicBezTo>
                    <a:pt x="3119" y="2558"/>
                    <a:pt x="1685" y="3119"/>
                    <a:pt x="874" y="2308"/>
                  </a:cubicBezTo>
                  <a:cubicBezTo>
                    <a:pt x="1" y="1435"/>
                    <a:pt x="625" y="1"/>
                    <a:pt x="1809" y="1"/>
                  </a:cubicBezTo>
                  <a:cubicBezTo>
                    <a:pt x="2558" y="1"/>
                    <a:pt x="3119" y="624"/>
                    <a:pt x="3119" y="13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5" name="Google Shape;1535;p66"/>
            <p:cNvSpPr/>
            <p:nvPr/>
          </p:nvSpPr>
          <p:spPr>
            <a:xfrm>
              <a:off x="2211813" y="540003"/>
              <a:ext cx="36652" cy="36640"/>
            </a:xfrm>
            <a:custGeom>
              <a:avLst/>
              <a:gdLst/>
              <a:ahLst/>
              <a:cxnLst/>
              <a:rect l="l" t="t" r="r" b="b"/>
              <a:pathLst>
                <a:path w="3120" h="3119" extrusionOk="0">
                  <a:moveTo>
                    <a:pt x="3119" y="1809"/>
                  </a:moveTo>
                  <a:cubicBezTo>
                    <a:pt x="3119" y="2495"/>
                    <a:pt x="2495" y="3118"/>
                    <a:pt x="1747" y="3118"/>
                  </a:cubicBezTo>
                  <a:cubicBezTo>
                    <a:pt x="562" y="3118"/>
                    <a:pt x="1" y="1684"/>
                    <a:pt x="812" y="873"/>
                  </a:cubicBezTo>
                  <a:cubicBezTo>
                    <a:pt x="1685" y="0"/>
                    <a:pt x="3119" y="624"/>
                    <a:pt x="3119" y="18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536" name="Google Shape;1536;p66"/>
          <p:cNvGrpSpPr/>
          <p:nvPr/>
        </p:nvGrpSpPr>
        <p:grpSpPr>
          <a:xfrm>
            <a:off x="3261479" y="1372949"/>
            <a:ext cx="257726" cy="244105"/>
            <a:chOff x="8346187" y="436604"/>
            <a:chExt cx="144587" cy="136937"/>
          </a:xfrm>
        </p:grpSpPr>
        <p:sp>
          <p:nvSpPr>
            <p:cNvPr id="1537" name="Google Shape;1537;p66"/>
            <p:cNvSpPr/>
            <p:nvPr/>
          </p:nvSpPr>
          <p:spPr>
            <a:xfrm>
              <a:off x="8346880" y="436604"/>
              <a:ext cx="34761" cy="34761"/>
            </a:xfrm>
            <a:custGeom>
              <a:avLst/>
              <a:gdLst/>
              <a:ahLst/>
              <a:cxnLst/>
              <a:rect l="l" t="t" r="r" b="b"/>
              <a:pathLst>
                <a:path w="2959" h="2959" extrusionOk="0">
                  <a:moveTo>
                    <a:pt x="2959" y="1302"/>
                  </a:moveTo>
                  <a:cubicBezTo>
                    <a:pt x="2900" y="2426"/>
                    <a:pt x="1539" y="2959"/>
                    <a:pt x="770" y="2190"/>
                  </a:cubicBezTo>
                  <a:cubicBezTo>
                    <a:pt x="1" y="1361"/>
                    <a:pt x="533" y="1"/>
                    <a:pt x="1657" y="60"/>
                  </a:cubicBezTo>
                  <a:cubicBezTo>
                    <a:pt x="2367"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8" name="Google Shape;1538;p66"/>
            <p:cNvSpPr/>
            <p:nvPr/>
          </p:nvSpPr>
          <p:spPr>
            <a:xfrm>
              <a:off x="8346187" y="538088"/>
              <a:ext cx="34761" cy="34761"/>
            </a:xfrm>
            <a:custGeom>
              <a:avLst/>
              <a:gdLst/>
              <a:ahLst/>
              <a:cxnLst/>
              <a:rect l="l" t="t" r="r" b="b"/>
              <a:pathLst>
                <a:path w="2959" h="2959" extrusionOk="0">
                  <a:moveTo>
                    <a:pt x="2959" y="1302"/>
                  </a:moveTo>
                  <a:cubicBezTo>
                    <a:pt x="2959" y="2426"/>
                    <a:pt x="1598" y="2958"/>
                    <a:pt x="770" y="2189"/>
                  </a:cubicBezTo>
                  <a:cubicBezTo>
                    <a:pt x="1" y="1361"/>
                    <a:pt x="592" y="0"/>
                    <a:pt x="1716" y="60"/>
                  </a:cubicBezTo>
                  <a:cubicBezTo>
                    <a:pt x="2426" y="60"/>
                    <a:pt x="2959" y="592"/>
                    <a:pt x="2959"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39" name="Google Shape;1539;p66"/>
            <p:cNvSpPr/>
            <p:nvPr/>
          </p:nvSpPr>
          <p:spPr>
            <a:xfrm>
              <a:off x="8456013" y="437298"/>
              <a:ext cx="34761" cy="34761"/>
            </a:xfrm>
            <a:custGeom>
              <a:avLst/>
              <a:gdLst/>
              <a:ahLst/>
              <a:cxnLst/>
              <a:rect l="l" t="t" r="r" b="b"/>
              <a:pathLst>
                <a:path w="2959" h="2959" extrusionOk="0">
                  <a:moveTo>
                    <a:pt x="2958" y="1302"/>
                  </a:moveTo>
                  <a:cubicBezTo>
                    <a:pt x="2958" y="2427"/>
                    <a:pt x="1598" y="2959"/>
                    <a:pt x="828" y="2190"/>
                  </a:cubicBezTo>
                  <a:cubicBezTo>
                    <a:pt x="0" y="1362"/>
                    <a:pt x="592" y="1"/>
                    <a:pt x="1716" y="1"/>
                  </a:cubicBezTo>
                  <a:cubicBezTo>
                    <a:pt x="2426" y="1"/>
                    <a:pt x="2958" y="593"/>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40" name="Google Shape;1540;p66"/>
            <p:cNvSpPr/>
            <p:nvPr/>
          </p:nvSpPr>
          <p:spPr>
            <a:xfrm>
              <a:off x="8456013" y="538781"/>
              <a:ext cx="34761" cy="34761"/>
            </a:xfrm>
            <a:custGeom>
              <a:avLst/>
              <a:gdLst/>
              <a:ahLst/>
              <a:cxnLst/>
              <a:rect l="l" t="t" r="r" b="b"/>
              <a:pathLst>
                <a:path w="2959" h="2959" extrusionOk="0">
                  <a:moveTo>
                    <a:pt x="2958" y="1302"/>
                  </a:moveTo>
                  <a:cubicBezTo>
                    <a:pt x="2958" y="2426"/>
                    <a:pt x="1598" y="2959"/>
                    <a:pt x="769" y="2189"/>
                  </a:cubicBezTo>
                  <a:cubicBezTo>
                    <a:pt x="0" y="1361"/>
                    <a:pt x="533" y="1"/>
                    <a:pt x="1716" y="1"/>
                  </a:cubicBezTo>
                  <a:cubicBezTo>
                    <a:pt x="2367" y="1"/>
                    <a:pt x="2958" y="592"/>
                    <a:pt x="2958" y="1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pic>
        <p:nvPicPr>
          <p:cNvPr id="11" name="Resim 10">
            <a:extLst>
              <a:ext uri="{FF2B5EF4-FFF2-40B4-BE49-F238E27FC236}">
                <a16:creationId xmlns:a16="http://schemas.microsoft.com/office/drawing/2014/main" id="{AA2928F2-9C9A-5845-B624-9E45923F82D8}"/>
              </a:ext>
            </a:extLst>
          </p:cNvPr>
          <p:cNvPicPr>
            <a:picLocks noChangeAspect="1"/>
          </p:cNvPicPr>
          <p:nvPr/>
        </p:nvPicPr>
        <p:blipFill>
          <a:blip r:embed="rId3"/>
          <a:stretch>
            <a:fillRect/>
          </a:stretch>
        </p:blipFill>
        <p:spPr>
          <a:xfrm>
            <a:off x="1917698" y="1184108"/>
            <a:ext cx="6683829" cy="26755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ppt_w</p:attrName>
                                        </p:attrNameLst>
                                      </p:cBhvr>
                                      <p:tavLst>
                                        <p:tav tm="0">
                                          <p:val>
                                            <p:strVal val="0"/>
                                          </p:val>
                                        </p:tav>
                                        <p:tav tm="100000">
                                          <p:val>
                                            <p:strVal val="#ppt_w"/>
                                          </p:val>
                                        </p:tav>
                                      </p:tavLst>
                                    </p:anim>
                                    <p:anim calcmode="lin" valueType="num">
                                      <p:cBhvr additive="base">
                                        <p:cTn id="8" dur="1000"/>
                                        <p:tgtEl>
                                          <p:spTgt spid="1525"/>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1527"/>
                                        </p:tgtEl>
                                        <p:attrNameLst>
                                          <p:attrName>style.visibility</p:attrName>
                                        </p:attrNameLst>
                                      </p:cBhvr>
                                      <p:to>
                                        <p:strVal val="visible"/>
                                      </p:to>
                                    </p:set>
                                    <p:anim calcmode="lin" valueType="num">
                                      <p:cBhvr additive="base">
                                        <p:cTn id="11" dur="1000"/>
                                        <p:tgtEl>
                                          <p:spTgt spid="1527"/>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526"/>
                                        </p:tgtEl>
                                        <p:attrNameLst>
                                          <p:attrName>style.visibility</p:attrName>
                                        </p:attrNameLst>
                                      </p:cBhvr>
                                      <p:to>
                                        <p:strVal val="visible"/>
                                      </p:to>
                                    </p:set>
                                    <p:anim calcmode="lin" valueType="num">
                                      <p:cBhvr additive="base">
                                        <p:cTn id="14" dur="1000"/>
                                        <p:tgtEl>
                                          <p:spTgt spid="1526"/>
                                        </p:tgtEl>
                                        <p:attrNameLst>
                                          <p:attrName>ppt_x</p:attrName>
                                        </p:attrNameLst>
                                      </p:cBhvr>
                                      <p:tavLst>
                                        <p:tav tm="0">
                                          <p:val>
                                            <p:strVal val="#ppt_x+1"/>
                                          </p:val>
                                        </p:tav>
                                        <p:tav tm="100000">
                                          <p:val>
                                            <p:strVal val="#ppt_x"/>
                                          </p:val>
                                        </p:tav>
                                      </p:tavLst>
                                    </p:anim>
                                  </p:childTnLst>
                                </p:cTn>
                              </p:par>
                              <p:par>
                                <p:cTn id="15" presetID="2" presetClass="entr" presetSubtype="4" fill="hold" nodeType="withEffect">
                                  <p:stCondLst>
                                    <p:cond delay="0"/>
                                  </p:stCondLst>
                                  <p:childTnLst>
                                    <p:set>
                                      <p:cBhvr>
                                        <p:cTn id="16" dur="1" fill="hold">
                                          <p:stCondLst>
                                            <p:cond delay="0"/>
                                          </p:stCondLst>
                                        </p:cTn>
                                        <p:tgtEl>
                                          <p:spTgt spid="1528"/>
                                        </p:tgtEl>
                                        <p:attrNameLst>
                                          <p:attrName>style.visibility</p:attrName>
                                        </p:attrNameLst>
                                      </p:cBhvr>
                                      <p:to>
                                        <p:strVal val="visible"/>
                                      </p:to>
                                    </p:set>
                                    <p:anim calcmode="lin" valueType="num">
                                      <p:cBhvr additive="base">
                                        <p:cTn id="17" dur="1000"/>
                                        <p:tgtEl>
                                          <p:spTgt spid="15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5"/>
        <p:cNvGrpSpPr/>
        <p:nvPr/>
      </p:nvGrpSpPr>
      <p:grpSpPr>
        <a:xfrm>
          <a:off x="0" y="0"/>
          <a:ext cx="0" cy="0"/>
          <a:chOff x="0" y="0"/>
          <a:chExt cx="0" cy="0"/>
        </a:xfrm>
      </p:grpSpPr>
      <p:sp>
        <p:nvSpPr>
          <p:cNvPr id="2736" name="Google Shape;2736;p10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Actions Items</a:t>
            </a:r>
            <a:endParaRPr/>
          </a:p>
        </p:txBody>
      </p:sp>
      <p:graphicFrame>
        <p:nvGraphicFramePr>
          <p:cNvPr id="2737" name="Google Shape;2737;p102"/>
          <p:cNvGraphicFramePr/>
          <p:nvPr/>
        </p:nvGraphicFramePr>
        <p:xfrm>
          <a:off x="713225" y="1332750"/>
          <a:ext cx="3000000" cy="3000000"/>
        </p:xfrm>
        <a:graphic>
          <a:graphicData uri="http://schemas.openxmlformats.org/drawingml/2006/table">
            <a:tbl>
              <a:tblPr>
                <a:noFill/>
                <a:tableStyleId>{50031E63-BD0B-4FC4-903F-626F18E2B423}</a:tableStyleId>
              </a:tblPr>
              <a:tblGrid>
                <a:gridCol w="1434325">
                  <a:extLst>
                    <a:ext uri="{9D8B030D-6E8A-4147-A177-3AD203B41FA5}">
                      <a16:colId xmlns:a16="http://schemas.microsoft.com/office/drawing/2014/main" val="20000"/>
                    </a:ext>
                  </a:extLst>
                </a:gridCol>
                <a:gridCol w="2094375">
                  <a:extLst>
                    <a:ext uri="{9D8B030D-6E8A-4147-A177-3AD203B41FA5}">
                      <a16:colId xmlns:a16="http://schemas.microsoft.com/office/drawing/2014/main" val="20001"/>
                    </a:ext>
                  </a:extLst>
                </a:gridCol>
                <a:gridCol w="2094375">
                  <a:extLst>
                    <a:ext uri="{9D8B030D-6E8A-4147-A177-3AD203B41FA5}">
                      <a16:colId xmlns:a16="http://schemas.microsoft.com/office/drawing/2014/main" val="20002"/>
                    </a:ext>
                  </a:extLst>
                </a:gridCol>
                <a:gridCol w="2094375">
                  <a:extLst>
                    <a:ext uri="{9D8B030D-6E8A-4147-A177-3AD203B41FA5}">
                      <a16:colId xmlns:a16="http://schemas.microsoft.com/office/drawing/2014/main" val="20003"/>
                    </a:ext>
                  </a:extLst>
                </a:gridCol>
              </a:tblGrid>
              <a:tr h="598525">
                <a:tc>
                  <a:txBody>
                    <a:bodyPr/>
                    <a:lstStyle/>
                    <a:p>
                      <a:pPr marL="0" lvl="0" indent="0" algn="ctr"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First Quarter</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Second Quarter</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Third Quarter</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63375">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Key Action 1</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763375">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Key Action 2</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763375">
                <a:tc>
                  <a:txBody>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Key Action 3</a:t>
                      </a:r>
                      <a:endParaRPr sz="2000">
                        <a:solidFill>
                          <a:schemeClr val="dk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Describe here the items for this quarter</a:t>
                      </a:r>
                      <a:endParaRPr>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37"/>
                                        </p:tgtEl>
                                        <p:attrNameLst>
                                          <p:attrName>style.visibility</p:attrName>
                                        </p:attrNameLst>
                                      </p:cBhvr>
                                      <p:to>
                                        <p:strVal val="visible"/>
                                      </p:to>
                                    </p:set>
                                    <p:animEffect transition="in" filter="fade">
                                      <p:cBhvr>
                                        <p:cTn id="7" dur="1000"/>
                                        <p:tgtEl>
                                          <p:spTgt spid="2737"/>
                                        </p:tgtEl>
                                      </p:cBhvr>
                                    </p:animEffect>
                                  </p:childTnLst>
                                </p:cTn>
                              </p:par>
                              <p:par>
                                <p:cTn id="8" presetID="2" presetClass="entr" presetSubtype="1" fill="hold" nodeType="withEffect">
                                  <p:stCondLst>
                                    <p:cond delay="0"/>
                                  </p:stCondLst>
                                  <p:childTnLst>
                                    <p:set>
                                      <p:cBhvr>
                                        <p:cTn id="9" dur="1" fill="hold">
                                          <p:stCondLst>
                                            <p:cond delay="0"/>
                                          </p:stCondLst>
                                        </p:cTn>
                                        <p:tgtEl>
                                          <p:spTgt spid="2736"/>
                                        </p:tgtEl>
                                        <p:attrNameLst>
                                          <p:attrName>style.visibility</p:attrName>
                                        </p:attrNameLst>
                                      </p:cBhvr>
                                      <p:to>
                                        <p:strVal val="visible"/>
                                      </p:to>
                                    </p:set>
                                    <p:anim calcmode="lin" valueType="num">
                                      <p:cBhvr additive="base">
                                        <p:cTn id="10" dur="1000"/>
                                        <p:tgtEl>
                                          <p:spTgt spid="27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1"/>
        <p:cNvGrpSpPr/>
        <p:nvPr/>
      </p:nvGrpSpPr>
      <p:grpSpPr>
        <a:xfrm>
          <a:off x="0" y="0"/>
          <a:ext cx="0" cy="0"/>
          <a:chOff x="0" y="0"/>
          <a:chExt cx="0" cy="0"/>
        </a:xfrm>
      </p:grpSpPr>
      <p:sp>
        <p:nvSpPr>
          <p:cNvPr id="2742" name="Google Shape;2742;p10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Actions Items</a:t>
            </a:r>
            <a:endParaRPr/>
          </a:p>
        </p:txBody>
      </p:sp>
      <p:graphicFrame>
        <p:nvGraphicFramePr>
          <p:cNvPr id="2743" name="Google Shape;2743;p103"/>
          <p:cNvGraphicFramePr/>
          <p:nvPr/>
        </p:nvGraphicFramePr>
        <p:xfrm>
          <a:off x="1042500" y="1348050"/>
          <a:ext cx="3000000" cy="3000000"/>
        </p:xfrm>
        <a:graphic>
          <a:graphicData uri="http://schemas.openxmlformats.org/drawingml/2006/table">
            <a:tbl>
              <a:tblPr>
                <a:noFill/>
                <a:tableStyleId>{50031E63-BD0B-4FC4-903F-626F18E2B423}</a:tableStyleId>
              </a:tblPr>
              <a:tblGrid>
                <a:gridCol w="5444700">
                  <a:extLst>
                    <a:ext uri="{9D8B030D-6E8A-4147-A177-3AD203B41FA5}">
                      <a16:colId xmlns:a16="http://schemas.microsoft.com/office/drawing/2014/main" val="20000"/>
                    </a:ext>
                  </a:extLst>
                </a:gridCol>
                <a:gridCol w="1614300">
                  <a:extLst>
                    <a:ext uri="{9D8B030D-6E8A-4147-A177-3AD203B41FA5}">
                      <a16:colId xmlns:a16="http://schemas.microsoft.com/office/drawing/2014/main" val="20001"/>
                    </a:ext>
                  </a:extLst>
                </a:gridCol>
              </a:tblGrid>
              <a:tr h="530150">
                <a:tc>
                  <a:txBody>
                    <a:bodyPr/>
                    <a:lstStyle/>
                    <a:p>
                      <a:pPr marL="0" lvl="0" indent="0" algn="ctr" rtl="0">
                        <a:spcBef>
                          <a:spcPts val="0"/>
                        </a:spcBef>
                        <a:spcAft>
                          <a:spcPts val="0"/>
                        </a:spcAft>
                        <a:buNone/>
                      </a:pPr>
                      <a:r>
                        <a:rPr lang="en" sz="1600">
                          <a:solidFill>
                            <a:schemeClr val="lt1"/>
                          </a:solidFill>
                          <a:latin typeface="Montserrat"/>
                          <a:ea typeface="Montserrat"/>
                          <a:cs typeface="Montserrat"/>
                          <a:sym typeface="Montserrat"/>
                        </a:rPr>
                        <a:t>Here you can describe the most important items</a:t>
                      </a:r>
                      <a:endParaRPr sz="1600">
                        <a:solidFill>
                          <a:schemeClr val="lt1"/>
                        </a:solidFill>
                        <a:latin typeface="Montserrat"/>
                        <a:ea typeface="Montserrat"/>
                        <a:cs typeface="Montserrat"/>
                        <a:sym typeface="Montserrat"/>
                      </a:endParaRPr>
                    </a:p>
                  </a:txBody>
                  <a:tcPr marL="126000" marR="162000" marT="91425" marB="91425" anchor="ctr">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30150">
                <a:tc>
                  <a:txBody>
                    <a:bodyPr/>
                    <a:lstStyle/>
                    <a:p>
                      <a:pPr marL="0" lvl="0" indent="0" algn="ctr" rtl="0">
                        <a:spcBef>
                          <a:spcPts val="0"/>
                        </a:spcBef>
                        <a:spcAft>
                          <a:spcPts val="0"/>
                        </a:spcAft>
                        <a:buNone/>
                      </a:pPr>
                      <a:r>
                        <a:rPr lang="en" sz="1600">
                          <a:solidFill>
                            <a:schemeClr val="lt1"/>
                          </a:solidFill>
                          <a:latin typeface="Montserrat"/>
                          <a:ea typeface="Montserrat"/>
                          <a:cs typeface="Montserrat"/>
                          <a:sym typeface="Montserrat"/>
                        </a:rPr>
                        <a:t>Here you can describe the most important items</a:t>
                      </a:r>
                      <a:endParaRPr sz="1600"/>
                    </a:p>
                  </a:txBody>
                  <a:tcPr marL="126000" marR="162000" marT="91425" marB="91425" anchor="ctr">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51325">
                <a:tc>
                  <a:txBody>
                    <a:bodyPr/>
                    <a:lstStyle/>
                    <a:p>
                      <a:pPr marL="0" lvl="0" indent="0" algn="ctr" rtl="0">
                        <a:spcBef>
                          <a:spcPts val="0"/>
                        </a:spcBef>
                        <a:spcAft>
                          <a:spcPts val="0"/>
                        </a:spcAft>
                        <a:buNone/>
                      </a:pPr>
                      <a:r>
                        <a:rPr lang="en" sz="1600">
                          <a:solidFill>
                            <a:schemeClr val="lt1"/>
                          </a:solidFill>
                          <a:latin typeface="Montserrat"/>
                          <a:ea typeface="Montserrat"/>
                          <a:cs typeface="Montserrat"/>
                          <a:sym typeface="Montserrat"/>
                        </a:rPr>
                        <a:t>Here you can describe the most important items</a:t>
                      </a:r>
                      <a:endParaRPr sz="1600"/>
                    </a:p>
                  </a:txBody>
                  <a:tcPr marL="126000" marR="162000" marT="91425" marB="91425" anchor="ctr">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51325">
                <a:tc>
                  <a:txBody>
                    <a:bodyPr/>
                    <a:lstStyle/>
                    <a:p>
                      <a:pPr marL="0" lvl="0" indent="0" algn="ctr" rtl="0">
                        <a:spcBef>
                          <a:spcPts val="0"/>
                        </a:spcBef>
                        <a:spcAft>
                          <a:spcPts val="0"/>
                        </a:spcAft>
                        <a:buNone/>
                      </a:pPr>
                      <a:r>
                        <a:rPr lang="en" sz="1600">
                          <a:solidFill>
                            <a:schemeClr val="lt1"/>
                          </a:solidFill>
                          <a:latin typeface="Montserrat"/>
                          <a:ea typeface="Montserrat"/>
                          <a:cs typeface="Montserrat"/>
                          <a:sym typeface="Montserrat"/>
                        </a:rPr>
                        <a:t>Here you can describe the most important items</a:t>
                      </a:r>
                      <a:endParaRPr sz="1600"/>
                    </a:p>
                  </a:txBody>
                  <a:tcPr marL="126000" marR="162000" marT="91425" marB="91425" anchor="ctr">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30150">
                <a:tc>
                  <a:txBody>
                    <a:bodyPr/>
                    <a:lstStyle/>
                    <a:p>
                      <a:pPr marL="0" lvl="0" indent="0" algn="ctr" rtl="0">
                        <a:spcBef>
                          <a:spcPts val="0"/>
                        </a:spcBef>
                        <a:spcAft>
                          <a:spcPts val="0"/>
                        </a:spcAft>
                        <a:buNone/>
                      </a:pPr>
                      <a:r>
                        <a:rPr lang="en" sz="1600">
                          <a:solidFill>
                            <a:schemeClr val="lt1"/>
                          </a:solidFill>
                          <a:latin typeface="Montserrat"/>
                          <a:ea typeface="Montserrat"/>
                          <a:cs typeface="Montserrat"/>
                          <a:sym typeface="Montserrat"/>
                        </a:rPr>
                        <a:t>Here you can describe the most important items</a:t>
                      </a:r>
                      <a:endParaRPr sz="1600"/>
                    </a:p>
                  </a:txBody>
                  <a:tcPr marL="126000" marR="162000" marT="91425" marB="91425" anchor="ctr">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accent2"/>
                      </a:solidFill>
                      <a:prstDash val="solid"/>
                      <a:round/>
                      <a:headEnd type="none" w="sm" len="sm"/>
                      <a:tailEnd type="none" w="sm" len="sm"/>
                    </a:lnL>
                    <a:lnR w="76200" cap="flat" cmpd="sng">
                      <a:solidFill>
                        <a:schemeClr val="accent2"/>
                      </a:solidFill>
                      <a:prstDash val="solid"/>
                      <a:round/>
                      <a:headEnd type="none" w="sm" len="sm"/>
                      <a:tailEnd type="none" w="sm" len="sm"/>
                    </a:lnR>
                    <a:lnT w="76200" cap="flat" cmpd="sng">
                      <a:solidFill>
                        <a:schemeClr val="accent2"/>
                      </a:solidFill>
                      <a:prstDash val="solid"/>
                      <a:round/>
                      <a:headEnd type="none" w="sm" len="sm"/>
                      <a:tailEnd type="none" w="sm" len="sm"/>
                    </a:lnT>
                    <a:lnB w="7620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2744" name="Google Shape;2744;p103"/>
          <p:cNvSpPr/>
          <p:nvPr/>
        </p:nvSpPr>
        <p:spPr>
          <a:xfrm>
            <a:off x="7185842" y="1511921"/>
            <a:ext cx="208800" cy="20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03"/>
          <p:cNvSpPr/>
          <p:nvPr/>
        </p:nvSpPr>
        <p:spPr>
          <a:xfrm>
            <a:off x="7185842" y="2053933"/>
            <a:ext cx="208800" cy="20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3"/>
          <p:cNvSpPr/>
          <p:nvPr/>
        </p:nvSpPr>
        <p:spPr>
          <a:xfrm>
            <a:off x="7185842" y="2595946"/>
            <a:ext cx="208800" cy="20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03"/>
          <p:cNvSpPr/>
          <p:nvPr/>
        </p:nvSpPr>
        <p:spPr>
          <a:xfrm>
            <a:off x="7185842" y="3137958"/>
            <a:ext cx="208800" cy="20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03"/>
          <p:cNvSpPr/>
          <p:nvPr/>
        </p:nvSpPr>
        <p:spPr>
          <a:xfrm>
            <a:off x="7185842" y="3679971"/>
            <a:ext cx="208800" cy="20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03"/>
          <p:cNvSpPr/>
          <p:nvPr/>
        </p:nvSpPr>
        <p:spPr>
          <a:xfrm>
            <a:off x="2560363" y="4358829"/>
            <a:ext cx="208800" cy="20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0" name="Google Shape;2750;p103"/>
          <p:cNvSpPr txBox="1"/>
          <p:nvPr/>
        </p:nvSpPr>
        <p:spPr>
          <a:xfrm>
            <a:off x="2645438" y="4322375"/>
            <a:ext cx="1738200" cy="28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Key Action 1</a:t>
            </a:r>
            <a:endParaRPr sz="2000">
              <a:solidFill>
                <a:schemeClr val="lt1"/>
              </a:solidFill>
              <a:latin typeface="Bebas Neue"/>
              <a:ea typeface="Bebas Neue"/>
              <a:cs typeface="Bebas Neue"/>
              <a:sym typeface="Bebas Neue"/>
            </a:endParaRPr>
          </a:p>
        </p:txBody>
      </p:sp>
      <p:sp>
        <p:nvSpPr>
          <p:cNvPr id="2751" name="Google Shape;2751;p103"/>
          <p:cNvSpPr/>
          <p:nvPr/>
        </p:nvSpPr>
        <p:spPr>
          <a:xfrm>
            <a:off x="4912763" y="4358829"/>
            <a:ext cx="208800" cy="20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2" name="Google Shape;2752;p103"/>
          <p:cNvSpPr txBox="1"/>
          <p:nvPr/>
        </p:nvSpPr>
        <p:spPr>
          <a:xfrm>
            <a:off x="4997838" y="4322375"/>
            <a:ext cx="1738200" cy="28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Key Action 2</a:t>
            </a:r>
            <a:endParaRPr sz="2000">
              <a:solidFill>
                <a:schemeClr val="lt1"/>
              </a:solidFill>
              <a:latin typeface="Bebas Neue"/>
              <a:ea typeface="Bebas Neue"/>
              <a:cs typeface="Bebas Neue"/>
              <a:sym typeface="Bebas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49"/>
                                        </p:tgtEl>
                                        <p:attrNameLst>
                                          <p:attrName>style.visibility</p:attrName>
                                        </p:attrNameLst>
                                      </p:cBhvr>
                                      <p:to>
                                        <p:strVal val="visible"/>
                                      </p:to>
                                    </p:set>
                                    <p:anim calcmode="lin" valueType="num">
                                      <p:cBhvr additive="base">
                                        <p:cTn id="7" dur="1000"/>
                                        <p:tgtEl>
                                          <p:spTgt spid="274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750"/>
                                        </p:tgtEl>
                                        <p:attrNameLst>
                                          <p:attrName>style.visibility</p:attrName>
                                        </p:attrNameLst>
                                      </p:cBhvr>
                                      <p:to>
                                        <p:strVal val="visible"/>
                                      </p:to>
                                    </p:set>
                                    <p:anim calcmode="lin" valueType="num">
                                      <p:cBhvr additive="base">
                                        <p:cTn id="10" dur="1000"/>
                                        <p:tgtEl>
                                          <p:spTgt spid="275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751"/>
                                        </p:tgtEl>
                                        <p:attrNameLst>
                                          <p:attrName>style.visibility</p:attrName>
                                        </p:attrNameLst>
                                      </p:cBhvr>
                                      <p:to>
                                        <p:strVal val="visible"/>
                                      </p:to>
                                    </p:set>
                                    <p:anim calcmode="lin" valueType="num">
                                      <p:cBhvr additive="base">
                                        <p:cTn id="13" dur="1000"/>
                                        <p:tgtEl>
                                          <p:spTgt spid="2751"/>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752"/>
                                        </p:tgtEl>
                                        <p:attrNameLst>
                                          <p:attrName>style.visibility</p:attrName>
                                        </p:attrNameLst>
                                      </p:cBhvr>
                                      <p:to>
                                        <p:strVal val="visible"/>
                                      </p:to>
                                    </p:set>
                                    <p:anim calcmode="lin" valueType="num">
                                      <p:cBhvr additive="base">
                                        <p:cTn id="16" dur="1000"/>
                                        <p:tgtEl>
                                          <p:spTgt spid="2752"/>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2743"/>
                                        </p:tgtEl>
                                        <p:attrNameLst>
                                          <p:attrName>style.visibility</p:attrName>
                                        </p:attrNameLst>
                                      </p:cBhvr>
                                      <p:to>
                                        <p:strVal val="visible"/>
                                      </p:to>
                                    </p:set>
                                    <p:animEffect transition="in" filter="fade">
                                      <p:cBhvr>
                                        <p:cTn id="19" dur="1000"/>
                                        <p:tgtEl>
                                          <p:spTgt spid="2743"/>
                                        </p:tgtEl>
                                      </p:cBhvr>
                                    </p:animEffect>
                                  </p:childTnLst>
                                </p:cTn>
                              </p:par>
                              <p:par>
                                <p:cTn id="20" presetID="10" presetClass="entr" presetSubtype="0" fill="hold" nodeType="withEffect">
                                  <p:stCondLst>
                                    <p:cond delay="0"/>
                                  </p:stCondLst>
                                  <p:childTnLst>
                                    <p:set>
                                      <p:cBhvr>
                                        <p:cTn id="21" dur="1" fill="hold">
                                          <p:stCondLst>
                                            <p:cond delay="0"/>
                                          </p:stCondLst>
                                        </p:cTn>
                                        <p:tgtEl>
                                          <p:spTgt spid="2744"/>
                                        </p:tgtEl>
                                        <p:attrNameLst>
                                          <p:attrName>style.visibility</p:attrName>
                                        </p:attrNameLst>
                                      </p:cBhvr>
                                      <p:to>
                                        <p:strVal val="visible"/>
                                      </p:to>
                                    </p:set>
                                    <p:animEffect transition="in" filter="fade">
                                      <p:cBhvr>
                                        <p:cTn id="22" dur="1000"/>
                                        <p:tgtEl>
                                          <p:spTgt spid="2744"/>
                                        </p:tgtEl>
                                      </p:cBhvr>
                                    </p:animEffect>
                                  </p:childTnLst>
                                </p:cTn>
                              </p:par>
                              <p:par>
                                <p:cTn id="23" presetID="10" presetClass="entr" presetSubtype="0" fill="hold" nodeType="withEffect">
                                  <p:stCondLst>
                                    <p:cond delay="0"/>
                                  </p:stCondLst>
                                  <p:childTnLst>
                                    <p:set>
                                      <p:cBhvr>
                                        <p:cTn id="24" dur="1" fill="hold">
                                          <p:stCondLst>
                                            <p:cond delay="0"/>
                                          </p:stCondLst>
                                        </p:cTn>
                                        <p:tgtEl>
                                          <p:spTgt spid="2745"/>
                                        </p:tgtEl>
                                        <p:attrNameLst>
                                          <p:attrName>style.visibility</p:attrName>
                                        </p:attrNameLst>
                                      </p:cBhvr>
                                      <p:to>
                                        <p:strVal val="visible"/>
                                      </p:to>
                                    </p:set>
                                    <p:animEffect transition="in" filter="fade">
                                      <p:cBhvr>
                                        <p:cTn id="25" dur="1000"/>
                                        <p:tgtEl>
                                          <p:spTgt spid="2745"/>
                                        </p:tgtEl>
                                      </p:cBhvr>
                                    </p:animEffect>
                                  </p:childTnLst>
                                </p:cTn>
                              </p:par>
                              <p:par>
                                <p:cTn id="26" presetID="10" presetClass="entr" presetSubtype="0" fill="hold" nodeType="withEffect">
                                  <p:stCondLst>
                                    <p:cond delay="0"/>
                                  </p:stCondLst>
                                  <p:childTnLst>
                                    <p:set>
                                      <p:cBhvr>
                                        <p:cTn id="27" dur="1" fill="hold">
                                          <p:stCondLst>
                                            <p:cond delay="0"/>
                                          </p:stCondLst>
                                        </p:cTn>
                                        <p:tgtEl>
                                          <p:spTgt spid="2746"/>
                                        </p:tgtEl>
                                        <p:attrNameLst>
                                          <p:attrName>style.visibility</p:attrName>
                                        </p:attrNameLst>
                                      </p:cBhvr>
                                      <p:to>
                                        <p:strVal val="visible"/>
                                      </p:to>
                                    </p:set>
                                    <p:animEffect transition="in" filter="fade">
                                      <p:cBhvr>
                                        <p:cTn id="28" dur="1000"/>
                                        <p:tgtEl>
                                          <p:spTgt spid="2746"/>
                                        </p:tgtEl>
                                      </p:cBhvr>
                                    </p:animEffect>
                                  </p:childTnLst>
                                </p:cTn>
                              </p:par>
                              <p:par>
                                <p:cTn id="29" presetID="10" presetClass="entr" presetSubtype="0" fill="hold" nodeType="withEffect">
                                  <p:stCondLst>
                                    <p:cond delay="0"/>
                                  </p:stCondLst>
                                  <p:childTnLst>
                                    <p:set>
                                      <p:cBhvr>
                                        <p:cTn id="30" dur="1" fill="hold">
                                          <p:stCondLst>
                                            <p:cond delay="0"/>
                                          </p:stCondLst>
                                        </p:cTn>
                                        <p:tgtEl>
                                          <p:spTgt spid="2747"/>
                                        </p:tgtEl>
                                        <p:attrNameLst>
                                          <p:attrName>style.visibility</p:attrName>
                                        </p:attrNameLst>
                                      </p:cBhvr>
                                      <p:to>
                                        <p:strVal val="visible"/>
                                      </p:to>
                                    </p:set>
                                    <p:animEffect transition="in" filter="fade">
                                      <p:cBhvr>
                                        <p:cTn id="31" dur="1000"/>
                                        <p:tgtEl>
                                          <p:spTgt spid="2747"/>
                                        </p:tgtEl>
                                      </p:cBhvr>
                                    </p:animEffect>
                                  </p:childTnLst>
                                </p:cTn>
                              </p:par>
                              <p:par>
                                <p:cTn id="32" presetID="10" presetClass="entr" presetSubtype="0" fill="hold" nodeType="withEffect">
                                  <p:stCondLst>
                                    <p:cond delay="0"/>
                                  </p:stCondLst>
                                  <p:childTnLst>
                                    <p:set>
                                      <p:cBhvr>
                                        <p:cTn id="33" dur="1" fill="hold">
                                          <p:stCondLst>
                                            <p:cond delay="0"/>
                                          </p:stCondLst>
                                        </p:cTn>
                                        <p:tgtEl>
                                          <p:spTgt spid="2748"/>
                                        </p:tgtEl>
                                        <p:attrNameLst>
                                          <p:attrName>style.visibility</p:attrName>
                                        </p:attrNameLst>
                                      </p:cBhvr>
                                      <p:to>
                                        <p:strVal val="visible"/>
                                      </p:to>
                                    </p:set>
                                    <p:animEffect transition="in" filter="fade">
                                      <p:cBhvr>
                                        <p:cTn id="34" dur="1000"/>
                                        <p:tgtEl>
                                          <p:spTgt spid="2748"/>
                                        </p:tgtEl>
                                      </p:cBhvr>
                                    </p:animEffect>
                                  </p:childTnLst>
                                </p:cTn>
                              </p:par>
                              <p:par>
                                <p:cTn id="35" presetID="2" presetClass="entr" presetSubtype="1" fill="hold" nodeType="withEffect">
                                  <p:stCondLst>
                                    <p:cond delay="0"/>
                                  </p:stCondLst>
                                  <p:childTnLst>
                                    <p:set>
                                      <p:cBhvr>
                                        <p:cTn id="36" dur="1" fill="hold">
                                          <p:stCondLst>
                                            <p:cond delay="0"/>
                                          </p:stCondLst>
                                        </p:cTn>
                                        <p:tgtEl>
                                          <p:spTgt spid="2742"/>
                                        </p:tgtEl>
                                        <p:attrNameLst>
                                          <p:attrName>style.visibility</p:attrName>
                                        </p:attrNameLst>
                                      </p:cBhvr>
                                      <p:to>
                                        <p:strVal val="visible"/>
                                      </p:to>
                                    </p:set>
                                    <p:anim calcmode="lin" valueType="num">
                                      <p:cBhvr additive="base">
                                        <p:cTn id="37" dur="1000"/>
                                        <p:tgtEl>
                                          <p:spTgt spid="27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6"/>
        <p:cNvGrpSpPr/>
        <p:nvPr/>
      </p:nvGrpSpPr>
      <p:grpSpPr>
        <a:xfrm>
          <a:off x="0" y="0"/>
          <a:ext cx="0" cy="0"/>
          <a:chOff x="0" y="0"/>
          <a:chExt cx="0" cy="0"/>
        </a:xfrm>
      </p:grpSpPr>
      <p:sp>
        <p:nvSpPr>
          <p:cNvPr id="2757" name="Google Shape;2757;p10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Actions Items</a:t>
            </a:r>
            <a:endParaRPr/>
          </a:p>
        </p:txBody>
      </p:sp>
      <p:sp>
        <p:nvSpPr>
          <p:cNvPr id="2758" name="Google Shape;2758;p104"/>
          <p:cNvSpPr txBox="1"/>
          <p:nvPr/>
        </p:nvSpPr>
        <p:spPr>
          <a:xfrm>
            <a:off x="6552125" y="1927750"/>
            <a:ext cx="1878600" cy="65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Mercury is the closest planet to the Sun </a:t>
            </a:r>
            <a:endParaRPr sz="1600">
              <a:solidFill>
                <a:srgbClr val="434343"/>
              </a:solidFill>
              <a:latin typeface="Josefin Slab SemiBold"/>
              <a:ea typeface="Josefin Slab SemiBold"/>
              <a:cs typeface="Josefin Slab SemiBold"/>
              <a:sym typeface="Josefin Slab SemiBold"/>
            </a:endParaRPr>
          </a:p>
        </p:txBody>
      </p:sp>
      <p:sp>
        <p:nvSpPr>
          <p:cNvPr id="2759" name="Google Shape;2759;p104"/>
          <p:cNvSpPr/>
          <p:nvPr/>
        </p:nvSpPr>
        <p:spPr>
          <a:xfrm>
            <a:off x="1124400" y="1457700"/>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4"/>
          <p:cNvSpPr/>
          <p:nvPr/>
        </p:nvSpPr>
        <p:spPr>
          <a:xfrm>
            <a:off x="1822675" y="2031525"/>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4"/>
          <p:cNvSpPr/>
          <p:nvPr/>
        </p:nvSpPr>
        <p:spPr>
          <a:xfrm>
            <a:off x="4588000" y="2607125"/>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04"/>
          <p:cNvSpPr/>
          <p:nvPr/>
        </p:nvSpPr>
        <p:spPr>
          <a:xfrm>
            <a:off x="2527850" y="2607113"/>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04"/>
          <p:cNvSpPr/>
          <p:nvPr/>
        </p:nvSpPr>
        <p:spPr>
          <a:xfrm>
            <a:off x="3896675" y="1457700"/>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04"/>
          <p:cNvSpPr/>
          <p:nvPr/>
        </p:nvSpPr>
        <p:spPr>
          <a:xfrm>
            <a:off x="3206113" y="3192950"/>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4"/>
          <p:cNvSpPr/>
          <p:nvPr/>
        </p:nvSpPr>
        <p:spPr>
          <a:xfrm>
            <a:off x="1822675" y="3759825"/>
            <a:ext cx="445800" cy="44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4"/>
          <p:cNvSpPr/>
          <p:nvPr/>
        </p:nvSpPr>
        <p:spPr>
          <a:xfrm>
            <a:off x="1141675" y="2607125"/>
            <a:ext cx="445800" cy="4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67" name="Google Shape;2767;p104"/>
          <p:cNvSpPr/>
          <p:nvPr/>
        </p:nvSpPr>
        <p:spPr>
          <a:xfrm>
            <a:off x="3903588" y="2031525"/>
            <a:ext cx="445800" cy="4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68" name="Google Shape;2768;p104"/>
          <p:cNvSpPr/>
          <p:nvPr/>
        </p:nvSpPr>
        <p:spPr>
          <a:xfrm>
            <a:off x="2510538" y="1457700"/>
            <a:ext cx="445800" cy="4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69" name="Google Shape;2769;p104"/>
          <p:cNvSpPr/>
          <p:nvPr/>
        </p:nvSpPr>
        <p:spPr>
          <a:xfrm>
            <a:off x="4587988" y="3192950"/>
            <a:ext cx="445800" cy="4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70" name="Google Shape;2770;p104"/>
          <p:cNvSpPr/>
          <p:nvPr/>
        </p:nvSpPr>
        <p:spPr>
          <a:xfrm>
            <a:off x="1824238" y="3192950"/>
            <a:ext cx="445800" cy="4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aphicFrame>
        <p:nvGraphicFramePr>
          <p:cNvPr id="2771" name="Google Shape;2771;p104"/>
          <p:cNvGraphicFramePr/>
          <p:nvPr/>
        </p:nvGraphicFramePr>
        <p:xfrm>
          <a:off x="1007788" y="1386700"/>
          <a:ext cx="3000000" cy="3000000"/>
        </p:xfrm>
        <a:graphic>
          <a:graphicData uri="http://schemas.openxmlformats.org/drawingml/2006/table">
            <a:tbl>
              <a:tblPr>
                <a:noFill/>
                <a:tableStyleId>{50031E63-BD0B-4FC4-903F-626F18E2B423}</a:tableStyleId>
              </a:tblPr>
              <a:tblGrid>
                <a:gridCol w="691775">
                  <a:extLst>
                    <a:ext uri="{9D8B030D-6E8A-4147-A177-3AD203B41FA5}">
                      <a16:colId xmlns:a16="http://schemas.microsoft.com/office/drawing/2014/main" val="20000"/>
                    </a:ext>
                  </a:extLst>
                </a:gridCol>
                <a:gridCol w="691775">
                  <a:extLst>
                    <a:ext uri="{9D8B030D-6E8A-4147-A177-3AD203B41FA5}">
                      <a16:colId xmlns:a16="http://schemas.microsoft.com/office/drawing/2014/main" val="20001"/>
                    </a:ext>
                  </a:extLst>
                </a:gridCol>
                <a:gridCol w="691775">
                  <a:extLst>
                    <a:ext uri="{9D8B030D-6E8A-4147-A177-3AD203B41FA5}">
                      <a16:colId xmlns:a16="http://schemas.microsoft.com/office/drawing/2014/main" val="20002"/>
                    </a:ext>
                  </a:extLst>
                </a:gridCol>
                <a:gridCol w="691775">
                  <a:extLst>
                    <a:ext uri="{9D8B030D-6E8A-4147-A177-3AD203B41FA5}">
                      <a16:colId xmlns:a16="http://schemas.microsoft.com/office/drawing/2014/main" val="20003"/>
                    </a:ext>
                  </a:extLst>
                </a:gridCol>
                <a:gridCol w="691775">
                  <a:extLst>
                    <a:ext uri="{9D8B030D-6E8A-4147-A177-3AD203B41FA5}">
                      <a16:colId xmlns:a16="http://schemas.microsoft.com/office/drawing/2014/main" val="20004"/>
                    </a:ext>
                  </a:extLst>
                </a:gridCol>
                <a:gridCol w="691775">
                  <a:extLst>
                    <a:ext uri="{9D8B030D-6E8A-4147-A177-3AD203B41FA5}">
                      <a16:colId xmlns:a16="http://schemas.microsoft.com/office/drawing/2014/main" val="20005"/>
                    </a:ext>
                  </a:extLst>
                </a:gridCol>
                <a:gridCol w="691775">
                  <a:extLst>
                    <a:ext uri="{9D8B030D-6E8A-4147-A177-3AD203B41FA5}">
                      <a16:colId xmlns:a16="http://schemas.microsoft.com/office/drawing/2014/main" val="20006"/>
                    </a:ext>
                  </a:extLst>
                </a:gridCol>
              </a:tblGrid>
              <a:tr h="57732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01</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02</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03</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04</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05</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06</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07</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7732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08</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09</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10</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11</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12</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13</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14</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7732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15</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16</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17</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18</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19</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20</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21</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7732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22</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23</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24</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25</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26</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27</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28</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57732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29</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30</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31</a:t>
                      </a: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772" name="Google Shape;2772;p104"/>
          <p:cNvSpPr txBox="1"/>
          <p:nvPr/>
        </p:nvSpPr>
        <p:spPr>
          <a:xfrm>
            <a:off x="6552125" y="3434064"/>
            <a:ext cx="1878600" cy="65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Montserrat"/>
                <a:ea typeface="Montserrat"/>
                <a:cs typeface="Montserrat"/>
                <a:sym typeface="Montserrat"/>
              </a:rPr>
              <a:t>Venus is the second planet from the Sun</a:t>
            </a:r>
            <a:endParaRPr sz="1600">
              <a:solidFill>
                <a:srgbClr val="242424"/>
              </a:solidFill>
              <a:latin typeface="Anaheim"/>
              <a:ea typeface="Anaheim"/>
              <a:cs typeface="Anaheim"/>
              <a:sym typeface="Anaheim"/>
            </a:endParaRPr>
          </a:p>
        </p:txBody>
      </p:sp>
      <p:sp>
        <p:nvSpPr>
          <p:cNvPr id="2773" name="Google Shape;2773;p104"/>
          <p:cNvSpPr/>
          <p:nvPr/>
        </p:nvSpPr>
        <p:spPr>
          <a:xfrm>
            <a:off x="6296450" y="1580891"/>
            <a:ext cx="208800" cy="20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04"/>
          <p:cNvSpPr/>
          <p:nvPr/>
        </p:nvSpPr>
        <p:spPr>
          <a:xfrm>
            <a:off x="6296450" y="3087129"/>
            <a:ext cx="208800" cy="20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04"/>
          <p:cNvSpPr txBox="1"/>
          <p:nvPr/>
        </p:nvSpPr>
        <p:spPr>
          <a:xfrm>
            <a:off x="6552125" y="1442741"/>
            <a:ext cx="1878600" cy="48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MEETING A</a:t>
            </a:r>
            <a:endParaRPr sz="2000">
              <a:solidFill>
                <a:schemeClr val="lt1"/>
              </a:solidFill>
              <a:latin typeface="Bebas Neue"/>
              <a:ea typeface="Bebas Neue"/>
              <a:cs typeface="Bebas Neue"/>
              <a:sym typeface="Bebas Neue"/>
            </a:endParaRPr>
          </a:p>
        </p:txBody>
      </p:sp>
      <p:sp>
        <p:nvSpPr>
          <p:cNvPr id="2776" name="Google Shape;2776;p104"/>
          <p:cNvSpPr txBox="1"/>
          <p:nvPr/>
        </p:nvSpPr>
        <p:spPr>
          <a:xfrm>
            <a:off x="6552125" y="2948979"/>
            <a:ext cx="1878600" cy="48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MEETING A</a:t>
            </a:r>
            <a:endParaRPr sz="2000">
              <a:solidFill>
                <a:schemeClr val="lt1"/>
              </a:solidFill>
              <a:latin typeface="Bebas Neue"/>
              <a:ea typeface="Bebas Neue"/>
              <a:cs typeface="Bebas Neue"/>
              <a:sym typeface="Bebas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9"/>
                                        </p:tgtEl>
                                        <p:attrNameLst>
                                          <p:attrName>style.visibility</p:attrName>
                                        </p:attrNameLst>
                                      </p:cBhvr>
                                      <p:to>
                                        <p:strVal val="visible"/>
                                      </p:to>
                                    </p:set>
                                    <p:animEffect transition="in" filter="fade">
                                      <p:cBhvr>
                                        <p:cTn id="7" dur="1000"/>
                                        <p:tgtEl>
                                          <p:spTgt spid="2759"/>
                                        </p:tgtEl>
                                      </p:cBhvr>
                                    </p:animEffect>
                                  </p:childTnLst>
                                </p:cTn>
                              </p:par>
                              <p:par>
                                <p:cTn id="8" presetID="10" presetClass="entr" presetSubtype="0" fill="hold" nodeType="withEffect">
                                  <p:stCondLst>
                                    <p:cond delay="0"/>
                                  </p:stCondLst>
                                  <p:childTnLst>
                                    <p:set>
                                      <p:cBhvr>
                                        <p:cTn id="9" dur="1" fill="hold">
                                          <p:stCondLst>
                                            <p:cond delay="0"/>
                                          </p:stCondLst>
                                        </p:cTn>
                                        <p:tgtEl>
                                          <p:spTgt spid="2760"/>
                                        </p:tgtEl>
                                        <p:attrNameLst>
                                          <p:attrName>style.visibility</p:attrName>
                                        </p:attrNameLst>
                                      </p:cBhvr>
                                      <p:to>
                                        <p:strVal val="visible"/>
                                      </p:to>
                                    </p:set>
                                    <p:animEffect transition="in" filter="fade">
                                      <p:cBhvr>
                                        <p:cTn id="10" dur="1000"/>
                                        <p:tgtEl>
                                          <p:spTgt spid="2760"/>
                                        </p:tgtEl>
                                      </p:cBhvr>
                                    </p:animEffect>
                                  </p:childTnLst>
                                </p:cTn>
                              </p:par>
                              <p:par>
                                <p:cTn id="11" presetID="10" presetClass="entr" presetSubtype="0" fill="hold" nodeType="withEffect">
                                  <p:stCondLst>
                                    <p:cond delay="0"/>
                                  </p:stCondLst>
                                  <p:childTnLst>
                                    <p:set>
                                      <p:cBhvr>
                                        <p:cTn id="12" dur="1" fill="hold">
                                          <p:stCondLst>
                                            <p:cond delay="0"/>
                                          </p:stCondLst>
                                        </p:cTn>
                                        <p:tgtEl>
                                          <p:spTgt spid="2761"/>
                                        </p:tgtEl>
                                        <p:attrNameLst>
                                          <p:attrName>style.visibility</p:attrName>
                                        </p:attrNameLst>
                                      </p:cBhvr>
                                      <p:to>
                                        <p:strVal val="visible"/>
                                      </p:to>
                                    </p:set>
                                    <p:animEffect transition="in" filter="fade">
                                      <p:cBhvr>
                                        <p:cTn id="13" dur="1000"/>
                                        <p:tgtEl>
                                          <p:spTgt spid="2761"/>
                                        </p:tgtEl>
                                      </p:cBhvr>
                                    </p:animEffect>
                                  </p:childTnLst>
                                </p:cTn>
                              </p:par>
                              <p:par>
                                <p:cTn id="14" presetID="10" presetClass="entr" presetSubtype="0" fill="hold" nodeType="withEffect">
                                  <p:stCondLst>
                                    <p:cond delay="0"/>
                                  </p:stCondLst>
                                  <p:childTnLst>
                                    <p:set>
                                      <p:cBhvr>
                                        <p:cTn id="15" dur="1" fill="hold">
                                          <p:stCondLst>
                                            <p:cond delay="0"/>
                                          </p:stCondLst>
                                        </p:cTn>
                                        <p:tgtEl>
                                          <p:spTgt spid="2762"/>
                                        </p:tgtEl>
                                        <p:attrNameLst>
                                          <p:attrName>style.visibility</p:attrName>
                                        </p:attrNameLst>
                                      </p:cBhvr>
                                      <p:to>
                                        <p:strVal val="visible"/>
                                      </p:to>
                                    </p:set>
                                    <p:animEffect transition="in" filter="fade">
                                      <p:cBhvr>
                                        <p:cTn id="16" dur="1000"/>
                                        <p:tgtEl>
                                          <p:spTgt spid="2762"/>
                                        </p:tgtEl>
                                      </p:cBhvr>
                                    </p:animEffect>
                                  </p:childTnLst>
                                </p:cTn>
                              </p:par>
                              <p:par>
                                <p:cTn id="17" presetID="10" presetClass="entr" presetSubtype="0" fill="hold" nodeType="withEffect">
                                  <p:stCondLst>
                                    <p:cond delay="0"/>
                                  </p:stCondLst>
                                  <p:childTnLst>
                                    <p:set>
                                      <p:cBhvr>
                                        <p:cTn id="18" dur="1" fill="hold">
                                          <p:stCondLst>
                                            <p:cond delay="0"/>
                                          </p:stCondLst>
                                        </p:cTn>
                                        <p:tgtEl>
                                          <p:spTgt spid="2763"/>
                                        </p:tgtEl>
                                        <p:attrNameLst>
                                          <p:attrName>style.visibility</p:attrName>
                                        </p:attrNameLst>
                                      </p:cBhvr>
                                      <p:to>
                                        <p:strVal val="visible"/>
                                      </p:to>
                                    </p:set>
                                    <p:animEffect transition="in" filter="fade">
                                      <p:cBhvr>
                                        <p:cTn id="19" dur="1000"/>
                                        <p:tgtEl>
                                          <p:spTgt spid="2763"/>
                                        </p:tgtEl>
                                      </p:cBhvr>
                                    </p:animEffect>
                                  </p:childTnLst>
                                </p:cTn>
                              </p:par>
                              <p:par>
                                <p:cTn id="20" presetID="10" presetClass="entr" presetSubtype="0" fill="hold" nodeType="withEffect">
                                  <p:stCondLst>
                                    <p:cond delay="0"/>
                                  </p:stCondLst>
                                  <p:childTnLst>
                                    <p:set>
                                      <p:cBhvr>
                                        <p:cTn id="21" dur="1" fill="hold">
                                          <p:stCondLst>
                                            <p:cond delay="0"/>
                                          </p:stCondLst>
                                        </p:cTn>
                                        <p:tgtEl>
                                          <p:spTgt spid="2764"/>
                                        </p:tgtEl>
                                        <p:attrNameLst>
                                          <p:attrName>style.visibility</p:attrName>
                                        </p:attrNameLst>
                                      </p:cBhvr>
                                      <p:to>
                                        <p:strVal val="visible"/>
                                      </p:to>
                                    </p:set>
                                    <p:animEffect transition="in" filter="fade">
                                      <p:cBhvr>
                                        <p:cTn id="22" dur="1000"/>
                                        <p:tgtEl>
                                          <p:spTgt spid="2764"/>
                                        </p:tgtEl>
                                      </p:cBhvr>
                                    </p:animEffect>
                                  </p:childTnLst>
                                </p:cTn>
                              </p:par>
                              <p:par>
                                <p:cTn id="23" presetID="10" presetClass="entr" presetSubtype="0" fill="hold" nodeType="withEffect">
                                  <p:stCondLst>
                                    <p:cond delay="0"/>
                                  </p:stCondLst>
                                  <p:childTnLst>
                                    <p:set>
                                      <p:cBhvr>
                                        <p:cTn id="24" dur="1" fill="hold">
                                          <p:stCondLst>
                                            <p:cond delay="0"/>
                                          </p:stCondLst>
                                        </p:cTn>
                                        <p:tgtEl>
                                          <p:spTgt spid="2765"/>
                                        </p:tgtEl>
                                        <p:attrNameLst>
                                          <p:attrName>style.visibility</p:attrName>
                                        </p:attrNameLst>
                                      </p:cBhvr>
                                      <p:to>
                                        <p:strVal val="visible"/>
                                      </p:to>
                                    </p:set>
                                    <p:animEffect transition="in" filter="fade">
                                      <p:cBhvr>
                                        <p:cTn id="25" dur="1000"/>
                                        <p:tgtEl>
                                          <p:spTgt spid="2765"/>
                                        </p:tgtEl>
                                      </p:cBhvr>
                                    </p:animEffect>
                                  </p:childTnLst>
                                </p:cTn>
                              </p:par>
                              <p:par>
                                <p:cTn id="26" presetID="10" presetClass="entr" presetSubtype="0" fill="hold" nodeType="withEffect">
                                  <p:stCondLst>
                                    <p:cond delay="0"/>
                                  </p:stCondLst>
                                  <p:childTnLst>
                                    <p:set>
                                      <p:cBhvr>
                                        <p:cTn id="27" dur="1" fill="hold">
                                          <p:stCondLst>
                                            <p:cond delay="0"/>
                                          </p:stCondLst>
                                        </p:cTn>
                                        <p:tgtEl>
                                          <p:spTgt spid="2766"/>
                                        </p:tgtEl>
                                        <p:attrNameLst>
                                          <p:attrName>style.visibility</p:attrName>
                                        </p:attrNameLst>
                                      </p:cBhvr>
                                      <p:to>
                                        <p:strVal val="visible"/>
                                      </p:to>
                                    </p:set>
                                    <p:animEffect transition="in" filter="fade">
                                      <p:cBhvr>
                                        <p:cTn id="28" dur="1000"/>
                                        <p:tgtEl>
                                          <p:spTgt spid="2766"/>
                                        </p:tgtEl>
                                      </p:cBhvr>
                                    </p:animEffect>
                                  </p:childTnLst>
                                </p:cTn>
                              </p:par>
                              <p:par>
                                <p:cTn id="29" presetID="10" presetClass="entr" presetSubtype="0" fill="hold" nodeType="withEffect">
                                  <p:stCondLst>
                                    <p:cond delay="0"/>
                                  </p:stCondLst>
                                  <p:childTnLst>
                                    <p:set>
                                      <p:cBhvr>
                                        <p:cTn id="30" dur="1" fill="hold">
                                          <p:stCondLst>
                                            <p:cond delay="0"/>
                                          </p:stCondLst>
                                        </p:cTn>
                                        <p:tgtEl>
                                          <p:spTgt spid="2767"/>
                                        </p:tgtEl>
                                        <p:attrNameLst>
                                          <p:attrName>style.visibility</p:attrName>
                                        </p:attrNameLst>
                                      </p:cBhvr>
                                      <p:to>
                                        <p:strVal val="visible"/>
                                      </p:to>
                                    </p:set>
                                    <p:animEffect transition="in" filter="fade">
                                      <p:cBhvr>
                                        <p:cTn id="31" dur="1000"/>
                                        <p:tgtEl>
                                          <p:spTgt spid="2767"/>
                                        </p:tgtEl>
                                      </p:cBhvr>
                                    </p:animEffect>
                                  </p:childTnLst>
                                </p:cTn>
                              </p:par>
                              <p:par>
                                <p:cTn id="32" presetID="10" presetClass="entr" presetSubtype="0" fill="hold" nodeType="withEffect">
                                  <p:stCondLst>
                                    <p:cond delay="0"/>
                                  </p:stCondLst>
                                  <p:childTnLst>
                                    <p:set>
                                      <p:cBhvr>
                                        <p:cTn id="33" dur="1" fill="hold">
                                          <p:stCondLst>
                                            <p:cond delay="0"/>
                                          </p:stCondLst>
                                        </p:cTn>
                                        <p:tgtEl>
                                          <p:spTgt spid="2768"/>
                                        </p:tgtEl>
                                        <p:attrNameLst>
                                          <p:attrName>style.visibility</p:attrName>
                                        </p:attrNameLst>
                                      </p:cBhvr>
                                      <p:to>
                                        <p:strVal val="visible"/>
                                      </p:to>
                                    </p:set>
                                    <p:animEffect transition="in" filter="fade">
                                      <p:cBhvr>
                                        <p:cTn id="34" dur="1000"/>
                                        <p:tgtEl>
                                          <p:spTgt spid="2768"/>
                                        </p:tgtEl>
                                      </p:cBhvr>
                                    </p:animEffect>
                                  </p:childTnLst>
                                </p:cTn>
                              </p:par>
                              <p:par>
                                <p:cTn id="35" presetID="10" presetClass="entr" presetSubtype="0" fill="hold" nodeType="withEffect">
                                  <p:stCondLst>
                                    <p:cond delay="0"/>
                                  </p:stCondLst>
                                  <p:childTnLst>
                                    <p:set>
                                      <p:cBhvr>
                                        <p:cTn id="36" dur="1" fill="hold">
                                          <p:stCondLst>
                                            <p:cond delay="0"/>
                                          </p:stCondLst>
                                        </p:cTn>
                                        <p:tgtEl>
                                          <p:spTgt spid="2769"/>
                                        </p:tgtEl>
                                        <p:attrNameLst>
                                          <p:attrName>style.visibility</p:attrName>
                                        </p:attrNameLst>
                                      </p:cBhvr>
                                      <p:to>
                                        <p:strVal val="visible"/>
                                      </p:to>
                                    </p:set>
                                    <p:animEffect transition="in" filter="fade">
                                      <p:cBhvr>
                                        <p:cTn id="37" dur="1000"/>
                                        <p:tgtEl>
                                          <p:spTgt spid="2769"/>
                                        </p:tgtEl>
                                      </p:cBhvr>
                                    </p:animEffect>
                                  </p:childTnLst>
                                </p:cTn>
                              </p:par>
                              <p:par>
                                <p:cTn id="38" presetID="10" presetClass="entr" presetSubtype="0" fill="hold" nodeType="withEffect">
                                  <p:stCondLst>
                                    <p:cond delay="0"/>
                                  </p:stCondLst>
                                  <p:childTnLst>
                                    <p:set>
                                      <p:cBhvr>
                                        <p:cTn id="39" dur="1" fill="hold">
                                          <p:stCondLst>
                                            <p:cond delay="0"/>
                                          </p:stCondLst>
                                        </p:cTn>
                                        <p:tgtEl>
                                          <p:spTgt spid="2770"/>
                                        </p:tgtEl>
                                        <p:attrNameLst>
                                          <p:attrName>style.visibility</p:attrName>
                                        </p:attrNameLst>
                                      </p:cBhvr>
                                      <p:to>
                                        <p:strVal val="visible"/>
                                      </p:to>
                                    </p:set>
                                    <p:animEffect transition="in" filter="fade">
                                      <p:cBhvr>
                                        <p:cTn id="40" dur="1000"/>
                                        <p:tgtEl>
                                          <p:spTgt spid="2770"/>
                                        </p:tgtEl>
                                      </p:cBhvr>
                                    </p:animEffect>
                                  </p:childTnLst>
                                </p:cTn>
                              </p:par>
                              <p:par>
                                <p:cTn id="41" presetID="10" presetClass="entr" presetSubtype="0" fill="hold" nodeType="withEffect">
                                  <p:stCondLst>
                                    <p:cond delay="0"/>
                                  </p:stCondLst>
                                  <p:childTnLst>
                                    <p:set>
                                      <p:cBhvr>
                                        <p:cTn id="42" dur="1" fill="hold">
                                          <p:stCondLst>
                                            <p:cond delay="0"/>
                                          </p:stCondLst>
                                        </p:cTn>
                                        <p:tgtEl>
                                          <p:spTgt spid="2771"/>
                                        </p:tgtEl>
                                        <p:attrNameLst>
                                          <p:attrName>style.visibility</p:attrName>
                                        </p:attrNameLst>
                                      </p:cBhvr>
                                      <p:to>
                                        <p:strVal val="visible"/>
                                      </p:to>
                                    </p:set>
                                    <p:animEffect transition="in" filter="fade">
                                      <p:cBhvr>
                                        <p:cTn id="43" dur="1000"/>
                                        <p:tgtEl>
                                          <p:spTgt spid="2771"/>
                                        </p:tgtEl>
                                      </p:cBhvr>
                                    </p:animEffect>
                                  </p:childTnLst>
                                </p:cTn>
                              </p:par>
                              <p:par>
                                <p:cTn id="44" presetID="10" presetClass="entr" presetSubtype="0" fill="hold" nodeType="withEffect">
                                  <p:stCondLst>
                                    <p:cond delay="0"/>
                                  </p:stCondLst>
                                  <p:childTnLst>
                                    <p:set>
                                      <p:cBhvr>
                                        <p:cTn id="45" dur="1" fill="hold">
                                          <p:stCondLst>
                                            <p:cond delay="0"/>
                                          </p:stCondLst>
                                        </p:cTn>
                                        <p:tgtEl>
                                          <p:spTgt spid="2774"/>
                                        </p:tgtEl>
                                        <p:attrNameLst>
                                          <p:attrName>style.visibility</p:attrName>
                                        </p:attrNameLst>
                                      </p:cBhvr>
                                      <p:to>
                                        <p:strVal val="visible"/>
                                      </p:to>
                                    </p:set>
                                    <p:animEffect transition="in" filter="fade">
                                      <p:cBhvr>
                                        <p:cTn id="46" dur="1000"/>
                                        <p:tgtEl>
                                          <p:spTgt spid="2774"/>
                                        </p:tgtEl>
                                      </p:cBhvr>
                                    </p:animEffect>
                                  </p:childTnLst>
                                </p:cTn>
                              </p:par>
                              <p:par>
                                <p:cTn id="47" presetID="10" presetClass="entr" presetSubtype="0" fill="hold" nodeType="withEffect">
                                  <p:stCondLst>
                                    <p:cond delay="0"/>
                                  </p:stCondLst>
                                  <p:childTnLst>
                                    <p:set>
                                      <p:cBhvr>
                                        <p:cTn id="48" dur="1" fill="hold">
                                          <p:stCondLst>
                                            <p:cond delay="0"/>
                                          </p:stCondLst>
                                        </p:cTn>
                                        <p:tgtEl>
                                          <p:spTgt spid="2773"/>
                                        </p:tgtEl>
                                        <p:attrNameLst>
                                          <p:attrName>style.visibility</p:attrName>
                                        </p:attrNameLst>
                                      </p:cBhvr>
                                      <p:to>
                                        <p:strVal val="visible"/>
                                      </p:to>
                                    </p:set>
                                    <p:animEffect transition="in" filter="fade">
                                      <p:cBhvr>
                                        <p:cTn id="49" dur="1000"/>
                                        <p:tgtEl>
                                          <p:spTgt spid="2773"/>
                                        </p:tgtEl>
                                      </p:cBhvr>
                                    </p:animEffect>
                                  </p:childTnLst>
                                </p:cTn>
                              </p:par>
                              <p:par>
                                <p:cTn id="50" presetID="2" presetClass="entr" presetSubtype="1" fill="hold" nodeType="withEffect">
                                  <p:stCondLst>
                                    <p:cond delay="0"/>
                                  </p:stCondLst>
                                  <p:childTnLst>
                                    <p:set>
                                      <p:cBhvr>
                                        <p:cTn id="51" dur="1" fill="hold">
                                          <p:stCondLst>
                                            <p:cond delay="0"/>
                                          </p:stCondLst>
                                        </p:cTn>
                                        <p:tgtEl>
                                          <p:spTgt spid="2757"/>
                                        </p:tgtEl>
                                        <p:attrNameLst>
                                          <p:attrName>style.visibility</p:attrName>
                                        </p:attrNameLst>
                                      </p:cBhvr>
                                      <p:to>
                                        <p:strVal val="visible"/>
                                      </p:to>
                                    </p:set>
                                    <p:anim calcmode="lin" valueType="num">
                                      <p:cBhvr additive="base">
                                        <p:cTn id="52" dur="1000"/>
                                        <p:tgtEl>
                                          <p:spTgt spid="2757"/>
                                        </p:tgtEl>
                                        <p:attrNameLst>
                                          <p:attrName>ppt_y</p:attrName>
                                        </p:attrNameLst>
                                      </p:cBhvr>
                                      <p:tavLst>
                                        <p:tav tm="0">
                                          <p:val>
                                            <p:strVal val="#ppt_y-1"/>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758"/>
                                        </p:tgtEl>
                                        <p:attrNameLst>
                                          <p:attrName>style.visibility</p:attrName>
                                        </p:attrNameLst>
                                      </p:cBhvr>
                                      <p:to>
                                        <p:strVal val="visible"/>
                                      </p:to>
                                    </p:set>
                                    <p:anim calcmode="lin" valueType="num">
                                      <p:cBhvr additive="base">
                                        <p:cTn id="55" dur="1000"/>
                                        <p:tgtEl>
                                          <p:spTgt spid="2758"/>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2772"/>
                                        </p:tgtEl>
                                        <p:attrNameLst>
                                          <p:attrName>style.visibility</p:attrName>
                                        </p:attrNameLst>
                                      </p:cBhvr>
                                      <p:to>
                                        <p:strVal val="visible"/>
                                      </p:to>
                                    </p:set>
                                    <p:anim calcmode="lin" valueType="num">
                                      <p:cBhvr additive="base">
                                        <p:cTn id="58" dur="1000"/>
                                        <p:tgtEl>
                                          <p:spTgt spid="2772"/>
                                        </p:tgtEl>
                                        <p:attrNameLst>
                                          <p:attrName>ppt_x</p:attrName>
                                        </p:attrNameLst>
                                      </p:cBhvr>
                                      <p:tavLst>
                                        <p:tav tm="0">
                                          <p:val>
                                            <p:strVal val="#ppt_x+1"/>
                                          </p:val>
                                        </p:tav>
                                        <p:tav tm="100000">
                                          <p:val>
                                            <p:strVal val="#ppt_x"/>
                                          </p:val>
                                        </p:tav>
                                      </p:tavLst>
                                    </p:anim>
                                  </p:childTnLst>
                                </p:cTn>
                              </p:par>
                              <p:par>
                                <p:cTn id="59" presetID="2" presetClass="entr" presetSubtype="2" fill="hold" nodeType="withEffect">
                                  <p:stCondLst>
                                    <p:cond delay="0"/>
                                  </p:stCondLst>
                                  <p:childTnLst>
                                    <p:set>
                                      <p:cBhvr>
                                        <p:cTn id="60" dur="1" fill="hold">
                                          <p:stCondLst>
                                            <p:cond delay="0"/>
                                          </p:stCondLst>
                                        </p:cTn>
                                        <p:tgtEl>
                                          <p:spTgt spid="2775"/>
                                        </p:tgtEl>
                                        <p:attrNameLst>
                                          <p:attrName>style.visibility</p:attrName>
                                        </p:attrNameLst>
                                      </p:cBhvr>
                                      <p:to>
                                        <p:strVal val="visible"/>
                                      </p:to>
                                    </p:set>
                                    <p:anim calcmode="lin" valueType="num">
                                      <p:cBhvr additive="base">
                                        <p:cTn id="61" dur="1000"/>
                                        <p:tgtEl>
                                          <p:spTgt spid="2775"/>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2776"/>
                                        </p:tgtEl>
                                        <p:attrNameLst>
                                          <p:attrName>style.visibility</p:attrName>
                                        </p:attrNameLst>
                                      </p:cBhvr>
                                      <p:to>
                                        <p:strVal val="visible"/>
                                      </p:to>
                                    </p:set>
                                    <p:anim calcmode="lin" valueType="num">
                                      <p:cBhvr additive="base">
                                        <p:cTn id="64" dur="1000"/>
                                        <p:tgtEl>
                                          <p:spTgt spid="27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0"/>
        <p:cNvGrpSpPr/>
        <p:nvPr/>
      </p:nvGrpSpPr>
      <p:grpSpPr>
        <a:xfrm>
          <a:off x="0" y="0"/>
          <a:ext cx="0" cy="0"/>
          <a:chOff x="0" y="0"/>
          <a:chExt cx="0" cy="0"/>
        </a:xfrm>
      </p:grpSpPr>
      <p:sp>
        <p:nvSpPr>
          <p:cNvPr id="2781" name="Google Shape;2781;p10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782" name="Google Shape;2782;p105"/>
          <p:cNvSpPr/>
          <p:nvPr/>
        </p:nvSpPr>
        <p:spPr>
          <a:xfrm flipH="1">
            <a:off x="4053677" y="2125055"/>
            <a:ext cx="119894" cy="22111"/>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105"/>
          <p:cNvGrpSpPr/>
          <p:nvPr/>
        </p:nvGrpSpPr>
        <p:grpSpPr>
          <a:xfrm>
            <a:off x="2322987" y="1275953"/>
            <a:ext cx="4524670" cy="3247817"/>
            <a:chOff x="2322987" y="1275953"/>
            <a:chExt cx="4524670" cy="3247817"/>
          </a:xfrm>
        </p:grpSpPr>
        <p:sp>
          <p:nvSpPr>
            <p:cNvPr id="2784" name="Google Shape;2784;p105"/>
            <p:cNvSpPr/>
            <p:nvPr/>
          </p:nvSpPr>
          <p:spPr>
            <a:xfrm flipH="1">
              <a:off x="3472112" y="2307258"/>
              <a:ext cx="1185254" cy="1185453"/>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05"/>
            <p:cNvSpPr/>
            <p:nvPr/>
          </p:nvSpPr>
          <p:spPr>
            <a:xfrm flipH="1">
              <a:off x="2648865" y="2625886"/>
              <a:ext cx="1076543" cy="549920"/>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05"/>
            <p:cNvSpPr/>
            <p:nvPr/>
          </p:nvSpPr>
          <p:spPr>
            <a:xfrm flipH="1">
              <a:off x="4503567" y="2307012"/>
              <a:ext cx="1184885" cy="1185208"/>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05"/>
            <p:cNvSpPr/>
            <p:nvPr/>
          </p:nvSpPr>
          <p:spPr>
            <a:xfrm flipH="1">
              <a:off x="5436754" y="2626500"/>
              <a:ext cx="1075929" cy="550042"/>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105"/>
            <p:cNvGrpSpPr/>
            <p:nvPr/>
          </p:nvGrpSpPr>
          <p:grpSpPr>
            <a:xfrm flipH="1">
              <a:off x="2322987" y="1275953"/>
              <a:ext cx="2334993" cy="1185214"/>
              <a:chOff x="5938485" y="2824811"/>
              <a:chExt cx="797237" cy="404655"/>
            </a:xfrm>
          </p:grpSpPr>
          <p:sp>
            <p:nvSpPr>
              <p:cNvPr id="2789" name="Google Shape;2789;p10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0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1" name="Google Shape;2791;p105"/>
            <p:cNvSpPr/>
            <p:nvPr/>
          </p:nvSpPr>
          <p:spPr>
            <a:xfrm flipH="1">
              <a:off x="4404439" y="1597161"/>
              <a:ext cx="1076911" cy="550165"/>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05"/>
            <p:cNvSpPr/>
            <p:nvPr/>
          </p:nvSpPr>
          <p:spPr>
            <a:xfrm flipH="1">
              <a:off x="4502946" y="3338317"/>
              <a:ext cx="2344711" cy="1185453"/>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05"/>
            <p:cNvSpPr/>
            <p:nvPr/>
          </p:nvSpPr>
          <p:spPr>
            <a:xfrm flipH="1">
              <a:off x="3690270" y="3655840"/>
              <a:ext cx="1063645" cy="550042"/>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105"/>
          <p:cNvGrpSpPr/>
          <p:nvPr/>
        </p:nvGrpSpPr>
        <p:grpSpPr>
          <a:xfrm>
            <a:off x="3776749" y="1591879"/>
            <a:ext cx="562347" cy="562326"/>
            <a:chOff x="3776749" y="1591879"/>
            <a:chExt cx="562347" cy="562326"/>
          </a:xfrm>
        </p:grpSpPr>
        <p:grpSp>
          <p:nvGrpSpPr>
            <p:cNvPr id="2795" name="Google Shape;2795;p105"/>
            <p:cNvGrpSpPr/>
            <p:nvPr/>
          </p:nvGrpSpPr>
          <p:grpSpPr>
            <a:xfrm flipH="1">
              <a:off x="3895759" y="1783369"/>
              <a:ext cx="324865" cy="170501"/>
              <a:chOff x="2084325" y="363300"/>
              <a:chExt cx="484150" cy="254100"/>
            </a:xfrm>
          </p:grpSpPr>
          <p:sp>
            <p:nvSpPr>
              <p:cNvPr id="2796" name="Google Shape;2796;p10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7" name="Google Shape;2797;p10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98" name="Google Shape;2798;p105"/>
            <p:cNvSpPr/>
            <p:nvPr/>
          </p:nvSpPr>
          <p:spPr>
            <a:xfrm flipH="1">
              <a:off x="3776749" y="1591879"/>
              <a:ext cx="562347" cy="562326"/>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105"/>
          <p:cNvGrpSpPr/>
          <p:nvPr/>
        </p:nvGrpSpPr>
        <p:grpSpPr>
          <a:xfrm>
            <a:off x="4810416" y="3650067"/>
            <a:ext cx="562347" cy="562326"/>
            <a:chOff x="4810416" y="3650067"/>
            <a:chExt cx="562347" cy="562326"/>
          </a:xfrm>
        </p:grpSpPr>
        <p:sp>
          <p:nvSpPr>
            <p:cNvPr id="2800" name="Google Shape;2800;p105"/>
            <p:cNvSpPr/>
            <p:nvPr/>
          </p:nvSpPr>
          <p:spPr>
            <a:xfrm flipH="1">
              <a:off x="4923861" y="3769535"/>
              <a:ext cx="335936" cy="323305"/>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1" name="Google Shape;2801;p105"/>
            <p:cNvSpPr/>
            <p:nvPr/>
          </p:nvSpPr>
          <p:spPr>
            <a:xfrm flipH="1">
              <a:off x="4810416" y="3650067"/>
              <a:ext cx="562347" cy="562326"/>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105"/>
          <p:cNvGrpSpPr/>
          <p:nvPr/>
        </p:nvGrpSpPr>
        <p:grpSpPr>
          <a:xfrm>
            <a:off x="4810416" y="2616428"/>
            <a:ext cx="562347" cy="562326"/>
            <a:chOff x="4810416" y="2616428"/>
            <a:chExt cx="562347" cy="562326"/>
          </a:xfrm>
        </p:grpSpPr>
        <p:grpSp>
          <p:nvGrpSpPr>
            <p:cNvPr id="2803" name="Google Shape;2803;p105"/>
            <p:cNvGrpSpPr/>
            <p:nvPr/>
          </p:nvGrpSpPr>
          <p:grpSpPr>
            <a:xfrm flipH="1">
              <a:off x="4930294" y="2776612"/>
              <a:ext cx="323305" cy="246223"/>
              <a:chOff x="3271200" y="3863875"/>
              <a:chExt cx="481825" cy="366950"/>
            </a:xfrm>
          </p:grpSpPr>
          <p:sp>
            <p:nvSpPr>
              <p:cNvPr id="2804" name="Google Shape;2804;p10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5" name="Google Shape;2805;p10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06" name="Google Shape;2806;p105"/>
            <p:cNvSpPr/>
            <p:nvPr/>
          </p:nvSpPr>
          <p:spPr>
            <a:xfrm flipH="1">
              <a:off x="4810416" y="2616428"/>
              <a:ext cx="562347" cy="562326"/>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105"/>
          <p:cNvGrpSpPr/>
          <p:nvPr/>
        </p:nvGrpSpPr>
        <p:grpSpPr>
          <a:xfrm>
            <a:off x="3785839" y="2616428"/>
            <a:ext cx="562225" cy="562326"/>
            <a:chOff x="3785839" y="2616428"/>
            <a:chExt cx="562225" cy="562326"/>
          </a:xfrm>
        </p:grpSpPr>
        <p:sp>
          <p:nvSpPr>
            <p:cNvPr id="2808" name="Google Shape;2808;p105"/>
            <p:cNvSpPr/>
            <p:nvPr/>
          </p:nvSpPr>
          <p:spPr>
            <a:xfrm flipH="1">
              <a:off x="3785839" y="2616428"/>
              <a:ext cx="562225" cy="562326"/>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9" name="Google Shape;2809;p105"/>
            <p:cNvGrpSpPr/>
            <p:nvPr/>
          </p:nvGrpSpPr>
          <p:grpSpPr>
            <a:xfrm flipH="1">
              <a:off x="3982493" y="2738034"/>
              <a:ext cx="151562" cy="323305"/>
              <a:chOff x="4584850" y="4399275"/>
              <a:chExt cx="225875" cy="481825"/>
            </a:xfrm>
          </p:grpSpPr>
          <p:sp>
            <p:nvSpPr>
              <p:cNvPr id="2810" name="Google Shape;2810;p10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11" name="Google Shape;2811;p10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812" name="Google Shape;2812;p105"/>
          <p:cNvSpPr txBox="1"/>
          <p:nvPr/>
        </p:nvSpPr>
        <p:spPr>
          <a:xfrm flipH="1">
            <a:off x="4585273" y="1702280"/>
            <a:ext cx="7158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Day 1</a:t>
            </a:r>
            <a:endParaRPr sz="2000">
              <a:solidFill>
                <a:schemeClr val="dk1"/>
              </a:solidFill>
              <a:latin typeface="Bebas Neue"/>
              <a:ea typeface="Bebas Neue"/>
              <a:cs typeface="Bebas Neue"/>
              <a:sym typeface="Bebas Neue"/>
            </a:endParaRPr>
          </a:p>
        </p:txBody>
      </p:sp>
      <p:sp>
        <p:nvSpPr>
          <p:cNvPr id="2813" name="Google Shape;2813;p105"/>
          <p:cNvSpPr txBox="1"/>
          <p:nvPr/>
        </p:nvSpPr>
        <p:spPr>
          <a:xfrm flipH="1">
            <a:off x="5552152" y="1613647"/>
            <a:ext cx="1819500" cy="498600"/>
          </a:xfrm>
          <a:prstGeom prst="rect">
            <a:avLst/>
          </a:prstGeom>
          <a:noFill/>
          <a:ln>
            <a:noFill/>
          </a:ln>
        </p:spPr>
        <p:txBody>
          <a:bodyPr spcFirstLastPara="1" wrap="square" lIns="91425" tIns="91425" rIns="91425" bIns="91425" anchor="ctr" anchorCtr="0">
            <a:noAutofit/>
          </a:bodyPr>
          <a:lstStyle/>
          <a:p>
            <a:pPr marL="0" lvl="0" indent="12700" algn="l" rtl="0">
              <a:lnSpc>
                <a:spcPct val="100000"/>
              </a:lnSpc>
              <a:spcBef>
                <a:spcPts val="0"/>
              </a:spcBef>
              <a:spcAft>
                <a:spcPts val="0"/>
              </a:spcAft>
              <a:buNone/>
            </a:pPr>
            <a:r>
              <a:rPr lang="en" sz="1600">
                <a:solidFill>
                  <a:schemeClr val="accent1"/>
                </a:solidFill>
                <a:latin typeface="Montserrat"/>
                <a:ea typeface="Montserrat"/>
                <a:cs typeface="Montserrat"/>
                <a:sym typeface="Montserrat"/>
              </a:rPr>
              <a:t>Mercury is the smallest planet </a:t>
            </a:r>
            <a:endParaRPr sz="1600">
              <a:solidFill>
                <a:schemeClr val="accent1"/>
              </a:solidFill>
              <a:latin typeface="Montserrat"/>
              <a:ea typeface="Montserrat"/>
              <a:cs typeface="Montserrat"/>
              <a:sym typeface="Montserrat"/>
            </a:endParaRPr>
          </a:p>
        </p:txBody>
      </p:sp>
      <p:sp>
        <p:nvSpPr>
          <p:cNvPr id="2814" name="Google Shape;2814;p105"/>
          <p:cNvSpPr txBox="1"/>
          <p:nvPr/>
        </p:nvSpPr>
        <p:spPr>
          <a:xfrm flipH="1">
            <a:off x="2829446" y="2730787"/>
            <a:ext cx="7158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Day 2</a:t>
            </a:r>
            <a:endParaRPr sz="2000">
              <a:solidFill>
                <a:schemeClr val="dk1"/>
              </a:solidFill>
              <a:latin typeface="Bebas Neue"/>
              <a:ea typeface="Bebas Neue"/>
              <a:cs typeface="Bebas Neue"/>
              <a:sym typeface="Bebas Neue"/>
            </a:endParaRPr>
          </a:p>
        </p:txBody>
      </p:sp>
      <p:sp>
        <p:nvSpPr>
          <p:cNvPr id="2815" name="Google Shape;2815;p105"/>
          <p:cNvSpPr txBox="1"/>
          <p:nvPr/>
        </p:nvSpPr>
        <p:spPr>
          <a:xfrm flipH="1">
            <a:off x="5617157" y="2726868"/>
            <a:ext cx="7158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Day 3</a:t>
            </a:r>
            <a:endParaRPr sz="2000">
              <a:solidFill>
                <a:schemeClr val="dk1"/>
              </a:solidFill>
              <a:latin typeface="Bebas Neue"/>
              <a:ea typeface="Bebas Neue"/>
              <a:cs typeface="Bebas Neue"/>
              <a:sym typeface="Bebas Neue"/>
            </a:endParaRPr>
          </a:p>
        </p:txBody>
      </p:sp>
      <p:sp>
        <p:nvSpPr>
          <p:cNvPr id="2816" name="Google Shape;2816;p105"/>
          <p:cNvSpPr txBox="1"/>
          <p:nvPr/>
        </p:nvSpPr>
        <p:spPr>
          <a:xfrm flipH="1">
            <a:off x="3864439" y="3760558"/>
            <a:ext cx="7158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Day 4</a:t>
            </a:r>
            <a:endParaRPr sz="2000">
              <a:solidFill>
                <a:schemeClr val="dk1"/>
              </a:solidFill>
              <a:latin typeface="Bebas Neue"/>
              <a:ea typeface="Bebas Neue"/>
              <a:cs typeface="Bebas Neue"/>
              <a:sym typeface="Bebas Neue"/>
            </a:endParaRPr>
          </a:p>
        </p:txBody>
      </p:sp>
      <p:sp>
        <p:nvSpPr>
          <p:cNvPr id="2817" name="Google Shape;2817;p105"/>
          <p:cNvSpPr txBox="1"/>
          <p:nvPr/>
        </p:nvSpPr>
        <p:spPr>
          <a:xfrm flipH="1">
            <a:off x="6580950" y="2648375"/>
            <a:ext cx="1935000" cy="498600"/>
          </a:xfrm>
          <a:prstGeom prst="rect">
            <a:avLst/>
          </a:prstGeom>
          <a:noFill/>
          <a:ln>
            <a:noFill/>
          </a:ln>
        </p:spPr>
        <p:txBody>
          <a:bodyPr spcFirstLastPara="1" wrap="square" lIns="91425" tIns="91425" rIns="91425" bIns="91425" anchor="ctr" anchorCtr="0">
            <a:noAutofit/>
          </a:bodyPr>
          <a:lstStyle/>
          <a:p>
            <a:pPr marL="0" lvl="0" indent="12700" algn="l" rtl="0">
              <a:spcBef>
                <a:spcPts val="0"/>
              </a:spcBef>
              <a:spcAft>
                <a:spcPts val="0"/>
              </a:spcAft>
              <a:buNone/>
            </a:pPr>
            <a:r>
              <a:rPr lang="en" sz="1600">
                <a:solidFill>
                  <a:schemeClr val="accent1"/>
                </a:solidFill>
                <a:latin typeface="Montserrat"/>
                <a:ea typeface="Montserrat"/>
                <a:cs typeface="Montserrat"/>
                <a:sym typeface="Montserrat"/>
              </a:rPr>
              <a:t>Venus has a beautiful name</a:t>
            </a:r>
            <a:endParaRPr sz="1600">
              <a:solidFill>
                <a:schemeClr val="accent1"/>
              </a:solidFill>
              <a:latin typeface="Montserrat"/>
              <a:ea typeface="Montserrat"/>
              <a:cs typeface="Montserrat"/>
              <a:sym typeface="Montserrat"/>
            </a:endParaRPr>
          </a:p>
        </p:txBody>
      </p:sp>
      <p:sp>
        <p:nvSpPr>
          <p:cNvPr id="2818" name="Google Shape;2818;p105"/>
          <p:cNvSpPr txBox="1"/>
          <p:nvPr/>
        </p:nvSpPr>
        <p:spPr>
          <a:xfrm flipH="1">
            <a:off x="634950" y="2648350"/>
            <a:ext cx="1935000" cy="498600"/>
          </a:xfrm>
          <a:prstGeom prst="rect">
            <a:avLst/>
          </a:prstGeom>
          <a:noFill/>
          <a:ln>
            <a:noFill/>
          </a:ln>
        </p:spPr>
        <p:txBody>
          <a:bodyPr spcFirstLastPara="1" wrap="square" lIns="91425" tIns="91425" rIns="91425" bIns="91425" anchor="ctr" anchorCtr="0">
            <a:noAutofit/>
          </a:bodyPr>
          <a:lstStyle/>
          <a:p>
            <a:pPr marL="0" lvl="0" indent="12700" algn="r" rtl="0">
              <a:spcBef>
                <a:spcPts val="0"/>
              </a:spcBef>
              <a:spcAft>
                <a:spcPts val="0"/>
              </a:spcAft>
              <a:buNone/>
            </a:pPr>
            <a:r>
              <a:rPr lang="en" sz="1600">
                <a:solidFill>
                  <a:schemeClr val="accent1"/>
                </a:solidFill>
                <a:latin typeface="Montserrat"/>
                <a:ea typeface="Montserrat"/>
                <a:cs typeface="Montserrat"/>
                <a:sym typeface="Montserrat"/>
              </a:rPr>
              <a:t>Despite being red, Mars is cold</a:t>
            </a:r>
            <a:endParaRPr sz="1600">
              <a:solidFill>
                <a:schemeClr val="accent1"/>
              </a:solidFill>
              <a:latin typeface="Montserrat"/>
              <a:ea typeface="Montserrat"/>
              <a:cs typeface="Montserrat"/>
              <a:sym typeface="Montserrat"/>
            </a:endParaRPr>
          </a:p>
        </p:txBody>
      </p:sp>
      <p:sp>
        <p:nvSpPr>
          <p:cNvPr id="2819" name="Google Shape;2819;p105"/>
          <p:cNvSpPr txBox="1"/>
          <p:nvPr/>
        </p:nvSpPr>
        <p:spPr>
          <a:xfrm flipH="1">
            <a:off x="1598981" y="3682087"/>
            <a:ext cx="2017800" cy="498600"/>
          </a:xfrm>
          <a:prstGeom prst="rect">
            <a:avLst/>
          </a:prstGeom>
          <a:noFill/>
          <a:ln>
            <a:noFill/>
          </a:ln>
        </p:spPr>
        <p:txBody>
          <a:bodyPr spcFirstLastPara="1" wrap="square" lIns="91425" tIns="91425" rIns="91425" bIns="91425" anchor="ctr" anchorCtr="0">
            <a:noAutofit/>
          </a:bodyPr>
          <a:lstStyle/>
          <a:p>
            <a:pPr marL="0" lvl="0" indent="12700" algn="r" rtl="0">
              <a:spcBef>
                <a:spcPts val="0"/>
              </a:spcBef>
              <a:spcAft>
                <a:spcPts val="0"/>
              </a:spcAft>
              <a:buNone/>
            </a:pPr>
            <a:r>
              <a:rPr lang="en" sz="1600">
                <a:solidFill>
                  <a:schemeClr val="accent1"/>
                </a:solidFill>
                <a:latin typeface="Montserrat"/>
                <a:ea typeface="Montserrat"/>
                <a:cs typeface="Montserrat"/>
                <a:sym typeface="Montserrat"/>
              </a:rPr>
              <a:t>Saturn is the ringed one</a:t>
            </a:r>
            <a:endParaRPr sz="1600">
              <a:solidFill>
                <a:schemeClr val="accen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83"/>
                                        </p:tgtEl>
                                        <p:attrNameLst>
                                          <p:attrName>style.visibility</p:attrName>
                                        </p:attrNameLst>
                                      </p:cBhvr>
                                      <p:to>
                                        <p:strVal val="visible"/>
                                      </p:to>
                                    </p:set>
                                    <p:anim calcmode="lin" valueType="num">
                                      <p:cBhvr additive="base">
                                        <p:cTn id="7" dur="1000"/>
                                        <p:tgtEl>
                                          <p:spTgt spid="2783"/>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 calcmode="lin" valueType="num">
                                      <p:cBhvr additive="base">
                                        <p:cTn id="10" dur="1000"/>
                                        <p:tgtEl>
                                          <p:spTgt spid="2794"/>
                                        </p:tgtEl>
                                        <p:attrNameLst>
                                          <p:attrName>ppt_w</p:attrName>
                                        </p:attrNameLst>
                                      </p:cBhvr>
                                      <p:tavLst>
                                        <p:tav tm="0">
                                          <p:val>
                                            <p:strVal val="0"/>
                                          </p:val>
                                        </p:tav>
                                        <p:tav tm="100000">
                                          <p:val>
                                            <p:strVal val="#ppt_w"/>
                                          </p:val>
                                        </p:tav>
                                      </p:tavLst>
                                    </p:anim>
                                    <p:anim calcmode="lin" valueType="num">
                                      <p:cBhvr additive="base">
                                        <p:cTn id="11" dur="1000"/>
                                        <p:tgtEl>
                                          <p:spTgt spid="2794"/>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2802"/>
                                        </p:tgtEl>
                                        <p:attrNameLst>
                                          <p:attrName>style.visibility</p:attrName>
                                        </p:attrNameLst>
                                      </p:cBhvr>
                                      <p:to>
                                        <p:strVal val="visible"/>
                                      </p:to>
                                    </p:set>
                                    <p:anim calcmode="lin" valueType="num">
                                      <p:cBhvr additive="base">
                                        <p:cTn id="14" dur="1000"/>
                                        <p:tgtEl>
                                          <p:spTgt spid="2802"/>
                                        </p:tgtEl>
                                        <p:attrNameLst>
                                          <p:attrName>ppt_w</p:attrName>
                                        </p:attrNameLst>
                                      </p:cBhvr>
                                      <p:tavLst>
                                        <p:tav tm="0">
                                          <p:val>
                                            <p:strVal val="0"/>
                                          </p:val>
                                        </p:tav>
                                        <p:tav tm="100000">
                                          <p:val>
                                            <p:strVal val="#ppt_w"/>
                                          </p:val>
                                        </p:tav>
                                      </p:tavLst>
                                    </p:anim>
                                    <p:anim calcmode="lin" valueType="num">
                                      <p:cBhvr additive="base">
                                        <p:cTn id="15" dur="1000"/>
                                        <p:tgtEl>
                                          <p:spTgt spid="2802"/>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2807"/>
                                        </p:tgtEl>
                                        <p:attrNameLst>
                                          <p:attrName>style.visibility</p:attrName>
                                        </p:attrNameLst>
                                      </p:cBhvr>
                                      <p:to>
                                        <p:strVal val="visible"/>
                                      </p:to>
                                    </p:set>
                                    <p:anim calcmode="lin" valueType="num">
                                      <p:cBhvr additive="base">
                                        <p:cTn id="18" dur="1000"/>
                                        <p:tgtEl>
                                          <p:spTgt spid="2807"/>
                                        </p:tgtEl>
                                        <p:attrNameLst>
                                          <p:attrName>ppt_w</p:attrName>
                                        </p:attrNameLst>
                                      </p:cBhvr>
                                      <p:tavLst>
                                        <p:tav tm="0">
                                          <p:val>
                                            <p:strVal val="0"/>
                                          </p:val>
                                        </p:tav>
                                        <p:tav tm="100000">
                                          <p:val>
                                            <p:strVal val="#ppt_w"/>
                                          </p:val>
                                        </p:tav>
                                      </p:tavLst>
                                    </p:anim>
                                    <p:anim calcmode="lin" valueType="num">
                                      <p:cBhvr additive="base">
                                        <p:cTn id="19" dur="1000"/>
                                        <p:tgtEl>
                                          <p:spTgt spid="2807"/>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2799"/>
                                        </p:tgtEl>
                                        <p:attrNameLst>
                                          <p:attrName>style.visibility</p:attrName>
                                        </p:attrNameLst>
                                      </p:cBhvr>
                                      <p:to>
                                        <p:strVal val="visible"/>
                                      </p:to>
                                    </p:set>
                                    <p:anim calcmode="lin" valueType="num">
                                      <p:cBhvr additive="base">
                                        <p:cTn id="22" dur="1000"/>
                                        <p:tgtEl>
                                          <p:spTgt spid="2799"/>
                                        </p:tgtEl>
                                        <p:attrNameLst>
                                          <p:attrName>ppt_w</p:attrName>
                                        </p:attrNameLst>
                                      </p:cBhvr>
                                      <p:tavLst>
                                        <p:tav tm="0">
                                          <p:val>
                                            <p:strVal val="0"/>
                                          </p:val>
                                        </p:tav>
                                        <p:tav tm="100000">
                                          <p:val>
                                            <p:strVal val="#ppt_w"/>
                                          </p:val>
                                        </p:tav>
                                      </p:tavLst>
                                    </p:anim>
                                    <p:anim calcmode="lin" valueType="num">
                                      <p:cBhvr additive="base">
                                        <p:cTn id="23" dur="1000"/>
                                        <p:tgtEl>
                                          <p:spTgt spid="2799"/>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2781"/>
                                        </p:tgtEl>
                                        <p:attrNameLst>
                                          <p:attrName>style.visibility</p:attrName>
                                        </p:attrNameLst>
                                      </p:cBhvr>
                                      <p:to>
                                        <p:strVal val="visible"/>
                                      </p:to>
                                    </p:set>
                                    <p:anim calcmode="lin" valueType="num">
                                      <p:cBhvr additive="base">
                                        <p:cTn id="26" dur="1000"/>
                                        <p:tgtEl>
                                          <p:spTgt spid="2781"/>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2817"/>
                                        </p:tgtEl>
                                        <p:attrNameLst>
                                          <p:attrName>style.visibility</p:attrName>
                                        </p:attrNameLst>
                                      </p:cBhvr>
                                      <p:to>
                                        <p:strVal val="visible"/>
                                      </p:to>
                                    </p:set>
                                    <p:animEffect transition="in" filter="fade">
                                      <p:cBhvr>
                                        <p:cTn id="29" dur="1000"/>
                                        <p:tgtEl>
                                          <p:spTgt spid="2817"/>
                                        </p:tgtEl>
                                      </p:cBhvr>
                                    </p:animEffect>
                                  </p:childTnLst>
                                </p:cTn>
                              </p:par>
                              <p:par>
                                <p:cTn id="30" presetID="10" presetClass="entr" presetSubtype="0" fill="hold" nodeType="withEffect">
                                  <p:stCondLst>
                                    <p:cond delay="0"/>
                                  </p:stCondLst>
                                  <p:childTnLst>
                                    <p:set>
                                      <p:cBhvr>
                                        <p:cTn id="31" dur="1" fill="hold">
                                          <p:stCondLst>
                                            <p:cond delay="0"/>
                                          </p:stCondLst>
                                        </p:cTn>
                                        <p:tgtEl>
                                          <p:spTgt spid="2818"/>
                                        </p:tgtEl>
                                        <p:attrNameLst>
                                          <p:attrName>style.visibility</p:attrName>
                                        </p:attrNameLst>
                                      </p:cBhvr>
                                      <p:to>
                                        <p:strVal val="visible"/>
                                      </p:to>
                                    </p:set>
                                    <p:animEffect transition="in" filter="fade">
                                      <p:cBhvr>
                                        <p:cTn id="32" dur="1000"/>
                                        <p:tgtEl>
                                          <p:spTgt spid="2818"/>
                                        </p:tgtEl>
                                      </p:cBhvr>
                                    </p:animEffect>
                                  </p:childTnLst>
                                </p:cTn>
                              </p:par>
                              <p:par>
                                <p:cTn id="33" presetID="10" presetClass="entr" presetSubtype="0" fill="hold" nodeType="withEffect">
                                  <p:stCondLst>
                                    <p:cond delay="0"/>
                                  </p:stCondLst>
                                  <p:childTnLst>
                                    <p:set>
                                      <p:cBhvr>
                                        <p:cTn id="34" dur="1" fill="hold">
                                          <p:stCondLst>
                                            <p:cond delay="0"/>
                                          </p:stCondLst>
                                        </p:cTn>
                                        <p:tgtEl>
                                          <p:spTgt spid="2819"/>
                                        </p:tgtEl>
                                        <p:attrNameLst>
                                          <p:attrName>style.visibility</p:attrName>
                                        </p:attrNameLst>
                                      </p:cBhvr>
                                      <p:to>
                                        <p:strVal val="visible"/>
                                      </p:to>
                                    </p:set>
                                    <p:animEffect transition="in" filter="fade">
                                      <p:cBhvr>
                                        <p:cTn id="35" dur="1000"/>
                                        <p:tgtEl>
                                          <p:spTgt spid="2819"/>
                                        </p:tgtEl>
                                      </p:cBhvr>
                                    </p:animEffect>
                                  </p:childTnLst>
                                </p:cTn>
                              </p:par>
                              <p:par>
                                <p:cTn id="36" presetID="10" presetClass="entr" presetSubtype="0" fill="hold" nodeType="withEffect">
                                  <p:stCondLst>
                                    <p:cond delay="0"/>
                                  </p:stCondLst>
                                  <p:childTnLst>
                                    <p:set>
                                      <p:cBhvr>
                                        <p:cTn id="37" dur="1" fill="hold">
                                          <p:stCondLst>
                                            <p:cond delay="0"/>
                                          </p:stCondLst>
                                        </p:cTn>
                                        <p:tgtEl>
                                          <p:spTgt spid="2813"/>
                                        </p:tgtEl>
                                        <p:attrNameLst>
                                          <p:attrName>style.visibility</p:attrName>
                                        </p:attrNameLst>
                                      </p:cBhvr>
                                      <p:to>
                                        <p:strVal val="visible"/>
                                      </p:to>
                                    </p:set>
                                    <p:animEffect transition="in" filter="fade">
                                      <p:cBhvr>
                                        <p:cTn id="38" dur="1000"/>
                                        <p:tgtEl>
                                          <p:spTgt spid="2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23"/>
        <p:cNvGrpSpPr/>
        <p:nvPr/>
      </p:nvGrpSpPr>
      <p:grpSpPr>
        <a:xfrm>
          <a:off x="0" y="0"/>
          <a:ext cx="0" cy="0"/>
          <a:chOff x="0" y="0"/>
          <a:chExt cx="0" cy="0"/>
        </a:xfrm>
      </p:grpSpPr>
      <p:grpSp>
        <p:nvGrpSpPr>
          <p:cNvPr id="2824" name="Google Shape;2824;p106"/>
          <p:cNvGrpSpPr/>
          <p:nvPr/>
        </p:nvGrpSpPr>
        <p:grpSpPr>
          <a:xfrm>
            <a:off x="1460481" y="2132138"/>
            <a:ext cx="6200525" cy="1428800"/>
            <a:chOff x="1460481" y="2132138"/>
            <a:chExt cx="6200525" cy="1428800"/>
          </a:xfrm>
        </p:grpSpPr>
        <p:cxnSp>
          <p:nvCxnSpPr>
            <p:cNvPr id="2825" name="Google Shape;2825;p106"/>
            <p:cNvCxnSpPr/>
            <p:nvPr/>
          </p:nvCxnSpPr>
          <p:spPr>
            <a:xfrm>
              <a:off x="2023100" y="2586688"/>
              <a:ext cx="900600" cy="5784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826" name="Google Shape;2826;p106"/>
            <p:cNvCxnSpPr/>
            <p:nvPr/>
          </p:nvCxnSpPr>
          <p:spPr>
            <a:xfrm>
              <a:off x="4701500" y="2586688"/>
              <a:ext cx="900600" cy="5784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827" name="Google Shape;2827;p106"/>
            <p:cNvCxnSpPr/>
            <p:nvPr/>
          </p:nvCxnSpPr>
          <p:spPr>
            <a:xfrm flipH="1">
              <a:off x="3529988" y="2586688"/>
              <a:ext cx="900600" cy="5784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2828" name="Google Shape;2828;p106"/>
            <p:cNvCxnSpPr/>
            <p:nvPr/>
          </p:nvCxnSpPr>
          <p:spPr>
            <a:xfrm flipH="1">
              <a:off x="6143788" y="2586688"/>
              <a:ext cx="900600" cy="578400"/>
            </a:xfrm>
            <a:prstGeom prst="curvedConnector3">
              <a:avLst>
                <a:gd name="adj1" fmla="val 50000"/>
              </a:avLst>
            </a:prstGeom>
            <a:noFill/>
            <a:ln w="76200" cap="flat" cmpd="sng">
              <a:solidFill>
                <a:schemeClr val="lt1"/>
              </a:solidFill>
              <a:prstDash val="solid"/>
              <a:round/>
              <a:headEnd type="none" w="med" len="med"/>
              <a:tailEnd type="none" w="med" len="med"/>
            </a:ln>
          </p:spPr>
        </p:cxnSp>
        <p:sp>
          <p:nvSpPr>
            <p:cNvPr id="2829" name="Google Shape;2829;p106"/>
            <p:cNvSpPr/>
            <p:nvPr/>
          </p:nvSpPr>
          <p:spPr>
            <a:xfrm>
              <a:off x="1460481" y="2132150"/>
              <a:ext cx="832200" cy="83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06"/>
            <p:cNvSpPr/>
            <p:nvPr/>
          </p:nvSpPr>
          <p:spPr>
            <a:xfrm>
              <a:off x="2799669" y="2728738"/>
              <a:ext cx="832200" cy="83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06"/>
            <p:cNvSpPr/>
            <p:nvPr/>
          </p:nvSpPr>
          <p:spPr>
            <a:xfrm>
              <a:off x="4142706" y="2132138"/>
              <a:ext cx="832200" cy="83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06"/>
            <p:cNvSpPr/>
            <p:nvPr/>
          </p:nvSpPr>
          <p:spPr>
            <a:xfrm>
              <a:off x="5495106" y="2728725"/>
              <a:ext cx="832200" cy="83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06"/>
            <p:cNvSpPr/>
            <p:nvPr/>
          </p:nvSpPr>
          <p:spPr>
            <a:xfrm>
              <a:off x="6828806" y="2132150"/>
              <a:ext cx="832200" cy="8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4" name="Google Shape;2834;p10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835" name="Google Shape;2835;p106"/>
          <p:cNvSpPr txBox="1"/>
          <p:nvPr/>
        </p:nvSpPr>
        <p:spPr>
          <a:xfrm flipH="1">
            <a:off x="6220294" y="3540825"/>
            <a:ext cx="20943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accent1"/>
                </a:solidFill>
                <a:latin typeface="Montserrat"/>
                <a:ea typeface="Montserrat"/>
                <a:cs typeface="Montserrat"/>
                <a:sym typeface="Montserrat"/>
              </a:rPr>
              <a:t>Mars is actually a cold place</a:t>
            </a:r>
            <a:endParaRPr sz="1600">
              <a:solidFill>
                <a:srgbClr val="434343"/>
              </a:solidFill>
              <a:latin typeface="Josefin Slab SemiBold"/>
              <a:ea typeface="Josefin Slab SemiBold"/>
              <a:cs typeface="Josefin Slab SemiBold"/>
              <a:sym typeface="Josefin Slab SemiBold"/>
            </a:endParaRPr>
          </a:p>
        </p:txBody>
      </p:sp>
      <p:sp>
        <p:nvSpPr>
          <p:cNvPr id="2836" name="Google Shape;2836;p106"/>
          <p:cNvSpPr txBox="1"/>
          <p:nvPr/>
        </p:nvSpPr>
        <p:spPr>
          <a:xfrm flipH="1">
            <a:off x="3507806" y="3540825"/>
            <a:ext cx="20943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accent1"/>
                </a:solidFill>
                <a:latin typeface="Montserrat"/>
                <a:ea typeface="Montserrat"/>
                <a:cs typeface="Montserrat"/>
                <a:sym typeface="Montserrat"/>
              </a:rPr>
              <a:t>Venus has a really beautiful name</a:t>
            </a:r>
            <a:endParaRPr sz="1600">
              <a:solidFill>
                <a:srgbClr val="434343"/>
              </a:solidFill>
              <a:latin typeface="Josefin Slab SemiBold"/>
              <a:ea typeface="Josefin Slab SemiBold"/>
              <a:cs typeface="Josefin Slab SemiBold"/>
              <a:sym typeface="Josefin Slab SemiBold"/>
            </a:endParaRPr>
          </a:p>
        </p:txBody>
      </p:sp>
      <p:sp>
        <p:nvSpPr>
          <p:cNvPr id="2837" name="Google Shape;2837;p106"/>
          <p:cNvSpPr txBox="1"/>
          <p:nvPr/>
        </p:nvSpPr>
        <p:spPr>
          <a:xfrm flipH="1">
            <a:off x="4854682" y="1565988"/>
            <a:ext cx="2094300" cy="576300"/>
          </a:xfrm>
          <a:prstGeom prst="rect">
            <a:avLst/>
          </a:prstGeom>
          <a:noFill/>
          <a:ln>
            <a:noFill/>
          </a:ln>
        </p:spPr>
        <p:txBody>
          <a:bodyPr spcFirstLastPara="1" wrap="square" lIns="91425" tIns="162000" rIns="91425" bIns="0" anchor="ctr" anchorCtr="0">
            <a:noAutofit/>
          </a:bodyPr>
          <a:lstStyle/>
          <a:p>
            <a:pPr marL="0" lvl="0" indent="0" algn="ctr" rtl="0">
              <a:spcBef>
                <a:spcPts val="0"/>
              </a:spcBef>
              <a:spcAft>
                <a:spcPts val="1600"/>
              </a:spcAft>
              <a:buNone/>
            </a:pPr>
            <a:r>
              <a:rPr lang="en" sz="1600">
                <a:solidFill>
                  <a:schemeClr val="accent1"/>
                </a:solidFill>
                <a:latin typeface="Montserrat"/>
                <a:ea typeface="Montserrat"/>
                <a:cs typeface="Montserrat"/>
                <a:sym typeface="Montserrat"/>
              </a:rPr>
              <a:t>Mercury is the smallest planet</a:t>
            </a:r>
            <a:endParaRPr sz="1600">
              <a:solidFill>
                <a:srgbClr val="434343"/>
              </a:solidFill>
              <a:latin typeface="Josefin Slab SemiBold"/>
              <a:ea typeface="Josefin Slab SemiBold"/>
              <a:cs typeface="Josefin Slab SemiBold"/>
              <a:sym typeface="Josefin Slab SemiBold"/>
            </a:endParaRPr>
          </a:p>
        </p:txBody>
      </p:sp>
      <p:sp>
        <p:nvSpPr>
          <p:cNvPr id="2838" name="Google Shape;2838;p106"/>
          <p:cNvSpPr txBox="1"/>
          <p:nvPr/>
        </p:nvSpPr>
        <p:spPr>
          <a:xfrm flipH="1">
            <a:off x="829406" y="3540825"/>
            <a:ext cx="2094300" cy="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1"/>
                </a:solidFill>
                <a:latin typeface="Montserrat"/>
                <a:ea typeface="Montserrat"/>
                <a:cs typeface="Montserrat"/>
                <a:sym typeface="Montserrat"/>
              </a:rPr>
              <a:t>Jupiter is the biggest planet</a:t>
            </a:r>
            <a:endParaRPr sz="1600">
              <a:solidFill>
                <a:srgbClr val="434343"/>
              </a:solidFill>
              <a:latin typeface="Josefin Slab SemiBold"/>
              <a:ea typeface="Josefin Slab SemiBold"/>
              <a:cs typeface="Josefin Slab SemiBold"/>
              <a:sym typeface="Josefin Slab SemiBold"/>
            </a:endParaRPr>
          </a:p>
        </p:txBody>
      </p:sp>
      <p:sp>
        <p:nvSpPr>
          <p:cNvPr id="2839" name="Google Shape;2839;p106"/>
          <p:cNvSpPr txBox="1"/>
          <p:nvPr/>
        </p:nvSpPr>
        <p:spPr>
          <a:xfrm flipH="1">
            <a:off x="2168606" y="1565988"/>
            <a:ext cx="2094300" cy="576300"/>
          </a:xfrm>
          <a:prstGeom prst="rect">
            <a:avLst/>
          </a:prstGeom>
          <a:noFill/>
          <a:ln>
            <a:noFill/>
          </a:ln>
        </p:spPr>
        <p:txBody>
          <a:bodyPr spcFirstLastPara="1" wrap="square" lIns="91425" tIns="162000" rIns="91425" bIns="0" anchor="ctr" anchorCtr="0">
            <a:noAutofit/>
          </a:bodyPr>
          <a:lstStyle/>
          <a:p>
            <a:pPr marL="0" lvl="0" indent="0" algn="ctr" rtl="0">
              <a:spcBef>
                <a:spcPts val="0"/>
              </a:spcBef>
              <a:spcAft>
                <a:spcPts val="1600"/>
              </a:spcAft>
              <a:buNone/>
            </a:pPr>
            <a:r>
              <a:rPr lang="en" sz="1600">
                <a:solidFill>
                  <a:schemeClr val="accent1"/>
                </a:solidFill>
                <a:latin typeface="Montserrat"/>
                <a:ea typeface="Montserrat"/>
                <a:cs typeface="Montserrat"/>
                <a:sym typeface="Montserrat"/>
              </a:rPr>
              <a:t>Neptune is very far from the Sun</a:t>
            </a:r>
            <a:endParaRPr sz="1600">
              <a:solidFill>
                <a:srgbClr val="434343"/>
              </a:solidFill>
              <a:latin typeface="Josefin Slab SemiBold"/>
              <a:ea typeface="Josefin Slab SemiBold"/>
              <a:cs typeface="Josefin Slab SemiBold"/>
              <a:sym typeface="Josefin Slab SemiBold"/>
            </a:endParaRPr>
          </a:p>
        </p:txBody>
      </p:sp>
      <p:sp>
        <p:nvSpPr>
          <p:cNvPr id="2840" name="Google Shape;2840;p106"/>
          <p:cNvSpPr txBox="1"/>
          <p:nvPr/>
        </p:nvSpPr>
        <p:spPr>
          <a:xfrm flipH="1">
            <a:off x="6603094" y="3144525"/>
            <a:ext cx="1328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FRI</a:t>
            </a:r>
            <a:endParaRPr sz="1800" b="1">
              <a:solidFill>
                <a:srgbClr val="434343"/>
              </a:solidFill>
              <a:latin typeface="Josefin Sans"/>
              <a:ea typeface="Josefin Sans"/>
              <a:cs typeface="Josefin Sans"/>
              <a:sym typeface="Josefin Sans"/>
            </a:endParaRPr>
          </a:p>
        </p:txBody>
      </p:sp>
      <p:sp>
        <p:nvSpPr>
          <p:cNvPr id="2841" name="Google Shape;2841;p106"/>
          <p:cNvSpPr txBox="1"/>
          <p:nvPr/>
        </p:nvSpPr>
        <p:spPr>
          <a:xfrm flipH="1">
            <a:off x="3890606" y="3144525"/>
            <a:ext cx="1328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WED</a:t>
            </a:r>
            <a:endParaRPr sz="1800" b="1">
              <a:solidFill>
                <a:srgbClr val="434343"/>
              </a:solidFill>
              <a:latin typeface="Josefin Sans"/>
              <a:ea typeface="Josefin Sans"/>
              <a:cs typeface="Josefin Sans"/>
              <a:sym typeface="Josefin Sans"/>
            </a:endParaRPr>
          </a:p>
        </p:txBody>
      </p:sp>
      <p:sp>
        <p:nvSpPr>
          <p:cNvPr id="2842" name="Google Shape;2842;p106"/>
          <p:cNvSpPr txBox="1"/>
          <p:nvPr/>
        </p:nvSpPr>
        <p:spPr>
          <a:xfrm flipH="1">
            <a:off x="1212206" y="3144525"/>
            <a:ext cx="1328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MON</a:t>
            </a:r>
            <a:endParaRPr sz="1800" b="1">
              <a:solidFill>
                <a:srgbClr val="434343"/>
              </a:solidFill>
              <a:latin typeface="Josefin Sans"/>
              <a:ea typeface="Josefin Sans"/>
              <a:cs typeface="Josefin Sans"/>
              <a:sym typeface="Josefin Sans"/>
            </a:endParaRPr>
          </a:p>
        </p:txBody>
      </p:sp>
      <p:sp>
        <p:nvSpPr>
          <p:cNvPr id="2843" name="Google Shape;2843;p106"/>
          <p:cNvSpPr txBox="1"/>
          <p:nvPr/>
        </p:nvSpPr>
        <p:spPr>
          <a:xfrm flipH="1">
            <a:off x="5237482" y="2142288"/>
            <a:ext cx="1328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THU</a:t>
            </a:r>
            <a:endParaRPr sz="2000" b="1">
              <a:solidFill>
                <a:srgbClr val="434343"/>
              </a:solidFill>
              <a:latin typeface="Josefin Sans"/>
              <a:ea typeface="Josefin Sans"/>
              <a:cs typeface="Josefin Sans"/>
              <a:sym typeface="Josefin Sans"/>
            </a:endParaRPr>
          </a:p>
        </p:txBody>
      </p:sp>
      <p:sp>
        <p:nvSpPr>
          <p:cNvPr id="2844" name="Google Shape;2844;p106"/>
          <p:cNvSpPr txBox="1"/>
          <p:nvPr/>
        </p:nvSpPr>
        <p:spPr>
          <a:xfrm flipH="1">
            <a:off x="2551406" y="2142288"/>
            <a:ext cx="1328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TUE</a:t>
            </a:r>
            <a:endParaRPr sz="2000" b="1">
              <a:solidFill>
                <a:srgbClr val="434343"/>
              </a:solidFill>
              <a:latin typeface="Josefin Sans"/>
              <a:ea typeface="Josefin Sans"/>
              <a:cs typeface="Josefin Sans"/>
              <a:sym typeface="Josefin Sans"/>
            </a:endParaRPr>
          </a:p>
        </p:txBody>
      </p:sp>
      <p:grpSp>
        <p:nvGrpSpPr>
          <p:cNvPr id="2845" name="Google Shape;2845;p106"/>
          <p:cNvGrpSpPr/>
          <p:nvPr/>
        </p:nvGrpSpPr>
        <p:grpSpPr>
          <a:xfrm>
            <a:off x="7069378" y="2350176"/>
            <a:ext cx="396137" cy="396137"/>
            <a:chOff x="1190625" y="238125"/>
            <a:chExt cx="5219200" cy="5219200"/>
          </a:xfrm>
        </p:grpSpPr>
        <p:sp>
          <p:nvSpPr>
            <p:cNvPr id="2846" name="Google Shape;2846;p106"/>
            <p:cNvSpPr/>
            <p:nvPr/>
          </p:nvSpPr>
          <p:spPr>
            <a:xfrm>
              <a:off x="1190625" y="238125"/>
              <a:ext cx="3562100" cy="5219200"/>
            </a:xfrm>
            <a:custGeom>
              <a:avLst/>
              <a:gdLst/>
              <a:ahLst/>
              <a:cxnLst/>
              <a:rect l="l" t="t" r="r" b="b"/>
              <a:pathLst>
                <a:path w="142484" h="208768" extrusionOk="0">
                  <a:moveTo>
                    <a:pt x="60184" y="46712"/>
                  </a:moveTo>
                  <a:cubicBezTo>
                    <a:pt x="63576" y="46712"/>
                    <a:pt x="66284" y="49452"/>
                    <a:pt x="66284" y="52812"/>
                  </a:cubicBezTo>
                  <a:cubicBezTo>
                    <a:pt x="66284" y="56204"/>
                    <a:pt x="63576" y="58944"/>
                    <a:pt x="60184" y="58944"/>
                  </a:cubicBezTo>
                  <a:lnTo>
                    <a:pt x="30728" y="58944"/>
                  </a:lnTo>
                  <a:cubicBezTo>
                    <a:pt x="27335" y="58944"/>
                    <a:pt x="24595" y="56204"/>
                    <a:pt x="24595" y="52812"/>
                  </a:cubicBezTo>
                  <a:cubicBezTo>
                    <a:pt x="24595" y="49452"/>
                    <a:pt x="27335" y="46712"/>
                    <a:pt x="30728" y="46712"/>
                  </a:cubicBezTo>
                  <a:close/>
                  <a:moveTo>
                    <a:pt x="111756" y="76167"/>
                  </a:moveTo>
                  <a:cubicBezTo>
                    <a:pt x="115116" y="76167"/>
                    <a:pt x="117856" y="78907"/>
                    <a:pt x="117856" y="82300"/>
                  </a:cubicBezTo>
                  <a:cubicBezTo>
                    <a:pt x="117856" y="85660"/>
                    <a:pt x="115116" y="88400"/>
                    <a:pt x="111756" y="88400"/>
                  </a:cubicBezTo>
                  <a:lnTo>
                    <a:pt x="30728" y="88400"/>
                  </a:lnTo>
                  <a:cubicBezTo>
                    <a:pt x="27335" y="88400"/>
                    <a:pt x="24595" y="85660"/>
                    <a:pt x="24595" y="82300"/>
                  </a:cubicBezTo>
                  <a:cubicBezTo>
                    <a:pt x="24595" y="78907"/>
                    <a:pt x="27335" y="76167"/>
                    <a:pt x="30728" y="76167"/>
                  </a:cubicBezTo>
                  <a:close/>
                  <a:moveTo>
                    <a:pt x="6100" y="0"/>
                  </a:moveTo>
                  <a:cubicBezTo>
                    <a:pt x="2740" y="0"/>
                    <a:pt x="0" y="2740"/>
                    <a:pt x="0" y="6100"/>
                  </a:cubicBezTo>
                  <a:lnTo>
                    <a:pt x="0" y="202635"/>
                  </a:lnTo>
                  <a:cubicBezTo>
                    <a:pt x="0" y="206027"/>
                    <a:pt x="2740" y="208767"/>
                    <a:pt x="6100" y="208767"/>
                  </a:cubicBezTo>
                  <a:lnTo>
                    <a:pt x="24595" y="208767"/>
                  </a:lnTo>
                  <a:lnTo>
                    <a:pt x="24595" y="123988"/>
                  </a:lnTo>
                  <a:cubicBezTo>
                    <a:pt x="24595" y="113876"/>
                    <a:pt x="32816" y="105623"/>
                    <a:pt x="42960" y="105623"/>
                  </a:cubicBezTo>
                  <a:lnTo>
                    <a:pt x="136351" y="105623"/>
                  </a:lnTo>
                  <a:cubicBezTo>
                    <a:pt x="139744" y="105623"/>
                    <a:pt x="142484" y="102883"/>
                    <a:pt x="142484" y="99523"/>
                  </a:cubicBezTo>
                  <a:lnTo>
                    <a:pt x="142484" y="58944"/>
                  </a:lnTo>
                  <a:lnTo>
                    <a:pt x="101872" y="58944"/>
                  </a:lnTo>
                  <a:cubicBezTo>
                    <a:pt x="91760" y="58944"/>
                    <a:pt x="83539" y="50691"/>
                    <a:pt x="83539" y="40579"/>
                  </a:cubicBezTo>
                  <a:lnTo>
                    <a:pt x="83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06"/>
            <p:cNvSpPr/>
            <p:nvPr/>
          </p:nvSpPr>
          <p:spPr>
            <a:xfrm>
              <a:off x="2111300" y="3184500"/>
              <a:ext cx="4298525" cy="2272825"/>
            </a:xfrm>
            <a:custGeom>
              <a:avLst/>
              <a:gdLst/>
              <a:ahLst/>
              <a:cxnLst/>
              <a:rect l="l" t="t" r="r" b="b"/>
              <a:pathLst>
                <a:path w="171941" h="90913" extrusionOk="0">
                  <a:moveTo>
                    <a:pt x="85987" y="13146"/>
                  </a:moveTo>
                  <a:cubicBezTo>
                    <a:pt x="89347" y="13146"/>
                    <a:pt x="92087" y="15886"/>
                    <a:pt x="92087" y="19246"/>
                  </a:cubicBezTo>
                  <a:lnTo>
                    <a:pt x="92087" y="19703"/>
                  </a:lnTo>
                  <a:lnTo>
                    <a:pt x="95805" y="19703"/>
                  </a:lnTo>
                  <a:cubicBezTo>
                    <a:pt x="99165" y="19703"/>
                    <a:pt x="101905" y="22443"/>
                    <a:pt x="101905" y="25803"/>
                  </a:cubicBezTo>
                  <a:cubicBezTo>
                    <a:pt x="101905" y="29195"/>
                    <a:pt x="99165" y="31935"/>
                    <a:pt x="95805" y="31935"/>
                  </a:cubicBezTo>
                  <a:lnTo>
                    <a:pt x="79430" y="31935"/>
                  </a:lnTo>
                  <a:cubicBezTo>
                    <a:pt x="77375" y="31935"/>
                    <a:pt x="75712" y="33599"/>
                    <a:pt x="75712" y="35621"/>
                  </a:cubicBezTo>
                  <a:cubicBezTo>
                    <a:pt x="75712" y="37709"/>
                    <a:pt x="77375" y="39340"/>
                    <a:pt x="79430" y="39340"/>
                  </a:cubicBezTo>
                  <a:lnTo>
                    <a:pt x="92543" y="39340"/>
                  </a:lnTo>
                  <a:cubicBezTo>
                    <a:pt x="101318" y="39340"/>
                    <a:pt x="108462" y="46484"/>
                    <a:pt x="108462" y="55291"/>
                  </a:cubicBezTo>
                  <a:cubicBezTo>
                    <a:pt x="108462" y="64262"/>
                    <a:pt x="101155" y="71242"/>
                    <a:pt x="92543" y="71242"/>
                  </a:cubicBezTo>
                  <a:lnTo>
                    <a:pt x="92087" y="71242"/>
                  </a:lnTo>
                  <a:lnTo>
                    <a:pt x="92087" y="71666"/>
                  </a:lnTo>
                  <a:cubicBezTo>
                    <a:pt x="92087" y="75059"/>
                    <a:pt x="89347" y="77766"/>
                    <a:pt x="85987" y="77766"/>
                  </a:cubicBezTo>
                  <a:cubicBezTo>
                    <a:pt x="82594" y="77766"/>
                    <a:pt x="79854" y="75059"/>
                    <a:pt x="79854" y="71666"/>
                  </a:cubicBezTo>
                  <a:lnTo>
                    <a:pt x="79854" y="71242"/>
                  </a:lnTo>
                  <a:lnTo>
                    <a:pt x="76136" y="71242"/>
                  </a:lnTo>
                  <a:cubicBezTo>
                    <a:pt x="72776" y="71242"/>
                    <a:pt x="70036" y="68502"/>
                    <a:pt x="70036" y="65110"/>
                  </a:cubicBezTo>
                  <a:cubicBezTo>
                    <a:pt x="70036" y="61750"/>
                    <a:pt x="72776" y="59010"/>
                    <a:pt x="76136" y="59010"/>
                  </a:cubicBezTo>
                  <a:lnTo>
                    <a:pt x="92543" y="59010"/>
                  </a:lnTo>
                  <a:cubicBezTo>
                    <a:pt x="94827" y="59010"/>
                    <a:pt x="96229" y="57085"/>
                    <a:pt x="96229" y="55291"/>
                  </a:cubicBezTo>
                  <a:cubicBezTo>
                    <a:pt x="96229" y="53236"/>
                    <a:pt x="94566" y="51573"/>
                    <a:pt x="92543" y="51573"/>
                  </a:cubicBezTo>
                  <a:lnTo>
                    <a:pt x="79430" y="51573"/>
                  </a:lnTo>
                  <a:cubicBezTo>
                    <a:pt x="70623" y="51573"/>
                    <a:pt x="63479" y="44461"/>
                    <a:pt x="63479" y="35621"/>
                  </a:cubicBezTo>
                  <a:cubicBezTo>
                    <a:pt x="63479" y="26847"/>
                    <a:pt x="70623" y="19703"/>
                    <a:pt x="79430" y="19703"/>
                  </a:cubicBezTo>
                  <a:lnTo>
                    <a:pt x="79854" y="19703"/>
                  </a:lnTo>
                  <a:lnTo>
                    <a:pt x="79854" y="19246"/>
                  </a:lnTo>
                  <a:cubicBezTo>
                    <a:pt x="79854" y="15886"/>
                    <a:pt x="82594" y="13146"/>
                    <a:pt x="85987" y="13146"/>
                  </a:cubicBezTo>
                  <a:close/>
                  <a:moveTo>
                    <a:pt x="36405" y="1"/>
                  </a:moveTo>
                  <a:cubicBezTo>
                    <a:pt x="32980" y="24172"/>
                    <a:pt x="12723" y="34610"/>
                    <a:pt x="1" y="36404"/>
                  </a:cubicBezTo>
                  <a:lnTo>
                    <a:pt x="1" y="54508"/>
                  </a:lnTo>
                  <a:cubicBezTo>
                    <a:pt x="24107" y="57933"/>
                    <a:pt x="34578" y="78060"/>
                    <a:pt x="36405" y="90912"/>
                  </a:cubicBezTo>
                  <a:lnTo>
                    <a:pt x="135536" y="90912"/>
                  </a:lnTo>
                  <a:cubicBezTo>
                    <a:pt x="138961" y="66741"/>
                    <a:pt x="159218" y="56302"/>
                    <a:pt x="171940" y="54508"/>
                  </a:cubicBezTo>
                  <a:lnTo>
                    <a:pt x="171940" y="36404"/>
                  </a:lnTo>
                  <a:cubicBezTo>
                    <a:pt x="147769" y="32979"/>
                    <a:pt x="137330" y="12755"/>
                    <a:pt x="135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06"/>
            <p:cNvSpPr/>
            <p:nvPr/>
          </p:nvSpPr>
          <p:spPr>
            <a:xfrm>
              <a:off x="2111300" y="3184500"/>
              <a:ext cx="600250" cy="600225"/>
            </a:xfrm>
            <a:custGeom>
              <a:avLst/>
              <a:gdLst/>
              <a:ahLst/>
              <a:cxnLst/>
              <a:rect l="l" t="t" r="r" b="b"/>
              <a:pathLst>
                <a:path w="24010" h="24009" extrusionOk="0">
                  <a:moveTo>
                    <a:pt x="6133" y="1"/>
                  </a:moveTo>
                  <a:cubicBezTo>
                    <a:pt x="2741" y="1"/>
                    <a:pt x="1" y="2741"/>
                    <a:pt x="1" y="6133"/>
                  </a:cubicBezTo>
                  <a:lnTo>
                    <a:pt x="1" y="24009"/>
                  </a:lnTo>
                  <a:cubicBezTo>
                    <a:pt x="15593" y="20877"/>
                    <a:pt x="22411" y="7992"/>
                    <a:pt x="24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06"/>
            <p:cNvSpPr/>
            <p:nvPr/>
          </p:nvSpPr>
          <p:spPr>
            <a:xfrm>
              <a:off x="5809575" y="3184500"/>
              <a:ext cx="600250" cy="600225"/>
            </a:xfrm>
            <a:custGeom>
              <a:avLst/>
              <a:gdLst/>
              <a:ahLst/>
              <a:cxnLst/>
              <a:rect l="l" t="t" r="r" b="b"/>
              <a:pathLst>
                <a:path w="24010" h="24009" extrusionOk="0">
                  <a:moveTo>
                    <a:pt x="1" y="1"/>
                  </a:moveTo>
                  <a:cubicBezTo>
                    <a:pt x="3132" y="15593"/>
                    <a:pt x="16050" y="22410"/>
                    <a:pt x="24009" y="24009"/>
                  </a:cubicBezTo>
                  <a:lnTo>
                    <a:pt x="24009" y="6133"/>
                  </a:lnTo>
                  <a:cubicBezTo>
                    <a:pt x="24009" y="2741"/>
                    <a:pt x="21269" y="1"/>
                    <a:pt x="17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06"/>
            <p:cNvSpPr/>
            <p:nvPr/>
          </p:nvSpPr>
          <p:spPr>
            <a:xfrm>
              <a:off x="3584900" y="454225"/>
              <a:ext cx="950900" cy="951700"/>
            </a:xfrm>
            <a:custGeom>
              <a:avLst/>
              <a:gdLst/>
              <a:ahLst/>
              <a:cxnLst/>
              <a:rect l="l" t="t" r="r" b="b"/>
              <a:pathLst>
                <a:path w="38036" h="38068" extrusionOk="0">
                  <a:moveTo>
                    <a:pt x="1" y="0"/>
                  </a:moveTo>
                  <a:lnTo>
                    <a:pt x="1" y="31935"/>
                  </a:lnTo>
                  <a:cubicBezTo>
                    <a:pt x="1" y="35328"/>
                    <a:pt x="2741" y="38068"/>
                    <a:pt x="6101" y="38068"/>
                  </a:cubicBezTo>
                  <a:lnTo>
                    <a:pt x="38036" y="38068"/>
                  </a:lnTo>
                  <a:lnTo>
                    <a:pt x="19018" y="1901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06"/>
            <p:cNvSpPr/>
            <p:nvPr/>
          </p:nvSpPr>
          <p:spPr>
            <a:xfrm>
              <a:off x="2111300" y="4857075"/>
              <a:ext cx="600250" cy="600250"/>
            </a:xfrm>
            <a:custGeom>
              <a:avLst/>
              <a:gdLst/>
              <a:ahLst/>
              <a:cxnLst/>
              <a:rect l="l" t="t" r="r" b="b"/>
              <a:pathLst>
                <a:path w="24010" h="24010" extrusionOk="0">
                  <a:moveTo>
                    <a:pt x="1" y="1"/>
                  </a:moveTo>
                  <a:lnTo>
                    <a:pt x="1" y="17909"/>
                  </a:lnTo>
                  <a:cubicBezTo>
                    <a:pt x="1" y="21269"/>
                    <a:pt x="2741" y="24009"/>
                    <a:pt x="6133" y="24009"/>
                  </a:cubicBezTo>
                  <a:lnTo>
                    <a:pt x="24009" y="24009"/>
                  </a:lnTo>
                  <a:cubicBezTo>
                    <a:pt x="20878" y="8417"/>
                    <a:pt x="7993" y="159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06"/>
            <p:cNvSpPr/>
            <p:nvPr/>
          </p:nvSpPr>
          <p:spPr>
            <a:xfrm>
              <a:off x="5809575" y="4857075"/>
              <a:ext cx="600250" cy="600250"/>
            </a:xfrm>
            <a:custGeom>
              <a:avLst/>
              <a:gdLst/>
              <a:ahLst/>
              <a:cxnLst/>
              <a:rect l="l" t="t" r="r" b="b"/>
              <a:pathLst>
                <a:path w="24010" h="24010" extrusionOk="0">
                  <a:moveTo>
                    <a:pt x="24009" y="1"/>
                  </a:moveTo>
                  <a:cubicBezTo>
                    <a:pt x="8417" y="3132"/>
                    <a:pt x="1599" y="16050"/>
                    <a:pt x="1" y="24009"/>
                  </a:cubicBezTo>
                  <a:lnTo>
                    <a:pt x="17909" y="24009"/>
                  </a:lnTo>
                  <a:cubicBezTo>
                    <a:pt x="21269" y="24009"/>
                    <a:pt x="24009" y="21269"/>
                    <a:pt x="24009" y="17909"/>
                  </a:cubicBezTo>
                  <a:lnTo>
                    <a:pt x="24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106"/>
          <p:cNvGrpSpPr/>
          <p:nvPr/>
        </p:nvGrpSpPr>
        <p:grpSpPr>
          <a:xfrm>
            <a:off x="3019620" y="2946793"/>
            <a:ext cx="396137" cy="396137"/>
            <a:chOff x="1190625" y="238125"/>
            <a:chExt cx="5219200" cy="5219200"/>
          </a:xfrm>
        </p:grpSpPr>
        <p:sp>
          <p:nvSpPr>
            <p:cNvPr id="2854" name="Google Shape;2854;p106"/>
            <p:cNvSpPr/>
            <p:nvPr/>
          </p:nvSpPr>
          <p:spPr>
            <a:xfrm>
              <a:off x="1190625" y="1854425"/>
              <a:ext cx="5219200" cy="3602900"/>
            </a:xfrm>
            <a:custGeom>
              <a:avLst/>
              <a:gdLst/>
              <a:ahLst/>
              <a:cxnLst/>
              <a:rect l="l" t="t" r="r" b="b"/>
              <a:pathLst>
                <a:path w="208768" h="144116" extrusionOk="0">
                  <a:moveTo>
                    <a:pt x="0" y="138015"/>
                  </a:moveTo>
                  <a:cubicBezTo>
                    <a:pt x="0" y="141375"/>
                    <a:pt x="2740" y="144115"/>
                    <a:pt x="6133" y="144115"/>
                  </a:cubicBezTo>
                  <a:lnTo>
                    <a:pt x="202667" y="144115"/>
                  </a:lnTo>
                  <a:cubicBezTo>
                    <a:pt x="206027" y="144115"/>
                    <a:pt x="208767" y="141375"/>
                    <a:pt x="208767" y="138015"/>
                  </a:cubicBezTo>
                  <a:lnTo>
                    <a:pt x="208767" y="1"/>
                  </a:lnTo>
                  <a:lnTo>
                    <a:pt x="0" y="1"/>
                  </a:lnTo>
                  <a:close/>
                  <a:moveTo>
                    <a:pt x="80408" y="24400"/>
                  </a:moveTo>
                  <a:cubicBezTo>
                    <a:pt x="78027" y="22019"/>
                    <a:pt x="78027" y="18137"/>
                    <a:pt x="80408" y="15756"/>
                  </a:cubicBezTo>
                  <a:cubicBezTo>
                    <a:pt x="82789" y="13375"/>
                    <a:pt x="86671" y="13375"/>
                    <a:pt x="89052" y="15756"/>
                  </a:cubicBezTo>
                  <a:lnTo>
                    <a:pt x="95609" y="22313"/>
                  </a:lnTo>
                  <a:cubicBezTo>
                    <a:pt x="97990" y="24694"/>
                    <a:pt x="97990" y="28576"/>
                    <a:pt x="95609" y="30957"/>
                  </a:cubicBezTo>
                  <a:lnTo>
                    <a:pt x="89052" y="37513"/>
                  </a:lnTo>
                  <a:cubicBezTo>
                    <a:pt x="86671" y="39895"/>
                    <a:pt x="82789" y="39895"/>
                    <a:pt x="80408" y="37513"/>
                  </a:cubicBezTo>
                  <a:cubicBezTo>
                    <a:pt x="78027" y="35132"/>
                    <a:pt x="78027" y="31250"/>
                    <a:pt x="80408" y="28869"/>
                  </a:cubicBezTo>
                  <a:lnTo>
                    <a:pt x="82626" y="26618"/>
                  </a:lnTo>
                  <a:close/>
                  <a:moveTo>
                    <a:pt x="52714" y="34512"/>
                  </a:moveTo>
                  <a:lnTo>
                    <a:pt x="59270" y="14875"/>
                  </a:lnTo>
                  <a:cubicBezTo>
                    <a:pt x="60347" y="11678"/>
                    <a:pt x="63804" y="9917"/>
                    <a:pt x="67001" y="10993"/>
                  </a:cubicBezTo>
                  <a:cubicBezTo>
                    <a:pt x="70231" y="12070"/>
                    <a:pt x="71959" y="15528"/>
                    <a:pt x="70883" y="18724"/>
                  </a:cubicBezTo>
                  <a:lnTo>
                    <a:pt x="64326" y="38394"/>
                  </a:lnTo>
                  <a:cubicBezTo>
                    <a:pt x="63315" y="41460"/>
                    <a:pt x="59923" y="43385"/>
                    <a:pt x="56595" y="42243"/>
                  </a:cubicBezTo>
                  <a:cubicBezTo>
                    <a:pt x="53399" y="41199"/>
                    <a:pt x="51670" y="37742"/>
                    <a:pt x="52714" y="34512"/>
                  </a:cubicBezTo>
                  <a:close/>
                  <a:moveTo>
                    <a:pt x="27988" y="22313"/>
                  </a:moveTo>
                  <a:lnTo>
                    <a:pt x="34544" y="15756"/>
                  </a:lnTo>
                  <a:cubicBezTo>
                    <a:pt x="36926" y="13375"/>
                    <a:pt x="40807" y="13375"/>
                    <a:pt x="43189" y="15756"/>
                  </a:cubicBezTo>
                  <a:cubicBezTo>
                    <a:pt x="45570" y="18137"/>
                    <a:pt x="45570" y="22019"/>
                    <a:pt x="43189" y="24400"/>
                  </a:cubicBezTo>
                  <a:lnTo>
                    <a:pt x="40971" y="26618"/>
                  </a:lnTo>
                  <a:lnTo>
                    <a:pt x="43189" y="28869"/>
                  </a:lnTo>
                  <a:cubicBezTo>
                    <a:pt x="45570" y="31250"/>
                    <a:pt x="45570" y="35132"/>
                    <a:pt x="43189" y="37513"/>
                  </a:cubicBezTo>
                  <a:cubicBezTo>
                    <a:pt x="40807" y="39895"/>
                    <a:pt x="36926" y="39895"/>
                    <a:pt x="34544" y="37513"/>
                  </a:cubicBezTo>
                  <a:lnTo>
                    <a:pt x="27988" y="30957"/>
                  </a:lnTo>
                  <a:cubicBezTo>
                    <a:pt x="25607" y="28576"/>
                    <a:pt x="25607" y="24694"/>
                    <a:pt x="27988" y="22313"/>
                  </a:cubicBezTo>
                  <a:close/>
                  <a:moveTo>
                    <a:pt x="32326" y="53269"/>
                  </a:moveTo>
                  <a:lnTo>
                    <a:pt x="176441" y="53269"/>
                  </a:lnTo>
                  <a:cubicBezTo>
                    <a:pt x="179833" y="53269"/>
                    <a:pt x="182573" y="56009"/>
                    <a:pt x="182573" y="59401"/>
                  </a:cubicBezTo>
                  <a:cubicBezTo>
                    <a:pt x="182573" y="62761"/>
                    <a:pt x="179833" y="65501"/>
                    <a:pt x="176441" y="65501"/>
                  </a:cubicBezTo>
                  <a:lnTo>
                    <a:pt x="32326" y="65501"/>
                  </a:lnTo>
                  <a:cubicBezTo>
                    <a:pt x="28934" y="65501"/>
                    <a:pt x="26194" y="62761"/>
                    <a:pt x="26194" y="59401"/>
                  </a:cubicBezTo>
                  <a:cubicBezTo>
                    <a:pt x="26194" y="56009"/>
                    <a:pt x="28934" y="53269"/>
                    <a:pt x="32326" y="53269"/>
                  </a:cubicBezTo>
                  <a:close/>
                  <a:moveTo>
                    <a:pt x="32326" y="79463"/>
                  </a:moveTo>
                  <a:lnTo>
                    <a:pt x="130577" y="79463"/>
                  </a:lnTo>
                  <a:cubicBezTo>
                    <a:pt x="133970" y="79463"/>
                    <a:pt x="136710" y="82203"/>
                    <a:pt x="136710" y="85595"/>
                  </a:cubicBezTo>
                  <a:cubicBezTo>
                    <a:pt x="136710" y="88955"/>
                    <a:pt x="133970" y="91695"/>
                    <a:pt x="130577" y="91695"/>
                  </a:cubicBezTo>
                  <a:lnTo>
                    <a:pt x="32326" y="91695"/>
                  </a:lnTo>
                  <a:cubicBezTo>
                    <a:pt x="28934" y="91695"/>
                    <a:pt x="26194" y="88955"/>
                    <a:pt x="26194" y="85595"/>
                  </a:cubicBezTo>
                  <a:cubicBezTo>
                    <a:pt x="26194" y="82203"/>
                    <a:pt x="28934" y="79463"/>
                    <a:pt x="32326" y="79463"/>
                  </a:cubicBezTo>
                  <a:close/>
                  <a:moveTo>
                    <a:pt x="32326" y="105689"/>
                  </a:moveTo>
                  <a:lnTo>
                    <a:pt x="150247" y="105689"/>
                  </a:lnTo>
                  <a:cubicBezTo>
                    <a:pt x="153607" y="105689"/>
                    <a:pt x="156347" y="108429"/>
                    <a:pt x="156347" y="111789"/>
                  </a:cubicBezTo>
                  <a:cubicBezTo>
                    <a:pt x="156347" y="115181"/>
                    <a:pt x="153607" y="117921"/>
                    <a:pt x="150247" y="117921"/>
                  </a:cubicBezTo>
                  <a:lnTo>
                    <a:pt x="32326" y="117921"/>
                  </a:lnTo>
                  <a:cubicBezTo>
                    <a:pt x="28934" y="117921"/>
                    <a:pt x="26194" y="115181"/>
                    <a:pt x="26194" y="111789"/>
                  </a:cubicBezTo>
                  <a:cubicBezTo>
                    <a:pt x="26194" y="108429"/>
                    <a:pt x="28934" y="105689"/>
                    <a:pt x="32326" y="1056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06"/>
            <p:cNvSpPr/>
            <p:nvPr/>
          </p:nvSpPr>
          <p:spPr>
            <a:xfrm>
              <a:off x="1190625" y="238125"/>
              <a:ext cx="5219200" cy="1310525"/>
            </a:xfrm>
            <a:custGeom>
              <a:avLst/>
              <a:gdLst/>
              <a:ahLst/>
              <a:cxnLst/>
              <a:rect l="l" t="t" r="r" b="b"/>
              <a:pathLst>
                <a:path w="208768" h="52421" extrusionOk="0">
                  <a:moveTo>
                    <a:pt x="202667" y="0"/>
                  </a:moveTo>
                  <a:lnTo>
                    <a:pt x="6133" y="0"/>
                  </a:lnTo>
                  <a:cubicBezTo>
                    <a:pt x="2740" y="0"/>
                    <a:pt x="0" y="2740"/>
                    <a:pt x="0" y="6133"/>
                  </a:cubicBezTo>
                  <a:lnTo>
                    <a:pt x="0" y="52420"/>
                  </a:lnTo>
                  <a:lnTo>
                    <a:pt x="208767" y="52420"/>
                  </a:lnTo>
                  <a:lnTo>
                    <a:pt x="208767" y="6133"/>
                  </a:lnTo>
                  <a:cubicBezTo>
                    <a:pt x="208767" y="2740"/>
                    <a:pt x="206027" y="0"/>
                    <a:pt x="202667" y="0"/>
                  </a:cubicBezTo>
                  <a:close/>
                  <a:moveTo>
                    <a:pt x="29260" y="32326"/>
                  </a:moveTo>
                  <a:cubicBezTo>
                    <a:pt x="25900" y="32326"/>
                    <a:pt x="23160" y="29586"/>
                    <a:pt x="23160" y="26194"/>
                  </a:cubicBezTo>
                  <a:cubicBezTo>
                    <a:pt x="23160" y="22834"/>
                    <a:pt x="25900" y="20094"/>
                    <a:pt x="29260" y="20094"/>
                  </a:cubicBezTo>
                  <a:cubicBezTo>
                    <a:pt x="32652" y="20094"/>
                    <a:pt x="35393" y="22834"/>
                    <a:pt x="35393" y="26194"/>
                  </a:cubicBezTo>
                  <a:cubicBezTo>
                    <a:pt x="35393" y="29586"/>
                    <a:pt x="32652" y="32326"/>
                    <a:pt x="29260" y="32326"/>
                  </a:cubicBezTo>
                  <a:close/>
                  <a:moveTo>
                    <a:pt x="55454" y="32326"/>
                  </a:moveTo>
                  <a:cubicBezTo>
                    <a:pt x="52094" y="32326"/>
                    <a:pt x="49354" y="29586"/>
                    <a:pt x="49354" y="26194"/>
                  </a:cubicBezTo>
                  <a:cubicBezTo>
                    <a:pt x="49354" y="22834"/>
                    <a:pt x="52094" y="20094"/>
                    <a:pt x="55454" y="20094"/>
                  </a:cubicBezTo>
                  <a:cubicBezTo>
                    <a:pt x="58846" y="20094"/>
                    <a:pt x="61586" y="22834"/>
                    <a:pt x="61586" y="26194"/>
                  </a:cubicBezTo>
                  <a:cubicBezTo>
                    <a:pt x="61586" y="29586"/>
                    <a:pt x="58846" y="32326"/>
                    <a:pt x="55454" y="32326"/>
                  </a:cubicBezTo>
                  <a:close/>
                  <a:moveTo>
                    <a:pt x="81680" y="32326"/>
                  </a:moveTo>
                  <a:cubicBezTo>
                    <a:pt x="78288" y="32326"/>
                    <a:pt x="75548" y="29586"/>
                    <a:pt x="75548" y="26194"/>
                  </a:cubicBezTo>
                  <a:cubicBezTo>
                    <a:pt x="75548" y="22834"/>
                    <a:pt x="78288" y="20094"/>
                    <a:pt x="81680" y="20094"/>
                  </a:cubicBezTo>
                  <a:cubicBezTo>
                    <a:pt x="85040" y="20094"/>
                    <a:pt x="87780" y="22834"/>
                    <a:pt x="87780" y="26194"/>
                  </a:cubicBezTo>
                  <a:cubicBezTo>
                    <a:pt x="87780" y="29586"/>
                    <a:pt x="85040" y="32326"/>
                    <a:pt x="81680" y="323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106"/>
          <p:cNvGrpSpPr/>
          <p:nvPr/>
        </p:nvGrpSpPr>
        <p:grpSpPr>
          <a:xfrm>
            <a:off x="4338018" y="2389701"/>
            <a:ext cx="450949" cy="393408"/>
            <a:chOff x="1190625" y="565950"/>
            <a:chExt cx="5231425" cy="4563900"/>
          </a:xfrm>
        </p:grpSpPr>
        <p:sp>
          <p:nvSpPr>
            <p:cNvPr id="2857" name="Google Shape;2857;p106"/>
            <p:cNvSpPr/>
            <p:nvPr/>
          </p:nvSpPr>
          <p:spPr>
            <a:xfrm>
              <a:off x="1190625" y="565950"/>
              <a:ext cx="5219200" cy="2271175"/>
            </a:xfrm>
            <a:custGeom>
              <a:avLst/>
              <a:gdLst/>
              <a:ahLst/>
              <a:cxnLst/>
              <a:rect l="l" t="t" r="r" b="b"/>
              <a:pathLst>
                <a:path w="208768" h="90847" extrusionOk="0">
                  <a:moveTo>
                    <a:pt x="45439" y="0"/>
                  </a:moveTo>
                  <a:cubicBezTo>
                    <a:pt x="20322" y="0"/>
                    <a:pt x="0" y="20322"/>
                    <a:pt x="0" y="45407"/>
                  </a:cubicBezTo>
                  <a:cubicBezTo>
                    <a:pt x="0" y="70492"/>
                    <a:pt x="20322" y="90847"/>
                    <a:pt x="45439" y="90847"/>
                  </a:cubicBezTo>
                  <a:lnTo>
                    <a:pt x="110190" y="90847"/>
                  </a:lnTo>
                  <a:lnTo>
                    <a:pt x="110190" y="51964"/>
                  </a:lnTo>
                  <a:cubicBezTo>
                    <a:pt x="110190" y="44526"/>
                    <a:pt x="114626" y="37872"/>
                    <a:pt x="121509" y="35001"/>
                  </a:cubicBezTo>
                  <a:cubicBezTo>
                    <a:pt x="123935" y="34001"/>
                    <a:pt x="126288" y="33582"/>
                    <a:pt x="128501" y="33582"/>
                  </a:cubicBezTo>
                  <a:cubicBezTo>
                    <a:pt x="134082" y="33582"/>
                    <a:pt x="138772" y="36248"/>
                    <a:pt x="141505" y="38981"/>
                  </a:cubicBezTo>
                  <a:lnTo>
                    <a:pt x="186814" y="84290"/>
                  </a:lnTo>
                  <a:cubicBezTo>
                    <a:pt x="199960" y="76331"/>
                    <a:pt x="208767" y="61913"/>
                    <a:pt x="208767" y="45407"/>
                  </a:cubicBezTo>
                  <a:cubicBezTo>
                    <a:pt x="208767" y="20322"/>
                    <a:pt x="188445" y="0"/>
                    <a:pt x="163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06"/>
            <p:cNvSpPr/>
            <p:nvPr/>
          </p:nvSpPr>
          <p:spPr>
            <a:xfrm>
              <a:off x="4251175" y="1712300"/>
              <a:ext cx="2170875" cy="3417550"/>
            </a:xfrm>
            <a:custGeom>
              <a:avLst/>
              <a:gdLst/>
              <a:ahLst/>
              <a:cxnLst/>
              <a:rect l="l" t="t" r="r" b="b"/>
              <a:pathLst>
                <a:path w="86835" h="136702" extrusionOk="0">
                  <a:moveTo>
                    <a:pt x="6124" y="0"/>
                  </a:moveTo>
                  <a:cubicBezTo>
                    <a:pt x="5336" y="0"/>
                    <a:pt x="4542" y="152"/>
                    <a:pt x="3784" y="466"/>
                  </a:cubicBezTo>
                  <a:cubicBezTo>
                    <a:pt x="1501" y="1412"/>
                    <a:pt x="0" y="3631"/>
                    <a:pt x="0" y="6110"/>
                  </a:cubicBezTo>
                  <a:lnTo>
                    <a:pt x="0" y="110917"/>
                  </a:lnTo>
                  <a:cubicBezTo>
                    <a:pt x="0" y="113396"/>
                    <a:pt x="1501" y="115647"/>
                    <a:pt x="3784" y="116593"/>
                  </a:cubicBezTo>
                  <a:cubicBezTo>
                    <a:pt x="4501" y="116884"/>
                    <a:pt x="5286" y="117037"/>
                    <a:pt x="6085" y="117037"/>
                  </a:cubicBezTo>
                  <a:cubicBezTo>
                    <a:pt x="7615" y="117037"/>
                    <a:pt x="9196" y="116477"/>
                    <a:pt x="10439" y="115256"/>
                  </a:cubicBezTo>
                  <a:lnTo>
                    <a:pt x="34675" y="91019"/>
                  </a:lnTo>
                  <a:lnTo>
                    <a:pt x="52029" y="132936"/>
                  </a:lnTo>
                  <a:cubicBezTo>
                    <a:pt x="52989" y="135274"/>
                    <a:pt x="55267" y="136702"/>
                    <a:pt x="57673" y="136702"/>
                  </a:cubicBezTo>
                  <a:cubicBezTo>
                    <a:pt x="58456" y="136702"/>
                    <a:pt x="59252" y="136551"/>
                    <a:pt x="60021" y="136230"/>
                  </a:cubicBezTo>
                  <a:cubicBezTo>
                    <a:pt x="63120" y="134925"/>
                    <a:pt x="64620" y="131370"/>
                    <a:pt x="63316" y="128238"/>
                  </a:cubicBezTo>
                  <a:lnTo>
                    <a:pt x="45962" y="86354"/>
                  </a:lnTo>
                  <a:lnTo>
                    <a:pt x="80245" y="86354"/>
                  </a:lnTo>
                  <a:cubicBezTo>
                    <a:pt x="82692" y="86354"/>
                    <a:pt x="84942" y="84854"/>
                    <a:pt x="85888" y="82571"/>
                  </a:cubicBezTo>
                  <a:cubicBezTo>
                    <a:pt x="86834" y="80287"/>
                    <a:pt x="86313" y="77645"/>
                    <a:pt x="84551" y="75916"/>
                  </a:cubicBezTo>
                  <a:lnTo>
                    <a:pt x="10439" y="1771"/>
                  </a:lnTo>
                  <a:cubicBezTo>
                    <a:pt x="9262" y="616"/>
                    <a:pt x="7707" y="0"/>
                    <a:pt x="6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106"/>
          <p:cNvGrpSpPr/>
          <p:nvPr/>
        </p:nvGrpSpPr>
        <p:grpSpPr>
          <a:xfrm>
            <a:off x="1661989" y="2334276"/>
            <a:ext cx="429180" cy="427956"/>
            <a:chOff x="1175925" y="238125"/>
            <a:chExt cx="5233900" cy="5218975"/>
          </a:xfrm>
        </p:grpSpPr>
        <p:sp>
          <p:nvSpPr>
            <p:cNvPr id="2860" name="Google Shape;2860;p106"/>
            <p:cNvSpPr/>
            <p:nvPr/>
          </p:nvSpPr>
          <p:spPr>
            <a:xfrm>
              <a:off x="1175925" y="4075025"/>
              <a:ext cx="1396975" cy="1382075"/>
            </a:xfrm>
            <a:custGeom>
              <a:avLst/>
              <a:gdLst/>
              <a:ahLst/>
              <a:cxnLst/>
              <a:rect l="l" t="t" r="r" b="b"/>
              <a:pathLst>
                <a:path w="55879" h="55283" extrusionOk="0">
                  <a:moveTo>
                    <a:pt x="28706" y="0"/>
                  </a:moveTo>
                  <a:lnTo>
                    <a:pt x="2382" y="26325"/>
                  </a:lnTo>
                  <a:cubicBezTo>
                    <a:pt x="1" y="28706"/>
                    <a:pt x="1" y="32588"/>
                    <a:pt x="2382" y="34969"/>
                  </a:cubicBezTo>
                  <a:lnTo>
                    <a:pt x="20910" y="53497"/>
                  </a:lnTo>
                  <a:cubicBezTo>
                    <a:pt x="22101" y="54688"/>
                    <a:pt x="23667" y="55283"/>
                    <a:pt x="25232" y="55283"/>
                  </a:cubicBezTo>
                  <a:cubicBezTo>
                    <a:pt x="26798" y="55283"/>
                    <a:pt x="28364" y="54688"/>
                    <a:pt x="29554" y="53497"/>
                  </a:cubicBezTo>
                  <a:lnTo>
                    <a:pt x="55879" y="27173"/>
                  </a:lnTo>
                  <a:lnTo>
                    <a:pt x="28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06"/>
            <p:cNvSpPr/>
            <p:nvPr/>
          </p:nvSpPr>
          <p:spPr>
            <a:xfrm>
              <a:off x="3650975" y="2837100"/>
              <a:ext cx="1281150" cy="676875"/>
            </a:xfrm>
            <a:custGeom>
              <a:avLst/>
              <a:gdLst/>
              <a:ahLst/>
              <a:cxnLst/>
              <a:rect l="l" t="t" r="r" b="b"/>
              <a:pathLst>
                <a:path w="51246" h="27075" extrusionOk="0">
                  <a:moveTo>
                    <a:pt x="25639" y="1"/>
                  </a:moveTo>
                  <a:cubicBezTo>
                    <a:pt x="9003" y="1"/>
                    <a:pt x="1794" y="13114"/>
                    <a:pt x="0" y="19311"/>
                  </a:cubicBezTo>
                  <a:cubicBezTo>
                    <a:pt x="7340" y="24204"/>
                    <a:pt x="16147" y="27075"/>
                    <a:pt x="25639" y="27075"/>
                  </a:cubicBezTo>
                  <a:cubicBezTo>
                    <a:pt x="35099" y="27075"/>
                    <a:pt x="43906" y="24204"/>
                    <a:pt x="51246" y="19311"/>
                  </a:cubicBezTo>
                  <a:cubicBezTo>
                    <a:pt x="49452" y="13146"/>
                    <a:pt x="42308" y="1"/>
                    <a:pt x="25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06"/>
            <p:cNvSpPr/>
            <p:nvPr/>
          </p:nvSpPr>
          <p:spPr>
            <a:xfrm>
              <a:off x="3953525" y="1854425"/>
              <a:ext cx="676875" cy="676900"/>
            </a:xfrm>
            <a:custGeom>
              <a:avLst/>
              <a:gdLst/>
              <a:ahLst/>
              <a:cxnLst/>
              <a:rect l="l" t="t" r="r" b="b"/>
              <a:pathLst>
                <a:path w="27075" h="27076" extrusionOk="0">
                  <a:moveTo>
                    <a:pt x="13537" y="1"/>
                  </a:moveTo>
                  <a:cubicBezTo>
                    <a:pt x="6035" y="1"/>
                    <a:pt x="0" y="6035"/>
                    <a:pt x="0" y="13538"/>
                  </a:cubicBezTo>
                  <a:cubicBezTo>
                    <a:pt x="0" y="21008"/>
                    <a:pt x="6035" y="27075"/>
                    <a:pt x="13537" y="27075"/>
                  </a:cubicBezTo>
                  <a:cubicBezTo>
                    <a:pt x="21007" y="27075"/>
                    <a:pt x="27075" y="21008"/>
                    <a:pt x="27075" y="13538"/>
                  </a:cubicBezTo>
                  <a:cubicBezTo>
                    <a:pt x="27075" y="6035"/>
                    <a:pt x="21007" y="1"/>
                    <a:pt x="13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06"/>
            <p:cNvSpPr/>
            <p:nvPr/>
          </p:nvSpPr>
          <p:spPr>
            <a:xfrm>
              <a:off x="3133950" y="1198775"/>
              <a:ext cx="2315200" cy="1902575"/>
            </a:xfrm>
            <a:custGeom>
              <a:avLst/>
              <a:gdLst/>
              <a:ahLst/>
              <a:cxnLst/>
              <a:rect l="l" t="t" r="r" b="b"/>
              <a:pathLst>
                <a:path w="92608" h="76103" extrusionOk="0">
                  <a:moveTo>
                    <a:pt x="46320" y="0"/>
                  </a:moveTo>
                  <a:cubicBezTo>
                    <a:pt x="20779" y="0"/>
                    <a:pt x="0" y="20779"/>
                    <a:pt x="0" y="46320"/>
                  </a:cubicBezTo>
                  <a:cubicBezTo>
                    <a:pt x="0" y="57640"/>
                    <a:pt x="4110" y="68045"/>
                    <a:pt x="10928" y="76102"/>
                  </a:cubicBezTo>
                  <a:cubicBezTo>
                    <a:pt x="12591" y="72416"/>
                    <a:pt x="17256" y="63609"/>
                    <a:pt x="27988" y="57868"/>
                  </a:cubicBezTo>
                  <a:cubicBezTo>
                    <a:pt x="23389" y="53203"/>
                    <a:pt x="20551" y="46810"/>
                    <a:pt x="20551" y="39764"/>
                  </a:cubicBezTo>
                  <a:cubicBezTo>
                    <a:pt x="20551" y="25542"/>
                    <a:pt x="32098" y="13994"/>
                    <a:pt x="46320" y="13994"/>
                  </a:cubicBezTo>
                  <a:cubicBezTo>
                    <a:pt x="60510" y="13994"/>
                    <a:pt x="72090" y="25542"/>
                    <a:pt x="72090" y="39764"/>
                  </a:cubicBezTo>
                  <a:cubicBezTo>
                    <a:pt x="72090" y="46810"/>
                    <a:pt x="69219" y="53203"/>
                    <a:pt x="64620" y="57868"/>
                  </a:cubicBezTo>
                  <a:cubicBezTo>
                    <a:pt x="75352" y="63609"/>
                    <a:pt x="80017" y="72416"/>
                    <a:pt x="81680" y="76102"/>
                  </a:cubicBezTo>
                  <a:cubicBezTo>
                    <a:pt x="88498" y="68045"/>
                    <a:pt x="92608" y="57640"/>
                    <a:pt x="92608" y="46288"/>
                  </a:cubicBezTo>
                  <a:cubicBezTo>
                    <a:pt x="92608" y="20779"/>
                    <a:pt x="71829" y="0"/>
                    <a:pt x="46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06"/>
            <p:cNvSpPr/>
            <p:nvPr/>
          </p:nvSpPr>
          <p:spPr>
            <a:xfrm>
              <a:off x="2109675" y="238125"/>
              <a:ext cx="4300150" cy="4300125"/>
            </a:xfrm>
            <a:custGeom>
              <a:avLst/>
              <a:gdLst/>
              <a:ahLst/>
              <a:cxnLst/>
              <a:rect l="l" t="t" r="r" b="b"/>
              <a:pathLst>
                <a:path w="172006" h="172005" extrusionOk="0">
                  <a:moveTo>
                    <a:pt x="87291" y="26194"/>
                  </a:moveTo>
                  <a:cubicBezTo>
                    <a:pt x="119552" y="26194"/>
                    <a:pt x="145811" y="52453"/>
                    <a:pt x="145811" y="84746"/>
                  </a:cubicBezTo>
                  <a:cubicBezTo>
                    <a:pt x="145811" y="117007"/>
                    <a:pt x="119552" y="143266"/>
                    <a:pt x="87291" y="143266"/>
                  </a:cubicBezTo>
                  <a:cubicBezTo>
                    <a:pt x="54998" y="143266"/>
                    <a:pt x="28739" y="117007"/>
                    <a:pt x="28739" y="84746"/>
                  </a:cubicBezTo>
                  <a:cubicBezTo>
                    <a:pt x="28739" y="52453"/>
                    <a:pt x="54998" y="26194"/>
                    <a:pt x="87291" y="26194"/>
                  </a:cubicBezTo>
                  <a:close/>
                  <a:moveTo>
                    <a:pt x="87291" y="0"/>
                  </a:moveTo>
                  <a:cubicBezTo>
                    <a:pt x="40547" y="0"/>
                    <a:pt x="2545" y="38002"/>
                    <a:pt x="2545" y="84746"/>
                  </a:cubicBezTo>
                  <a:cubicBezTo>
                    <a:pt x="2545" y="100698"/>
                    <a:pt x="6949" y="116061"/>
                    <a:pt x="15332" y="129501"/>
                  </a:cubicBezTo>
                  <a:lnTo>
                    <a:pt x="1" y="144800"/>
                  </a:lnTo>
                  <a:lnTo>
                    <a:pt x="27206" y="172005"/>
                  </a:lnTo>
                  <a:lnTo>
                    <a:pt x="42504" y="156673"/>
                  </a:lnTo>
                  <a:cubicBezTo>
                    <a:pt x="55944" y="165057"/>
                    <a:pt x="71308" y="169460"/>
                    <a:pt x="87291" y="169460"/>
                  </a:cubicBezTo>
                  <a:cubicBezTo>
                    <a:pt x="134003" y="169460"/>
                    <a:pt x="172005" y="131458"/>
                    <a:pt x="172005" y="84714"/>
                  </a:cubicBezTo>
                  <a:cubicBezTo>
                    <a:pt x="172005" y="38002"/>
                    <a:pt x="134003" y="0"/>
                    <a:pt x="87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106"/>
          <p:cNvGrpSpPr/>
          <p:nvPr/>
        </p:nvGrpSpPr>
        <p:grpSpPr>
          <a:xfrm>
            <a:off x="5667894" y="2946795"/>
            <a:ext cx="450939" cy="450939"/>
            <a:chOff x="1190625" y="238125"/>
            <a:chExt cx="5219200" cy="5219200"/>
          </a:xfrm>
        </p:grpSpPr>
        <p:sp>
          <p:nvSpPr>
            <p:cNvPr id="2866" name="Google Shape;2866;p106"/>
            <p:cNvSpPr/>
            <p:nvPr/>
          </p:nvSpPr>
          <p:spPr>
            <a:xfrm>
              <a:off x="3625675" y="3599600"/>
              <a:ext cx="349075" cy="349050"/>
            </a:xfrm>
            <a:custGeom>
              <a:avLst/>
              <a:gdLst/>
              <a:ahLst/>
              <a:cxnLst/>
              <a:rect l="l" t="t" r="r" b="b"/>
              <a:pathLst>
                <a:path w="13963" h="13962" extrusionOk="0">
                  <a:moveTo>
                    <a:pt x="6982" y="0"/>
                  </a:moveTo>
                  <a:cubicBezTo>
                    <a:pt x="3132" y="0"/>
                    <a:pt x="1" y="3132"/>
                    <a:pt x="1" y="6981"/>
                  </a:cubicBezTo>
                  <a:cubicBezTo>
                    <a:pt x="1" y="10830"/>
                    <a:pt x="3132" y="13961"/>
                    <a:pt x="6982" y="13961"/>
                  </a:cubicBezTo>
                  <a:cubicBezTo>
                    <a:pt x="10831" y="13961"/>
                    <a:pt x="13962" y="10830"/>
                    <a:pt x="13962" y="6981"/>
                  </a:cubicBezTo>
                  <a:cubicBezTo>
                    <a:pt x="13962" y="3132"/>
                    <a:pt x="10831" y="0"/>
                    <a:pt x="6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06"/>
            <p:cNvSpPr/>
            <p:nvPr/>
          </p:nvSpPr>
          <p:spPr>
            <a:xfrm>
              <a:off x="3625675" y="1746775"/>
              <a:ext cx="349075" cy="349075"/>
            </a:xfrm>
            <a:custGeom>
              <a:avLst/>
              <a:gdLst/>
              <a:ahLst/>
              <a:cxnLst/>
              <a:rect l="l" t="t" r="r" b="b"/>
              <a:pathLst>
                <a:path w="13963" h="13963" extrusionOk="0">
                  <a:moveTo>
                    <a:pt x="6982" y="1"/>
                  </a:moveTo>
                  <a:cubicBezTo>
                    <a:pt x="3132" y="1"/>
                    <a:pt x="1" y="3132"/>
                    <a:pt x="1" y="6981"/>
                  </a:cubicBezTo>
                  <a:cubicBezTo>
                    <a:pt x="1" y="10831"/>
                    <a:pt x="3132" y="13962"/>
                    <a:pt x="6982" y="13962"/>
                  </a:cubicBezTo>
                  <a:cubicBezTo>
                    <a:pt x="10831" y="13962"/>
                    <a:pt x="13962" y="10831"/>
                    <a:pt x="13962" y="6981"/>
                  </a:cubicBezTo>
                  <a:cubicBezTo>
                    <a:pt x="13962" y="3132"/>
                    <a:pt x="10831" y="1"/>
                    <a:pt x="6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06"/>
            <p:cNvSpPr/>
            <p:nvPr/>
          </p:nvSpPr>
          <p:spPr>
            <a:xfrm>
              <a:off x="1190625" y="238125"/>
              <a:ext cx="5219200" cy="5219200"/>
            </a:xfrm>
            <a:custGeom>
              <a:avLst/>
              <a:gdLst/>
              <a:ahLst/>
              <a:cxnLst/>
              <a:rect l="l" t="t" r="r" b="b"/>
              <a:pathLst>
                <a:path w="208768" h="208768" extrusionOk="0">
                  <a:moveTo>
                    <a:pt x="169884" y="32750"/>
                  </a:moveTo>
                  <a:cubicBezTo>
                    <a:pt x="173277" y="32750"/>
                    <a:pt x="176017" y="35490"/>
                    <a:pt x="176017" y="38883"/>
                  </a:cubicBezTo>
                  <a:cubicBezTo>
                    <a:pt x="176017" y="42243"/>
                    <a:pt x="173277" y="44983"/>
                    <a:pt x="169884" y="44983"/>
                  </a:cubicBezTo>
                  <a:cubicBezTo>
                    <a:pt x="166524" y="44983"/>
                    <a:pt x="163784" y="42243"/>
                    <a:pt x="163784" y="38883"/>
                  </a:cubicBezTo>
                  <a:cubicBezTo>
                    <a:pt x="163784" y="35490"/>
                    <a:pt x="166524" y="32750"/>
                    <a:pt x="169884" y="32750"/>
                  </a:cubicBezTo>
                  <a:close/>
                  <a:moveTo>
                    <a:pt x="104384" y="48114"/>
                  </a:moveTo>
                  <a:cubicBezTo>
                    <a:pt x="114985" y="48114"/>
                    <a:pt x="123597" y="56726"/>
                    <a:pt x="123597" y="67327"/>
                  </a:cubicBezTo>
                  <a:cubicBezTo>
                    <a:pt x="123597" y="77929"/>
                    <a:pt x="114985" y="86541"/>
                    <a:pt x="104384" y="86541"/>
                  </a:cubicBezTo>
                  <a:cubicBezTo>
                    <a:pt x="93782" y="86541"/>
                    <a:pt x="85170" y="77929"/>
                    <a:pt x="85170" y="67327"/>
                  </a:cubicBezTo>
                  <a:cubicBezTo>
                    <a:pt x="85170" y="56726"/>
                    <a:pt x="93782" y="48114"/>
                    <a:pt x="104384" y="48114"/>
                  </a:cubicBezTo>
                  <a:close/>
                  <a:moveTo>
                    <a:pt x="143691" y="98251"/>
                  </a:moveTo>
                  <a:cubicBezTo>
                    <a:pt x="147083" y="98251"/>
                    <a:pt x="149823" y="100991"/>
                    <a:pt x="149823" y="104384"/>
                  </a:cubicBezTo>
                  <a:cubicBezTo>
                    <a:pt x="149823" y="107776"/>
                    <a:pt x="147083" y="110483"/>
                    <a:pt x="143691" y="110483"/>
                  </a:cubicBezTo>
                  <a:lnTo>
                    <a:pt x="65077" y="110483"/>
                  </a:lnTo>
                  <a:cubicBezTo>
                    <a:pt x="61684" y="110483"/>
                    <a:pt x="58977" y="107776"/>
                    <a:pt x="58977" y="104384"/>
                  </a:cubicBezTo>
                  <a:cubicBezTo>
                    <a:pt x="58977" y="100991"/>
                    <a:pt x="61684" y="98251"/>
                    <a:pt x="65077" y="98251"/>
                  </a:cubicBezTo>
                  <a:close/>
                  <a:moveTo>
                    <a:pt x="104384" y="122227"/>
                  </a:moveTo>
                  <a:cubicBezTo>
                    <a:pt x="114985" y="122227"/>
                    <a:pt x="123597" y="130838"/>
                    <a:pt x="123597" y="141440"/>
                  </a:cubicBezTo>
                  <a:cubicBezTo>
                    <a:pt x="123597" y="152041"/>
                    <a:pt x="114985" y="160653"/>
                    <a:pt x="104384" y="160653"/>
                  </a:cubicBezTo>
                  <a:cubicBezTo>
                    <a:pt x="93782" y="160653"/>
                    <a:pt x="85170" y="152041"/>
                    <a:pt x="85170" y="141440"/>
                  </a:cubicBezTo>
                  <a:cubicBezTo>
                    <a:pt x="85170" y="130838"/>
                    <a:pt x="93782" y="122227"/>
                    <a:pt x="104384" y="122227"/>
                  </a:cubicBezTo>
                  <a:close/>
                  <a:moveTo>
                    <a:pt x="116355" y="0"/>
                  </a:moveTo>
                  <a:cubicBezTo>
                    <a:pt x="111234" y="0"/>
                    <a:pt x="106406" y="1990"/>
                    <a:pt x="102785" y="5643"/>
                  </a:cubicBezTo>
                  <a:lnTo>
                    <a:pt x="5643" y="102785"/>
                  </a:lnTo>
                  <a:cubicBezTo>
                    <a:pt x="1990" y="106406"/>
                    <a:pt x="0" y="111234"/>
                    <a:pt x="0" y="116355"/>
                  </a:cubicBezTo>
                  <a:cubicBezTo>
                    <a:pt x="0" y="121509"/>
                    <a:pt x="1990" y="126337"/>
                    <a:pt x="5643" y="129958"/>
                  </a:cubicBezTo>
                  <a:lnTo>
                    <a:pt x="78810" y="203124"/>
                  </a:lnTo>
                  <a:cubicBezTo>
                    <a:pt x="82430" y="206777"/>
                    <a:pt x="87258" y="208767"/>
                    <a:pt x="92412" y="208767"/>
                  </a:cubicBezTo>
                  <a:cubicBezTo>
                    <a:pt x="97533" y="208767"/>
                    <a:pt x="102361" y="206777"/>
                    <a:pt x="105982" y="203124"/>
                  </a:cubicBezTo>
                  <a:lnTo>
                    <a:pt x="203124" y="105982"/>
                  </a:lnTo>
                  <a:cubicBezTo>
                    <a:pt x="206777" y="102361"/>
                    <a:pt x="208767" y="97533"/>
                    <a:pt x="208767" y="92412"/>
                  </a:cubicBezTo>
                  <a:lnTo>
                    <a:pt x="208767" y="19213"/>
                  </a:lnTo>
                  <a:cubicBezTo>
                    <a:pt x="208767" y="14092"/>
                    <a:pt x="206777" y="9264"/>
                    <a:pt x="203124" y="5643"/>
                  </a:cubicBezTo>
                  <a:cubicBezTo>
                    <a:pt x="199503" y="1990"/>
                    <a:pt x="194675" y="0"/>
                    <a:pt x="189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53"/>
                                        </p:tgtEl>
                                        <p:attrNameLst>
                                          <p:attrName>style.visibility</p:attrName>
                                        </p:attrNameLst>
                                      </p:cBhvr>
                                      <p:to>
                                        <p:strVal val="visible"/>
                                      </p:to>
                                    </p:set>
                                    <p:anim calcmode="lin" valueType="num">
                                      <p:cBhvr additive="base">
                                        <p:cTn id="7" dur="1000"/>
                                        <p:tgtEl>
                                          <p:spTgt spid="2853"/>
                                        </p:tgtEl>
                                        <p:attrNameLst>
                                          <p:attrName>ppt_w</p:attrName>
                                        </p:attrNameLst>
                                      </p:cBhvr>
                                      <p:tavLst>
                                        <p:tav tm="0">
                                          <p:val>
                                            <p:strVal val="0"/>
                                          </p:val>
                                        </p:tav>
                                        <p:tav tm="100000">
                                          <p:val>
                                            <p:strVal val="#ppt_w"/>
                                          </p:val>
                                        </p:tav>
                                      </p:tavLst>
                                    </p:anim>
                                    <p:anim calcmode="lin" valueType="num">
                                      <p:cBhvr additive="base">
                                        <p:cTn id="8" dur="1000"/>
                                        <p:tgtEl>
                                          <p:spTgt spid="285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56"/>
                                        </p:tgtEl>
                                        <p:attrNameLst>
                                          <p:attrName>style.visibility</p:attrName>
                                        </p:attrNameLst>
                                      </p:cBhvr>
                                      <p:to>
                                        <p:strVal val="visible"/>
                                      </p:to>
                                    </p:set>
                                    <p:anim calcmode="lin" valueType="num">
                                      <p:cBhvr additive="base">
                                        <p:cTn id="11" dur="1000"/>
                                        <p:tgtEl>
                                          <p:spTgt spid="2856"/>
                                        </p:tgtEl>
                                        <p:attrNameLst>
                                          <p:attrName>ppt_w</p:attrName>
                                        </p:attrNameLst>
                                      </p:cBhvr>
                                      <p:tavLst>
                                        <p:tav tm="0">
                                          <p:val>
                                            <p:strVal val="0"/>
                                          </p:val>
                                        </p:tav>
                                        <p:tav tm="100000">
                                          <p:val>
                                            <p:strVal val="#ppt_w"/>
                                          </p:val>
                                        </p:tav>
                                      </p:tavLst>
                                    </p:anim>
                                    <p:anim calcmode="lin" valueType="num">
                                      <p:cBhvr additive="base">
                                        <p:cTn id="12" dur="1000"/>
                                        <p:tgtEl>
                                          <p:spTgt spid="285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859"/>
                                        </p:tgtEl>
                                        <p:attrNameLst>
                                          <p:attrName>style.visibility</p:attrName>
                                        </p:attrNameLst>
                                      </p:cBhvr>
                                      <p:to>
                                        <p:strVal val="visible"/>
                                      </p:to>
                                    </p:set>
                                    <p:anim calcmode="lin" valueType="num">
                                      <p:cBhvr additive="base">
                                        <p:cTn id="15" dur="1000"/>
                                        <p:tgtEl>
                                          <p:spTgt spid="2859"/>
                                        </p:tgtEl>
                                        <p:attrNameLst>
                                          <p:attrName>ppt_w</p:attrName>
                                        </p:attrNameLst>
                                      </p:cBhvr>
                                      <p:tavLst>
                                        <p:tav tm="0">
                                          <p:val>
                                            <p:strVal val="0"/>
                                          </p:val>
                                        </p:tav>
                                        <p:tav tm="100000">
                                          <p:val>
                                            <p:strVal val="#ppt_w"/>
                                          </p:val>
                                        </p:tav>
                                      </p:tavLst>
                                    </p:anim>
                                    <p:anim calcmode="lin" valueType="num">
                                      <p:cBhvr additive="base">
                                        <p:cTn id="16" dur="1000"/>
                                        <p:tgtEl>
                                          <p:spTgt spid="285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65"/>
                                        </p:tgtEl>
                                        <p:attrNameLst>
                                          <p:attrName>style.visibility</p:attrName>
                                        </p:attrNameLst>
                                      </p:cBhvr>
                                      <p:to>
                                        <p:strVal val="visible"/>
                                      </p:to>
                                    </p:set>
                                    <p:anim calcmode="lin" valueType="num">
                                      <p:cBhvr additive="base">
                                        <p:cTn id="19" dur="1000"/>
                                        <p:tgtEl>
                                          <p:spTgt spid="2865"/>
                                        </p:tgtEl>
                                        <p:attrNameLst>
                                          <p:attrName>ppt_w</p:attrName>
                                        </p:attrNameLst>
                                      </p:cBhvr>
                                      <p:tavLst>
                                        <p:tav tm="0">
                                          <p:val>
                                            <p:strVal val="0"/>
                                          </p:val>
                                        </p:tav>
                                        <p:tav tm="100000">
                                          <p:val>
                                            <p:strVal val="#ppt_w"/>
                                          </p:val>
                                        </p:tav>
                                      </p:tavLst>
                                    </p:anim>
                                    <p:anim calcmode="lin" valueType="num">
                                      <p:cBhvr additive="base">
                                        <p:cTn id="20" dur="1000"/>
                                        <p:tgtEl>
                                          <p:spTgt spid="2865"/>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845"/>
                                        </p:tgtEl>
                                        <p:attrNameLst>
                                          <p:attrName>style.visibility</p:attrName>
                                        </p:attrNameLst>
                                      </p:cBhvr>
                                      <p:to>
                                        <p:strVal val="visible"/>
                                      </p:to>
                                    </p:set>
                                    <p:anim calcmode="lin" valueType="num">
                                      <p:cBhvr additive="base">
                                        <p:cTn id="23" dur="1000"/>
                                        <p:tgtEl>
                                          <p:spTgt spid="2845"/>
                                        </p:tgtEl>
                                        <p:attrNameLst>
                                          <p:attrName>ppt_w</p:attrName>
                                        </p:attrNameLst>
                                      </p:cBhvr>
                                      <p:tavLst>
                                        <p:tav tm="0">
                                          <p:val>
                                            <p:strVal val="0"/>
                                          </p:val>
                                        </p:tav>
                                        <p:tav tm="100000">
                                          <p:val>
                                            <p:strVal val="#ppt_w"/>
                                          </p:val>
                                        </p:tav>
                                      </p:tavLst>
                                    </p:anim>
                                    <p:anim calcmode="lin" valueType="num">
                                      <p:cBhvr additive="base">
                                        <p:cTn id="24" dur="1000"/>
                                        <p:tgtEl>
                                          <p:spTgt spid="2845"/>
                                        </p:tgtEl>
                                        <p:attrNameLst>
                                          <p:attrName>ppt_h</p:attrName>
                                        </p:attrNameLst>
                                      </p:cBhvr>
                                      <p:tavLst>
                                        <p:tav tm="0">
                                          <p:val>
                                            <p:strVal val="0"/>
                                          </p:val>
                                        </p:tav>
                                        <p:tav tm="100000">
                                          <p:val>
                                            <p:strVal val="#ppt_h"/>
                                          </p:val>
                                        </p:tav>
                                      </p:tavLst>
                                    </p:anim>
                                  </p:childTnLst>
                                </p:cTn>
                              </p:par>
                              <p:par>
                                <p:cTn id="25" presetID="2" presetClass="entr" presetSubtype="8" fill="hold" nodeType="withEffect">
                                  <p:stCondLst>
                                    <p:cond delay="0"/>
                                  </p:stCondLst>
                                  <p:childTnLst>
                                    <p:set>
                                      <p:cBhvr>
                                        <p:cTn id="26" dur="1" fill="hold">
                                          <p:stCondLst>
                                            <p:cond delay="0"/>
                                          </p:stCondLst>
                                        </p:cTn>
                                        <p:tgtEl>
                                          <p:spTgt spid="2824"/>
                                        </p:tgtEl>
                                        <p:attrNameLst>
                                          <p:attrName>style.visibility</p:attrName>
                                        </p:attrNameLst>
                                      </p:cBhvr>
                                      <p:to>
                                        <p:strVal val="visible"/>
                                      </p:to>
                                    </p:set>
                                    <p:anim calcmode="lin" valueType="num">
                                      <p:cBhvr additive="base">
                                        <p:cTn id="27" dur="1000"/>
                                        <p:tgtEl>
                                          <p:spTgt spid="2824"/>
                                        </p:tgtEl>
                                        <p:attrNameLst>
                                          <p:attrName>ppt_x</p:attrName>
                                        </p:attrNameLst>
                                      </p:cBhvr>
                                      <p:tavLst>
                                        <p:tav tm="0">
                                          <p:val>
                                            <p:strVal val="#ppt_x-1"/>
                                          </p:val>
                                        </p:tav>
                                        <p:tav tm="100000">
                                          <p:val>
                                            <p:strVal val="#ppt_x"/>
                                          </p:val>
                                        </p:tav>
                                      </p:tavLst>
                                    </p:anim>
                                  </p:childTnLst>
                                </p:cTn>
                              </p:par>
                              <p:par>
                                <p:cTn id="28" presetID="10" presetClass="entr" presetSubtype="0" fill="hold" nodeType="withEffect">
                                  <p:stCondLst>
                                    <p:cond delay="0"/>
                                  </p:stCondLst>
                                  <p:childTnLst>
                                    <p:set>
                                      <p:cBhvr>
                                        <p:cTn id="29" dur="1" fill="hold">
                                          <p:stCondLst>
                                            <p:cond delay="0"/>
                                          </p:stCondLst>
                                        </p:cTn>
                                        <p:tgtEl>
                                          <p:spTgt spid="2836"/>
                                        </p:tgtEl>
                                        <p:attrNameLst>
                                          <p:attrName>style.visibility</p:attrName>
                                        </p:attrNameLst>
                                      </p:cBhvr>
                                      <p:to>
                                        <p:strVal val="visible"/>
                                      </p:to>
                                    </p:set>
                                    <p:animEffect transition="in" filter="fade">
                                      <p:cBhvr>
                                        <p:cTn id="30" dur="1000"/>
                                        <p:tgtEl>
                                          <p:spTgt spid="2836"/>
                                        </p:tgtEl>
                                      </p:cBhvr>
                                    </p:animEffect>
                                  </p:childTnLst>
                                </p:cTn>
                              </p:par>
                              <p:par>
                                <p:cTn id="31" presetID="10" presetClass="entr" presetSubtype="0" fill="hold" nodeType="withEffect">
                                  <p:stCondLst>
                                    <p:cond delay="0"/>
                                  </p:stCondLst>
                                  <p:childTnLst>
                                    <p:set>
                                      <p:cBhvr>
                                        <p:cTn id="32" dur="1" fill="hold">
                                          <p:stCondLst>
                                            <p:cond delay="0"/>
                                          </p:stCondLst>
                                        </p:cTn>
                                        <p:tgtEl>
                                          <p:spTgt spid="2837"/>
                                        </p:tgtEl>
                                        <p:attrNameLst>
                                          <p:attrName>style.visibility</p:attrName>
                                        </p:attrNameLst>
                                      </p:cBhvr>
                                      <p:to>
                                        <p:strVal val="visible"/>
                                      </p:to>
                                    </p:set>
                                    <p:animEffect transition="in" filter="fade">
                                      <p:cBhvr>
                                        <p:cTn id="33" dur="1000"/>
                                        <p:tgtEl>
                                          <p:spTgt spid="2837"/>
                                        </p:tgtEl>
                                      </p:cBhvr>
                                    </p:animEffect>
                                  </p:childTnLst>
                                </p:cTn>
                              </p:par>
                              <p:par>
                                <p:cTn id="34" presetID="10" presetClass="entr" presetSubtype="0" fill="hold" nodeType="withEffect">
                                  <p:stCondLst>
                                    <p:cond delay="0"/>
                                  </p:stCondLst>
                                  <p:childTnLst>
                                    <p:set>
                                      <p:cBhvr>
                                        <p:cTn id="35" dur="1" fill="hold">
                                          <p:stCondLst>
                                            <p:cond delay="0"/>
                                          </p:stCondLst>
                                        </p:cTn>
                                        <p:tgtEl>
                                          <p:spTgt spid="2838"/>
                                        </p:tgtEl>
                                        <p:attrNameLst>
                                          <p:attrName>style.visibility</p:attrName>
                                        </p:attrNameLst>
                                      </p:cBhvr>
                                      <p:to>
                                        <p:strVal val="visible"/>
                                      </p:to>
                                    </p:set>
                                    <p:animEffect transition="in" filter="fade">
                                      <p:cBhvr>
                                        <p:cTn id="36" dur="1000"/>
                                        <p:tgtEl>
                                          <p:spTgt spid="2838"/>
                                        </p:tgtEl>
                                      </p:cBhvr>
                                    </p:animEffect>
                                  </p:childTnLst>
                                </p:cTn>
                              </p:par>
                              <p:par>
                                <p:cTn id="37" presetID="10" presetClass="entr" presetSubtype="0" fill="hold" nodeType="withEffect">
                                  <p:stCondLst>
                                    <p:cond delay="0"/>
                                  </p:stCondLst>
                                  <p:childTnLst>
                                    <p:set>
                                      <p:cBhvr>
                                        <p:cTn id="38" dur="1" fill="hold">
                                          <p:stCondLst>
                                            <p:cond delay="0"/>
                                          </p:stCondLst>
                                        </p:cTn>
                                        <p:tgtEl>
                                          <p:spTgt spid="2839"/>
                                        </p:tgtEl>
                                        <p:attrNameLst>
                                          <p:attrName>style.visibility</p:attrName>
                                        </p:attrNameLst>
                                      </p:cBhvr>
                                      <p:to>
                                        <p:strVal val="visible"/>
                                      </p:to>
                                    </p:set>
                                    <p:animEffect transition="in" filter="fade">
                                      <p:cBhvr>
                                        <p:cTn id="39" dur="1000"/>
                                        <p:tgtEl>
                                          <p:spTgt spid="2839"/>
                                        </p:tgtEl>
                                      </p:cBhvr>
                                    </p:animEffect>
                                  </p:childTnLst>
                                </p:cTn>
                              </p:par>
                              <p:par>
                                <p:cTn id="40" presetID="10" presetClass="entr" presetSubtype="0" fill="hold" nodeType="withEffect">
                                  <p:stCondLst>
                                    <p:cond delay="0"/>
                                  </p:stCondLst>
                                  <p:childTnLst>
                                    <p:set>
                                      <p:cBhvr>
                                        <p:cTn id="41" dur="1" fill="hold">
                                          <p:stCondLst>
                                            <p:cond delay="0"/>
                                          </p:stCondLst>
                                        </p:cTn>
                                        <p:tgtEl>
                                          <p:spTgt spid="2840"/>
                                        </p:tgtEl>
                                        <p:attrNameLst>
                                          <p:attrName>style.visibility</p:attrName>
                                        </p:attrNameLst>
                                      </p:cBhvr>
                                      <p:to>
                                        <p:strVal val="visible"/>
                                      </p:to>
                                    </p:set>
                                    <p:animEffect transition="in" filter="fade">
                                      <p:cBhvr>
                                        <p:cTn id="42" dur="1000"/>
                                        <p:tgtEl>
                                          <p:spTgt spid="2840"/>
                                        </p:tgtEl>
                                      </p:cBhvr>
                                    </p:animEffect>
                                  </p:childTnLst>
                                </p:cTn>
                              </p:par>
                              <p:par>
                                <p:cTn id="43" presetID="10" presetClass="entr" presetSubtype="0" fill="hold" nodeType="withEffect">
                                  <p:stCondLst>
                                    <p:cond delay="0"/>
                                  </p:stCondLst>
                                  <p:childTnLst>
                                    <p:set>
                                      <p:cBhvr>
                                        <p:cTn id="44" dur="1" fill="hold">
                                          <p:stCondLst>
                                            <p:cond delay="0"/>
                                          </p:stCondLst>
                                        </p:cTn>
                                        <p:tgtEl>
                                          <p:spTgt spid="2841"/>
                                        </p:tgtEl>
                                        <p:attrNameLst>
                                          <p:attrName>style.visibility</p:attrName>
                                        </p:attrNameLst>
                                      </p:cBhvr>
                                      <p:to>
                                        <p:strVal val="visible"/>
                                      </p:to>
                                    </p:set>
                                    <p:animEffect transition="in" filter="fade">
                                      <p:cBhvr>
                                        <p:cTn id="45" dur="1000"/>
                                        <p:tgtEl>
                                          <p:spTgt spid="2841"/>
                                        </p:tgtEl>
                                      </p:cBhvr>
                                    </p:animEffect>
                                  </p:childTnLst>
                                </p:cTn>
                              </p:par>
                              <p:par>
                                <p:cTn id="46" presetID="10" presetClass="entr" presetSubtype="0" fill="hold" nodeType="withEffect">
                                  <p:stCondLst>
                                    <p:cond delay="0"/>
                                  </p:stCondLst>
                                  <p:childTnLst>
                                    <p:set>
                                      <p:cBhvr>
                                        <p:cTn id="47" dur="1" fill="hold">
                                          <p:stCondLst>
                                            <p:cond delay="0"/>
                                          </p:stCondLst>
                                        </p:cTn>
                                        <p:tgtEl>
                                          <p:spTgt spid="2842"/>
                                        </p:tgtEl>
                                        <p:attrNameLst>
                                          <p:attrName>style.visibility</p:attrName>
                                        </p:attrNameLst>
                                      </p:cBhvr>
                                      <p:to>
                                        <p:strVal val="visible"/>
                                      </p:to>
                                    </p:set>
                                    <p:animEffect transition="in" filter="fade">
                                      <p:cBhvr>
                                        <p:cTn id="48" dur="1000"/>
                                        <p:tgtEl>
                                          <p:spTgt spid="2842"/>
                                        </p:tgtEl>
                                      </p:cBhvr>
                                    </p:animEffect>
                                  </p:childTnLst>
                                </p:cTn>
                              </p:par>
                              <p:par>
                                <p:cTn id="49" presetID="10" presetClass="entr" presetSubtype="0" fill="hold" nodeType="withEffect">
                                  <p:stCondLst>
                                    <p:cond delay="0"/>
                                  </p:stCondLst>
                                  <p:childTnLst>
                                    <p:set>
                                      <p:cBhvr>
                                        <p:cTn id="50" dur="1" fill="hold">
                                          <p:stCondLst>
                                            <p:cond delay="0"/>
                                          </p:stCondLst>
                                        </p:cTn>
                                        <p:tgtEl>
                                          <p:spTgt spid="2843"/>
                                        </p:tgtEl>
                                        <p:attrNameLst>
                                          <p:attrName>style.visibility</p:attrName>
                                        </p:attrNameLst>
                                      </p:cBhvr>
                                      <p:to>
                                        <p:strVal val="visible"/>
                                      </p:to>
                                    </p:set>
                                    <p:animEffect transition="in" filter="fade">
                                      <p:cBhvr>
                                        <p:cTn id="51" dur="1000"/>
                                        <p:tgtEl>
                                          <p:spTgt spid="2843"/>
                                        </p:tgtEl>
                                      </p:cBhvr>
                                    </p:animEffect>
                                  </p:childTnLst>
                                </p:cTn>
                              </p:par>
                              <p:par>
                                <p:cTn id="52" presetID="10" presetClass="entr" presetSubtype="0" fill="hold" nodeType="withEffect">
                                  <p:stCondLst>
                                    <p:cond delay="0"/>
                                  </p:stCondLst>
                                  <p:childTnLst>
                                    <p:set>
                                      <p:cBhvr>
                                        <p:cTn id="53" dur="1" fill="hold">
                                          <p:stCondLst>
                                            <p:cond delay="0"/>
                                          </p:stCondLst>
                                        </p:cTn>
                                        <p:tgtEl>
                                          <p:spTgt spid="2844"/>
                                        </p:tgtEl>
                                        <p:attrNameLst>
                                          <p:attrName>style.visibility</p:attrName>
                                        </p:attrNameLst>
                                      </p:cBhvr>
                                      <p:to>
                                        <p:strVal val="visible"/>
                                      </p:to>
                                    </p:set>
                                    <p:animEffect transition="in" filter="fade">
                                      <p:cBhvr>
                                        <p:cTn id="54" dur="1000"/>
                                        <p:tgtEl>
                                          <p:spTgt spid="2844"/>
                                        </p:tgtEl>
                                      </p:cBhvr>
                                    </p:animEffect>
                                  </p:childTnLst>
                                </p:cTn>
                              </p:par>
                              <p:par>
                                <p:cTn id="55" presetID="10" presetClass="entr" presetSubtype="0" fill="hold" nodeType="withEffect">
                                  <p:stCondLst>
                                    <p:cond delay="0"/>
                                  </p:stCondLst>
                                  <p:childTnLst>
                                    <p:set>
                                      <p:cBhvr>
                                        <p:cTn id="56" dur="1" fill="hold">
                                          <p:stCondLst>
                                            <p:cond delay="0"/>
                                          </p:stCondLst>
                                        </p:cTn>
                                        <p:tgtEl>
                                          <p:spTgt spid="2835"/>
                                        </p:tgtEl>
                                        <p:attrNameLst>
                                          <p:attrName>style.visibility</p:attrName>
                                        </p:attrNameLst>
                                      </p:cBhvr>
                                      <p:to>
                                        <p:strVal val="visible"/>
                                      </p:to>
                                    </p:set>
                                    <p:animEffect transition="in" filter="fade">
                                      <p:cBhvr>
                                        <p:cTn id="57" dur="1000"/>
                                        <p:tgtEl>
                                          <p:spTgt spid="2835"/>
                                        </p:tgtEl>
                                      </p:cBhvr>
                                    </p:animEffect>
                                  </p:childTnLst>
                                </p:cTn>
                              </p:par>
                              <p:par>
                                <p:cTn id="58" presetID="2" presetClass="entr" presetSubtype="1" fill="hold" nodeType="withEffect">
                                  <p:stCondLst>
                                    <p:cond delay="0"/>
                                  </p:stCondLst>
                                  <p:childTnLst>
                                    <p:set>
                                      <p:cBhvr>
                                        <p:cTn id="59" dur="1" fill="hold">
                                          <p:stCondLst>
                                            <p:cond delay="0"/>
                                          </p:stCondLst>
                                        </p:cTn>
                                        <p:tgtEl>
                                          <p:spTgt spid="2834"/>
                                        </p:tgtEl>
                                        <p:attrNameLst>
                                          <p:attrName>style.visibility</p:attrName>
                                        </p:attrNameLst>
                                      </p:cBhvr>
                                      <p:to>
                                        <p:strVal val="visible"/>
                                      </p:to>
                                    </p:set>
                                    <p:anim calcmode="lin" valueType="num">
                                      <p:cBhvr additive="base">
                                        <p:cTn id="60" dur="1000"/>
                                        <p:tgtEl>
                                          <p:spTgt spid="28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2"/>
        <p:cNvGrpSpPr/>
        <p:nvPr/>
      </p:nvGrpSpPr>
      <p:grpSpPr>
        <a:xfrm>
          <a:off x="0" y="0"/>
          <a:ext cx="0" cy="0"/>
          <a:chOff x="0" y="0"/>
          <a:chExt cx="0" cy="0"/>
        </a:xfrm>
      </p:grpSpPr>
      <p:sp>
        <p:nvSpPr>
          <p:cNvPr id="2873" name="Google Shape;2873;p10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platforms</a:t>
            </a:r>
            <a:endParaRPr/>
          </a:p>
        </p:txBody>
      </p:sp>
      <p:sp>
        <p:nvSpPr>
          <p:cNvPr id="2874" name="Google Shape;2874;p107"/>
          <p:cNvSpPr txBox="1">
            <a:spLocks noGrp="1"/>
          </p:cNvSpPr>
          <p:nvPr>
            <p:ph type="subTitle" idx="1"/>
          </p:nvPr>
        </p:nvSpPr>
        <p:spPr>
          <a:xfrm>
            <a:off x="2406606" y="1443625"/>
            <a:ext cx="5565300" cy="85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delete this one and add yours</a:t>
            </a:r>
            <a:endParaRPr/>
          </a:p>
        </p:txBody>
      </p:sp>
      <p:grpSp>
        <p:nvGrpSpPr>
          <p:cNvPr id="2875" name="Google Shape;2875;p107"/>
          <p:cNvGrpSpPr/>
          <p:nvPr/>
        </p:nvGrpSpPr>
        <p:grpSpPr>
          <a:xfrm>
            <a:off x="1172094" y="1665000"/>
            <a:ext cx="1085233" cy="2296618"/>
            <a:chOff x="1216997" y="1665000"/>
            <a:chExt cx="1085233" cy="2296618"/>
          </a:xfrm>
        </p:grpSpPr>
        <p:sp>
          <p:nvSpPr>
            <p:cNvPr id="2876" name="Google Shape;2876;p107"/>
            <p:cNvSpPr/>
            <p:nvPr/>
          </p:nvSpPr>
          <p:spPr>
            <a:xfrm>
              <a:off x="1216996" y="1665000"/>
              <a:ext cx="1085233" cy="2296618"/>
            </a:xfrm>
            <a:custGeom>
              <a:avLst/>
              <a:gdLst/>
              <a:ahLst/>
              <a:cxnLst/>
              <a:rect l="l" t="t" r="r" b="b"/>
              <a:pathLst>
                <a:path w="13833" h="29274" fill="none" extrusionOk="0">
                  <a:moveTo>
                    <a:pt x="13832" y="1982"/>
                  </a:moveTo>
                  <a:cubicBezTo>
                    <a:pt x="13832" y="888"/>
                    <a:pt x="12944" y="1"/>
                    <a:pt x="11871" y="1"/>
                  </a:cubicBezTo>
                  <a:lnTo>
                    <a:pt x="1983" y="1"/>
                  </a:lnTo>
                  <a:cubicBezTo>
                    <a:pt x="889" y="1"/>
                    <a:pt x="1" y="888"/>
                    <a:pt x="1" y="1982"/>
                  </a:cubicBezTo>
                  <a:lnTo>
                    <a:pt x="1" y="27291"/>
                  </a:lnTo>
                  <a:cubicBezTo>
                    <a:pt x="1" y="28386"/>
                    <a:pt x="889" y="29273"/>
                    <a:pt x="1983" y="29273"/>
                  </a:cubicBezTo>
                  <a:lnTo>
                    <a:pt x="11871" y="29273"/>
                  </a:lnTo>
                  <a:cubicBezTo>
                    <a:pt x="12944" y="29273"/>
                    <a:pt x="13832" y="28386"/>
                    <a:pt x="13832" y="27291"/>
                  </a:cubicBezTo>
                  <a:close/>
                  <a:moveTo>
                    <a:pt x="8362" y="2602"/>
                  </a:moveTo>
                  <a:cubicBezTo>
                    <a:pt x="8362" y="2767"/>
                    <a:pt x="8217" y="2911"/>
                    <a:pt x="8052" y="2911"/>
                  </a:cubicBezTo>
                  <a:lnTo>
                    <a:pt x="5946" y="2911"/>
                  </a:lnTo>
                  <a:cubicBezTo>
                    <a:pt x="5781" y="2911"/>
                    <a:pt x="5637" y="2767"/>
                    <a:pt x="5637" y="2602"/>
                  </a:cubicBezTo>
                  <a:lnTo>
                    <a:pt x="5637" y="2581"/>
                  </a:lnTo>
                  <a:cubicBezTo>
                    <a:pt x="5637" y="2416"/>
                    <a:pt x="5781" y="2271"/>
                    <a:pt x="5946" y="2271"/>
                  </a:cubicBezTo>
                  <a:lnTo>
                    <a:pt x="8052" y="2271"/>
                  </a:lnTo>
                  <a:cubicBezTo>
                    <a:pt x="8217" y="2271"/>
                    <a:pt x="8362" y="2416"/>
                    <a:pt x="8362" y="2581"/>
                  </a:cubicBezTo>
                  <a:close/>
                  <a:moveTo>
                    <a:pt x="12862" y="25103"/>
                  </a:moveTo>
                  <a:lnTo>
                    <a:pt x="1136" y="25103"/>
                  </a:lnTo>
                  <a:lnTo>
                    <a:pt x="1136" y="4191"/>
                  </a:lnTo>
                  <a:lnTo>
                    <a:pt x="12862" y="4191"/>
                  </a:ln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7" name="Google Shape;2877;p107"/>
            <p:cNvPicPr preferRelativeResize="0"/>
            <p:nvPr/>
          </p:nvPicPr>
          <p:blipFill rotWithShape="1">
            <a:blip r:embed="rId3">
              <a:alphaModFix/>
            </a:blip>
            <a:srcRect l="430" t="-370" r="3967" b="370"/>
            <a:stretch/>
          </p:blipFill>
          <p:spPr>
            <a:xfrm>
              <a:off x="1308031" y="1998650"/>
              <a:ext cx="914400" cy="1629326"/>
            </a:xfrm>
            <a:prstGeom prst="rect">
              <a:avLst/>
            </a:prstGeom>
            <a:noFill/>
            <a:ln>
              <a:noFill/>
            </a:ln>
          </p:spPr>
        </p:pic>
      </p:grpSp>
      <p:grpSp>
        <p:nvGrpSpPr>
          <p:cNvPr id="2878" name="Google Shape;2878;p107"/>
          <p:cNvGrpSpPr/>
          <p:nvPr/>
        </p:nvGrpSpPr>
        <p:grpSpPr>
          <a:xfrm>
            <a:off x="1964953" y="2377707"/>
            <a:ext cx="4105541" cy="2221753"/>
            <a:chOff x="2012902" y="2382228"/>
            <a:chExt cx="4105541" cy="2221753"/>
          </a:xfrm>
        </p:grpSpPr>
        <p:grpSp>
          <p:nvGrpSpPr>
            <p:cNvPr id="2879" name="Google Shape;2879;p107"/>
            <p:cNvGrpSpPr/>
            <p:nvPr/>
          </p:nvGrpSpPr>
          <p:grpSpPr>
            <a:xfrm>
              <a:off x="2012902" y="2382228"/>
              <a:ext cx="4105541" cy="2221753"/>
              <a:chOff x="2088825" y="637000"/>
              <a:chExt cx="2739950" cy="1482750"/>
            </a:xfrm>
          </p:grpSpPr>
          <p:sp>
            <p:nvSpPr>
              <p:cNvPr id="2880" name="Google Shape;2880;p107"/>
              <p:cNvSpPr/>
              <p:nvPr/>
            </p:nvSpPr>
            <p:spPr>
              <a:xfrm>
                <a:off x="2437700" y="637000"/>
                <a:ext cx="2039100" cy="1328975"/>
              </a:xfrm>
              <a:custGeom>
                <a:avLst/>
                <a:gdLst/>
                <a:ahLst/>
                <a:cxnLst/>
                <a:rect l="l" t="t" r="r" b="b"/>
                <a:pathLst>
                  <a:path w="81564" h="53159" fill="none" extrusionOk="0">
                    <a:moveTo>
                      <a:pt x="79685" y="1"/>
                    </a:moveTo>
                    <a:lnTo>
                      <a:pt x="1858" y="1"/>
                    </a:lnTo>
                    <a:cubicBezTo>
                      <a:pt x="826" y="1"/>
                      <a:pt x="0" y="1095"/>
                      <a:pt x="0" y="2437"/>
                    </a:cubicBezTo>
                    <a:lnTo>
                      <a:pt x="0" y="50743"/>
                    </a:lnTo>
                    <a:cubicBezTo>
                      <a:pt x="0" y="52085"/>
                      <a:pt x="826" y="53158"/>
                      <a:pt x="1858" y="53158"/>
                    </a:cubicBezTo>
                    <a:lnTo>
                      <a:pt x="79685" y="53158"/>
                    </a:lnTo>
                    <a:cubicBezTo>
                      <a:pt x="80717" y="53158"/>
                      <a:pt x="81564" y="52085"/>
                      <a:pt x="81564" y="50743"/>
                    </a:cubicBezTo>
                    <a:lnTo>
                      <a:pt x="81564" y="2437"/>
                    </a:lnTo>
                    <a:cubicBezTo>
                      <a:pt x="81564" y="1095"/>
                      <a:pt x="80717" y="1"/>
                      <a:pt x="79685" y="1"/>
                    </a:cubicBezTo>
                    <a:close/>
                    <a:moveTo>
                      <a:pt x="78529" y="47811"/>
                    </a:moveTo>
                    <a:lnTo>
                      <a:pt x="3241" y="47811"/>
                    </a:lnTo>
                    <a:lnTo>
                      <a:pt x="3241" y="2912"/>
                    </a:lnTo>
                    <a:lnTo>
                      <a:pt x="78529" y="2912"/>
                    </a:ln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07"/>
              <p:cNvSpPr/>
              <p:nvPr/>
            </p:nvSpPr>
            <p:spPr>
              <a:xfrm>
                <a:off x="2089850" y="2043875"/>
                <a:ext cx="2734275" cy="75875"/>
              </a:xfrm>
              <a:custGeom>
                <a:avLst/>
                <a:gdLst/>
                <a:ahLst/>
                <a:cxnLst/>
                <a:rect l="l" t="t" r="r" b="b"/>
                <a:pathLst>
                  <a:path w="109371" h="3035" fill="none" extrusionOk="0">
                    <a:moveTo>
                      <a:pt x="1" y="351"/>
                    </a:moveTo>
                    <a:cubicBezTo>
                      <a:pt x="42" y="516"/>
                      <a:pt x="63" y="702"/>
                      <a:pt x="83" y="867"/>
                    </a:cubicBezTo>
                    <a:cubicBezTo>
                      <a:pt x="124" y="1528"/>
                      <a:pt x="558" y="2705"/>
                      <a:pt x="4150" y="2684"/>
                    </a:cubicBezTo>
                    <a:lnTo>
                      <a:pt x="105098" y="2684"/>
                    </a:lnTo>
                    <a:cubicBezTo>
                      <a:pt x="105098" y="2684"/>
                      <a:pt x="107946" y="3035"/>
                      <a:pt x="109371" y="867"/>
                    </a:cubicBezTo>
                    <a:lnTo>
                      <a:pt x="109371" y="0"/>
                    </a:ln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07"/>
              <p:cNvSpPr/>
              <p:nvPr/>
            </p:nvSpPr>
            <p:spPr>
              <a:xfrm>
                <a:off x="2088825" y="1966450"/>
                <a:ext cx="2739950" cy="84150"/>
              </a:xfrm>
              <a:custGeom>
                <a:avLst/>
                <a:gdLst/>
                <a:ahLst/>
                <a:cxnLst/>
                <a:rect l="l" t="t" r="r" b="b"/>
                <a:pathLst>
                  <a:path w="109598" h="3366" fill="none" extrusionOk="0">
                    <a:moveTo>
                      <a:pt x="83" y="1"/>
                    </a:moveTo>
                    <a:lnTo>
                      <a:pt x="109453" y="1"/>
                    </a:lnTo>
                    <a:lnTo>
                      <a:pt x="109453" y="2808"/>
                    </a:lnTo>
                    <a:cubicBezTo>
                      <a:pt x="109453" y="2808"/>
                      <a:pt x="109598" y="3180"/>
                      <a:pt x="108318" y="3097"/>
                    </a:cubicBezTo>
                    <a:lnTo>
                      <a:pt x="1115" y="3097"/>
                    </a:lnTo>
                    <a:cubicBezTo>
                      <a:pt x="1115" y="3097"/>
                      <a:pt x="104" y="3366"/>
                      <a:pt x="0" y="2705"/>
                    </a:cubicBez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07"/>
              <p:cNvSpPr/>
              <p:nvPr/>
            </p:nvSpPr>
            <p:spPr>
              <a:xfrm>
                <a:off x="4596500" y="2002575"/>
                <a:ext cx="101700" cy="9850"/>
              </a:xfrm>
              <a:custGeom>
                <a:avLst/>
                <a:gdLst/>
                <a:ahLst/>
                <a:cxnLst/>
                <a:rect l="l" t="t" r="r" b="b"/>
                <a:pathLst>
                  <a:path w="4068" h="394" fill="none" extrusionOk="0">
                    <a:moveTo>
                      <a:pt x="4068" y="187"/>
                    </a:moveTo>
                    <a:cubicBezTo>
                      <a:pt x="4068" y="290"/>
                      <a:pt x="4006" y="372"/>
                      <a:pt x="3903" y="393"/>
                    </a:cubicBezTo>
                    <a:lnTo>
                      <a:pt x="187" y="393"/>
                    </a:lnTo>
                    <a:cubicBezTo>
                      <a:pt x="84" y="372"/>
                      <a:pt x="1" y="290"/>
                      <a:pt x="22" y="187"/>
                    </a:cubicBezTo>
                    <a:lnTo>
                      <a:pt x="22" y="187"/>
                    </a:lnTo>
                    <a:cubicBezTo>
                      <a:pt x="1" y="83"/>
                      <a:pt x="84" y="1"/>
                      <a:pt x="187" y="1"/>
                    </a:cubicBezTo>
                    <a:lnTo>
                      <a:pt x="3903" y="1"/>
                    </a:lnTo>
                    <a:cubicBezTo>
                      <a:pt x="4006" y="1"/>
                      <a:pt x="4068" y="83"/>
                      <a:pt x="4068" y="187"/>
                    </a:cubicBez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07"/>
              <p:cNvSpPr/>
              <p:nvPr/>
            </p:nvSpPr>
            <p:spPr>
              <a:xfrm>
                <a:off x="3261900" y="1966975"/>
                <a:ext cx="386050" cy="42850"/>
              </a:xfrm>
              <a:custGeom>
                <a:avLst/>
                <a:gdLst/>
                <a:ahLst/>
                <a:cxnLst/>
                <a:rect l="l" t="t" r="r" b="b"/>
                <a:pathLst>
                  <a:path w="15442" h="1714" fill="none" extrusionOk="0">
                    <a:moveTo>
                      <a:pt x="413" y="0"/>
                    </a:moveTo>
                    <a:cubicBezTo>
                      <a:pt x="413" y="0"/>
                      <a:pt x="0" y="1404"/>
                      <a:pt x="1404" y="1549"/>
                    </a:cubicBezTo>
                    <a:lnTo>
                      <a:pt x="14079" y="1549"/>
                    </a:lnTo>
                    <a:cubicBezTo>
                      <a:pt x="14079" y="1549"/>
                      <a:pt x="15442" y="1714"/>
                      <a:pt x="15256" y="42"/>
                    </a:cubicBez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5" name="Google Shape;2885;p107"/>
            <p:cNvPicPr preferRelativeResize="0"/>
            <p:nvPr/>
          </p:nvPicPr>
          <p:blipFill rotWithShape="1">
            <a:blip r:embed="rId4">
              <a:alphaModFix/>
            </a:blip>
            <a:srcRect l="881" t="-362" r="1223" b="2466"/>
            <a:stretch/>
          </p:blipFill>
          <p:spPr>
            <a:xfrm>
              <a:off x="2665400" y="2492753"/>
              <a:ext cx="2802309" cy="1675622"/>
            </a:xfrm>
            <a:prstGeom prst="rect">
              <a:avLst/>
            </a:prstGeom>
            <a:noFill/>
            <a:ln>
              <a:noFill/>
            </a:ln>
          </p:spPr>
        </p:pic>
      </p:grpSp>
      <p:grpSp>
        <p:nvGrpSpPr>
          <p:cNvPr id="2886" name="Google Shape;2886;p107"/>
          <p:cNvGrpSpPr/>
          <p:nvPr/>
        </p:nvGrpSpPr>
        <p:grpSpPr>
          <a:xfrm>
            <a:off x="5778120" y="2377707"/>
            <a:ext cx="2112244" cy="1645451"/>
            <a:chOff x="5910664" y="1665005"/>
            <a:chExt cx="2112244" cy="1645451"/>
          </a:xfrm>
        </p:grpSpPr>
        <p:sp>
          <p:nvSpPr>
            <p:cNvPr id="2887" name="Google Shape;2887;p107"/>
            <p:cNvSpPr/>
            <p:nvPr/>
          </p:nvSpPr>
          <p:spPr>
            <a:xfrm rot="10800000">
              <a:off x="5910664" y="1665005"/>
              <a:ext cx="2112244" cy="1645451"/>
            </a:xfrm>
            <a:custGeom>
              <a:avLst/>
              <a:gdLst/>
              <a:ahLst/>
              <a:cxnLst/>
              <a:rect l="l" t="t" r="r" b="b"/>
              <a:pathLst>
                <a:path w="48616" h="37469" fill="none" extrusionOk="0">
                  <a:moveTo>
                    <a:pt x="1961" y="21"/>
                  </a:moveTo>
                  <a:cubicBezTo>
                    <a:pt x="888" y="21"/>
                    <a:pt x="0" y="888"/>
                    <a:pt x="0" y="1982"/>
                  </a:cubicBezTo>
                  <a:lnTo>
                    <a:pt x="0" y="35508"/>
                  </a:lnTo>
                  <a:cubicBezTo>
                    <a:pt x="0" y="36581"/>
                    <a:pt x="888" y="37469"/>
                    <a:pt x="1961" y="37469"/>
                  </a:cubicBezTo>
                  <a:lnTo>
                    <a:pt x="46655" y="37469"/>
                  </a:lnTo>
                  <a:cubicBezTo>
                    <a:pt x="47728" y="37469"/>
                    <a:pt x="48616" y="36581"/>
                    <a:pt x="48616" y="35508"/>
                  </a:cubicBezTo>
                  <a:lnTo>
                    <a:pt x="48616" y="1982"/>
                  </a:lnTo>
                  <a:cubicBezTo>
                    <a:pt x="48616" y="888"/>
                    <a:pt x="47728" y="1"/>
                    <a:pt x="46655" y="1"/>
                  </a:cubicBezTo>
                  <a:close/>
                  <a:moveTo>
                    <a:pt x="44487" y="3861"/>
                  </a:moveTo>
                  <a:lnTo>
                    <a:pt x="44487" y="33753"/>
                  </a:lnTo>
                  <a:lnTo>
                    <a:pt x="4273" y="33753"/>
                  </a:lnTo>
                  <a:lnTo>
                    <a:pt x="4273" y="3861"/>
                  </a:lnTo>
                  <a:close/>
                </a:path>
              </a:pathLst>
            </a:custGeom>
            <a:noFill/>
            <a:ln w="2857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8" name="Google Shape;2888;p107"/>
            <p:cNvPicPr preferRelativeResize="0"/>
            <p:nvPr/>
          </p:nvPicPr>
          <p:blipFill rotWithShape="1">
            <a:blip r:embed="rId5">
              <a:alphaModFix/>
            </a:blip>
            <a:srcRect l="2235" t="177" r="2226" b="44275"/>
            <a:stretch/>
          </p:blipFill>
          <p:spPr>
            <a:xfrm>
              <a:off x="6096524" y="1833696"/>
              <a:ext cx="1732569" cy="129837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75"/>
                                        </p:tgtEl>
                                        <p:attrNameLst>
                                          <p:attrName>style.visibility</p:attrName>
                                        </p:attrNameLst>
                                      </p:cBhvr>
                                      <p:to>
                                        <p:strVal val="visible"/>
                                      </p:to>
                                    </p:set>
                                    <p:anim calcmode="lin" valueType="num">
                                      <p:cBhvr additive="base">
                                        <p:cTn id="7" dur="1000"/>
                                        <p:tgtEl>
                                          <p:spTgt spid="2875"/>
                                        </p:tgtEl>
                                        <p:attrNameLst>
                                          <p:attrName>ppt_w</p:attrName>
                                        </p:attrNameLst>
                                      </p:cBhvr>
                                      <p:tavLst>
                                        <p:tav tm="0">
                                          <p:val>
                                            <p:strVal val="0"/>
                                          </p:val>
                                        </p:tav>
                                        <p:tav tm="100000">
                                          <p:val>
                                            <p:strVal val="#ppt_w"/>
                                          </p:val>
                                        </p:tav>
                                      </p:tavLst>
                                    </p:anim>
                                    <p:anim calcmode="lin" valueType="num">
                                      <p:cBhvr additive="base">
                                        <p:cTn id="8" dur="1000"/>
                                        <p:tgtEl>
                                          <p:spTgt spid="287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78"/>
                                        </p:tgtEl>
                                        <p:attrNameLst>
                                          <p:attrName>style.visibility</p:attrName>
                                        </p:attrNameLst>
                                      </p:cBhvr>
                                      <p:to>
                                        <p:strVal val="visible"/>
                                      </p:to>
                                    </p:set>
                                    <p:anim calcmode="lin" valueType="num">
                                      <p:cBhvr additive="base">
                                        <p:cTn id="11" dur="1000"/>
                                        <p:tgtEl>
                                          <p:spTgt spid="2878"/>
                                        </p:tgtEl>
                                        <p:attrNameLst>
                                          <p:attrName>ppt_w</p:attrName>
                                        </p:attrNameLst>
                                      </p:cBhvr>
                                      <p:tavLst>
                                        <p:tav tm="0">
                                          <p:val>
                                            <p:strVal val="0"/>
                                          </p:val>
                                        </p:tav>
                                        <p:tav tm="100000">
                                          <p:val>
                                            <p:strVal val="#ppt_w"/>
                                          </p:val>
                                        </p:tav>
                                      </p:tavLst>
                                    </p:anim>
                                    <p:anim calcmode="lin" valueType="num">
                                      <p:cBhvr additive="base">
                                        <p:cTn id="12" dur="1000"/>
                                        <p:tgtEl>
                                          <p:spTgt spid="287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886"/>
                                        </p:tgtEl>
                                        <p:attrNameLst>
                                          <p:attrName>style.visibility</p:attrName>
                                        </p:attrNameLst>
                                      </p:cBhvr>
                                      <p:to>
                                        <p:strVal val="visible"/>
                                      </p:to>
                                    </p:set>
                                    <p:anim calcmode="lin" valueType="num">
                                      <p:cBhvr additive="base">
                                        <p:cTn id="15" dur="1000"/>
                                        <p:tgtEl>
                                          <p:spTgt spid="2886"/>
                                        </p:tgtEl>
                                        <p:attrNameLst>
                                          <p:attrName>ppt_w</p:attrName>
                                        </p:attrNameLst>
                                      </p:cBhvr>
                                      <p:tavLst>
                                        <p:tav tm="0">
                                          <p:val>
                                            <p:strVal val="0"/>
                                          </p:val>
                                        </p:tav>
                                        <p:tav tm="100000">
                                          <p:val>
                                            <p:strVal val="#ppt_w"/>
                                          </p:val>
                                        </p:tav>
                                      </p:tavLst>
                                    </p:anim>
                                    <p:anim calcmode="lin" valueType="num">
                                      <p:cBhvr additive="base">
                                        <p:cTn id="16" dur="1000"/>
                                        <p:tgtEl>
                                          <p:spTgt spid="288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2874"/>
                                        </p:tgtEl>
                                        <p:attrNameLst>
                                          <p:attrName>style.visibility</p:attrName>
                                        </p:attrNameLst>
                                      </p:cBhvr>
                                      <p:to>
                                        <p:strVal val="visible"/>
                                      </p:to>
                                    </p:set>
                                    <p:animEffect transition="in" filter="fade">
                                      <p:cBhvr>
                                        <p:cTn id="19" dur="1000"/>
                                        <p:tgtEl>
                                          <p:spTgt spid="2874"/>
                                        </p:tgtEl>
                                      </p:cBhvr>
                                    </p:animEffect>
                                  </p:childTnLst>
                                </p:cTn>
                              </p:par>
                              <p:par>
                                <p:cTn id="20" presetID="2" presetClass="entr" presetSubtype="1" fill="hold" nodeType="withEffect">
                                  <p:stCondLst>
                                    <p:cond delay="0"/>
                                  </p:stCondLst>
                                  <p:childTnLst>
                                    <p:set>
                                      <p:cBhvr>
                                        <p:cTn id="21" dur="1" fill="hold">
                                          <p:stCondLst>
                                            <p:cond delay="0"/>
                                          </p:stCondLst>
                                        </p:cTn>
                                        <p:tgtEl>
                                          <p:spTgt spid="2873"/>
                                        </p:tgtEl>
                                        <p:attrNameLst>
                                          <p:attrName>style.visibility</p:attrName>
                                        </p:attrNameLst>
                                      </p:cBhvr>
                                      <p:to>
                                        <p:strVal val="visible"/>
                                      </p:to>
                                    </p:set>
                                    <p:anim calcmode="lin" valueType="num">
                                      <p:cBhvr additive="base">
                                        <p:cTn id="22" dur="1000"/>
                                        <p:tgtEl>
                                          <p:spTgt spid="28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2"/>
        <p:cNvGrpSpPr/>
        <p:nvPr/>
      </p:nvGrpSpPr>
      <p:grpSpPr>
        <a:xfrm>
          <a:off x="0" y="0"/>
          <a:ext cx="0" cy="0"/>
          <a:chOff x="0" y="0"/>
          <a:chExt cx="0" cy="0"/>
        </a:xfrm>
      </p:grpSpPr>
      <p:sp>
        <p:nvSpPr>
          <p:cNvPr id="2893" name="Google Shape;2893;p10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platforms</a:t>
            </a:r>
            <a:endParaRPr/>
          </a:p>
        </p:txBody>
      </p:sp>
      <p:sp>
        <p:nvSpPr>
          <p:cNvPr id="2894" name="Google Shape;2894;p108"/>
          <p:cNvSpPr txBox="1">
            <a:spLocks noGrp="1"/>
          </p:cNvSpPr>
          <p:nvPr>
            <p:ph type="subTitle" idx="1"/>
          </p:nvPr>
        </p:nvSpPr>
        <p:spPr>
          <a:xfrm>
            <a:off x="4572000" y="2383925"/>
            <a:ext cx="3792300" cy="112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delete this one and add yours</a:t>
            </a:r>
            <a:endParaRPr/>
          </a:p>
        </p:txBody>
      </p:sp>
      <p:sp>
        <p:nvSpPr>
          <p:cNvPr id="2895" name="Google Shape;2895;p108"/>
          <p:cNvSpPr txBox="1">
            <a:spLocks noGrp="1"/>
          </p:cNvSpPr>
          <p:nvPr>
            <p:ph type="title" idx="2"/>
          </p:nvPr>
        </p:nvSpPr>
        <p:spPr>
          <a:xfrm>
            <a:off x="6172200" y="2024450"/>
            <a:ext cx="2192100" cy="35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a:t>
            </a:r>
            <a:endParaRPr/>
          </a:p>
        </p:txBody>
      </p:sp>
      <p:grpSp>
        <p:nvGrpSpPr>
          <p:cNvPr id="2896" name="Google Shape;2896;p108"/>
          <p:cNvGrpSpPr/>
          <p:nvPr/>
        </p:nvGrpSpPr>
        <p:grpSpPr>
          <a:xfrm>
            <a:off x="713217" y="1513959"/>
            <a:ext cx="3858703" cy="2445531"/>
            <a:chOff x="713217" y="1513959"/>
            <a:chExt cx="3858703" cy="2445531"/>
          </a:xfrm>
        </p:grpSpPr>
        <p:grpSp>
          <p:nvGrpSpPr>
            <p:cNvPr id="2897" name="Google Shape;2897;p108"/>
            <p:cNvGrpSpPr/>
            <p:nvPr/>
          </p:nvGrpSpPr>
          <p:grpSpPr>
            <a:xfrm>
              <a:off x="713217" y="1513959"/>
              <a:ext cx="3858703" cy="2445531"/>
              <a:chOff x="598300" y="834425"/>
              <a:chExt cx="6416200" cy="4086783"/>
            </a:xfrm>
          </p:grpSpPr>
          <p:sp>
            <p:nvSpPr>
              <p:cNvPr id="2898" name="Google Shape;2898;p108"/>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8"/>
              <p:cNvSpPr/>
              <p:nvPr/>
            </p:nvSpPr>
            <p:spPr>
              <a:xfrm>
                <a:off x="598300" y="4633033"/>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0" name="Google Shape;2900;p108"/>
            <p:cNvPicPr preferRelativeResize="0"/>
            <p:nvPr/>
          </p:nvPicPr>
          <p:blipFill rotWithShape="1">
            <a:blip r:embed="rId3">
              <a:alphaModFix/>
            </a:blip>
            <a:srcRect/>
            <a:stretch/>
          </p:blipFill>
          <p:spPr>
            <a:xfrm>
              <a:off x="935109" y="1656007"/>
              <a:ext cx="3395314" cy="2043914"/>
            </a:xfrm>
            <a:prstGeom prst="rect">
              <a:avLst/>
            </a:prstGeom>
            <a:noFill/>
            <a:ln>
              <a:noFill/>
            </a:ln>
          </p:spPr>
        </p:pic>
        <p:sp>
          <p:nvSpPr>
            <p:cNvPr id="2901" name="Google Shape;2901;p108"/>
            <p:cNvSpPr/>
            <p:nvPr/>
          </p:nvSpPr>
          <p:spPr>
            <a:xfrm>
              <a:off x="2617163" y="1577650"/>
              <a:ext cx="31200" cy="3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2" name="Google Shape;2902;p108"/>
          <p:cNvSpPr/>
          <p:nvPr/>
        </p:nvSpPr>
        <p:spPr>
          <a:xfrm rot="-3428941">
            <a:off x="-164189" y="2452653"/>
            <a:ext cx="1008963" cy="1180695"/>
          </a:xfrm>
          <a:custGeom>
            <a:avLst/>
            <a:gdLst/>
            <a:ahLst/>
            <a:cxnLst/>
            <a:rect l="l" t="t" r="r" b="b"/>
            <a:pathLst>
              <a:path w="106018" h="124063" extrusionOk="0">
                <a:moveTo>
                  <a:pt x="28339" y="1"/>
                </a:moveTo>
                <a:cubicBezTo>
                  <a:pt x="1" y="53956"/>
                  <a:pt x="29167" y="70758"/>
                  <a:pt x="52536" y="84306"/>
                </a:cubicBezTo>
                <a:cubicBezTo>
                  <a:pt x="69219" y="93890"/>
                  <a:pt x="83832" y="102350"/>
                  <a:pt x="86849" y="122169"/>
                </a:cubicBezTo>
                <a:cubicBezTo>
                  <a:pt x="93239" y="123057"/>
                  <a:pt x="99628" y="123530"/>
                  <a:pt x="106018" y="124063"/>
                </a:cubicBezTo>
                <a:cubicBezTo>
                  <a:pt x="103415" y="91997"/>
                  <a:pt x="80519" y="78745"/>
                  <a:pt x="61942" y="68037"/>
                </a:cubicBezTo>
                <a:cubicBezTo>
                  <a:pt x="51353" y="61943"/>
                  <a:pt x="41413" y="56204"/>
                  <a:pt x="37450" y="48218"/>
                </a:cubicBezTo>
                <a:cubicBezTo>
                  <a:pt x="35852" y="45023"/>
                  <a:pt x="31001" y="35261"/>
                  <a:pt x="44963" y="8757"/>
                </a:cubicBezTo>
                <a:lnTo>
                  <a:pt x="2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96"/>
                                        </p:tgtEl>
                                        <p:attrNameLst>
                                          <p:attrName>style.visibility</p:attrName>
                                        </p:attrNameLst>
                                      </p:cBhvr>
                                      <p:to>
                                        <p:strVal val="visible"/>
                                      </p:to>
                                    </p:set>
                                    <p:anim calcmode="lin" valueType="num">
                                      <p:cBhvr additive="base">
                                        <p:cTn id="7" dur="1000"/>
                                        <p:tgtEl>
                                          <p:spTgt spid="2896"/>
                                        </p:tgtEl>
                                        <p:attrNameLst>
                                          <p:attrName>ppt_w</p:attrName>
                                        </p:attrNameLst>
                                      </p:cBhvr>
                                      <p:tavLst>
                                        <p:tav tm="0">
                                          <p:val>
                                            <p:strVal val="0"/>
                                          </p:val>
                                        </p:tav>
                                        <p:tav tm="100000">
                                          <p:val>
                                            <p:strVal val="#ppt_w"/>
                                          </p:val>
                                        </p:tav>
                                      </p:tavLst>
                                    </p:anim>
                                    <p:anim calcmode="lin" valueType="num">
                                      <p:cBhvr additive="base">
                                        <p:cTn id="8" dur="1000"/>
                                        <p:tgtEl>
                                          <p:spTgt spid="2896"/>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2894"/>
                                        </p:tgtEl>
                                        <p:attrNameLst>
                                          <p:attrName>style.visibility</p:attrName>
                                        </p:attrNameLst>
                                      </p:cBhvr>
                                      <p:to>
                                        <p:strVal val="visible"/>
                                      </p:to>
                                    </p:set>
                                    <p:anim calcmode="lin" valueType="num">
                                      <p:cBhvr additive="base">
                                        <p:cTn id="11" dur="1000"/>
                                        <p:tgtEl>
                                          <p:spTgt spid="2894"/>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2895"/>
                                        </p:tgtEl>
                                        <p:attrNameLst>
                                          <p:attrName>style.visibility</p:attrName>
                                        </p:attrNameLst>
                                      </p:cBhvr>
                                      <p:to>
                                        <p:strVal val="visible"/>
                                      </p:to>
                                    </p:set>
                                    <p:anim calcmode="lin" valueType="num">
                                      <p:cBhvr additive="base">
                                        <p:cTn id="14" dur="1000"/>
                                        <p:tgtEl>
                                          <p:spTgt spid="2895"/>
                                        </p:tgtEl>
                                        <p:attrNameLst>
                                          <p:attrName>ppt_x</p:attrName>
                                        </p:attrNameLst>
                                      </p:cBhvr>
                                      <p:tavLst>
                                        <p:tav tm="0">
                                          <p:val>
                                            <p:strVal val="#ppt_x+1"/>
                                          </p:val>
                                        </p:tav>
                                        <p:tav tm="100000">
                                          <p:val>
                                            <p:strVal val="#ppt_x"/>
                                          </p:val>
                                        </p:tav>
                                      </p:tavLst>
                                    </p:anim>
                                  </p:childTnLst>
                                </p:cTn>
                              </p:par>
                              <p:par>
                                <p:cTn id="15" presetID="2" presetClass="entr" presetSubtype="1" fill="hold" nodeType="withEffect">
                                  <p:stCondLst>
                                    <p:cond delay="0"/>
                                  </p:stCondLst>
                                  <p:childTnLst>
                                    <p:set>
                                      <p:cBhvr>
                                        <p:cTn id="16" dur="1" fill="hold">
                                          <p:stCondLst>
                                            <p:cond delay="0"/>
                                          </p:stCondLst>
                                        </p:cTn>
                                        <p:tgtEl>
                                          <p:spTgt spid="2893"/>
                                        </p:tgtEl>
                                        <p:attrNameLst>
                                          <p:attrName>style.visibility</p:attrName>
                                        </p:attrNameLst>
                                      </p:cBhvr>
                                      <p:to>
                                        <p:strVal val="visible"/>
                                      </p:to>
                                    </p:set>
                                    <p:anim calcmode="lin" valueType="num">
                                      <p:cBhvr additive="base">
                                        <p:cTn id="17" dur="1000"/>
                                        <p:tgtEl>
                                          <p:spTgt spid="28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06"/>
        <p:cNvGrpSpPr/>
        <p:nvPr/>
      </p:nvGrpSpPr>
      <p:grpSpPr>
        <a:xfrm>
          <a:off x="0" y="0"/>
          <a:ext cx="0" cy="0"/>
          <a:chOff x="0" y="0"/>
          <a:chExt cx="0" cy="0"/>
        </a:xfrm>
      </p:grpSpPr>
      <p:sp>
        <p:nvSpPr>
          <p:cNvPr id="2907" name="Google Shape;2907;p10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platforms</a:t>
            </a:r>
            <a:endParaRPr/>
          </a:p>
        </p:txBody>
      </p:sp>
      <p:sp>
        <p:nvSpPr>
          <p:cNvPr id="2908" name="Google Shape;2908;p109"/>
          <p:cNvSpPr txBox="1">
            <a:spLocks noGrp="1"/>
          </p:cNvSpPr>
          <p:nvPr>
            <p:ph type="subTitle" idx="1"/>
          </p:nvPr>
        </p:nvSpPr>
        <p:spPr>
          <a:xfrm flipH="1">
            <a:off x="720367" y="2383925"/>
            <a:ext cx="3792300" cy="11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delete this one and add yours</a:t>
            </a:r>
            <a:endParaRPr/>
          </a:p>
        </p:txBody>
      </p:sp>
      <p:sp>
        <p:nvSpPr>
          <p:cNvPr id="2909" name="Google Shape;2909;p109"/>
          <p:cNvSpPr txBox="1">
            <a:spLocks noGrp="1"/>
          </p:cNvSpPr>
          <p:nvPr>
            <p:ph type="title" idx="2"/>
          </p:nvPr>
        </p:nvSpPr>
        <p:spPr>
          <a:xfrm flipH="1">
            <a:off x="720367" y="2024450"/>
            <a:ext cx="2192100"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a:t>
            </a:r>
            <a:endParaRPr/>
          </a:p>
        </p:txBody>
      </p:sp>
      <p:grpSp>
        <p:nvGrpSpPr>
          <p:cNvPr id="2910" name="Google Shape;2910;p109"/>
          <p:cNvGrpSpPr/>
          <p:nvPr/>
        </p:nvGrpSpPr>
        <p:grpSpPr>
          <a:xfrm>
            <a:off x="5322035" y="1311564"/>
            <a:ext cx="2252279" cy="3078169"/>
            <a:chOff x="5169575" y="1098075"/>
            <a:chExt cx="2464200" cy="3367800"/>
          </a:xfrm>
        </p:grpSpPr>
        <p:sp>
          <p:nvSpPr>
            <p:cNvPr id="2911" name="Google Shape;2911;p109"/>
            <p:cNvSpPr/>
            <p:nvPr/>
          </p:nvSpPr>
          <p:spPr>
            <a:xfrm>
              <a:off x="5169575" y="1098075"/>
              <a:ext cx="2464200" cy="3367800"/>
            </a:xfrm>
            <a:prstGeom prst="roundRect">
              <a:avLst>
                <a:gd name="adj" fmla="val 561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2" name="Google Shape;2912;p109"/>
            <p:cNvPicPr preferRelativeResize="0"/>
            <p:nvPr/>
          </p:nvPicPr>
          <p:blipFill rotWithShape="1">
            <a:blip r:embed="rId3">
              <a:alphaModFix/>
            </a:blip>
            <a:srcRect t="110" b="-110"/>
            <a:stretch/>
          </p:blipFill>
          <p:spPr>
            <a:xfrm>
              <a:off x="5348800" y="1303125"/>
              <a:ext cx="2099599" cy="2800628"/>
            </a:xfrm>
            <a:prstGeom prst="rect">
              <a:avLst/>
            </a:prstGeom>
            <a:noFill/>
            <a:ln>
              <a:noFill/>
            </a:ln>
          </p:spPr>
        </p:pic>
        <p:sp>
          <p:nvSpPr>
            <p:cNvPr id="2913" name="Google Shape;2913;p109"/>
            <p:cNvSpPr/>
            <p:nvPr/>
          </p:nvSpPr>
          <p:spPr>
            <a:xfrm>
              <a:off x="6336578" y="4221628"/>
              <a:ext cx="130200" cy="130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09"/>
            <p:cNvSpPr/>
            <p:nvPr/>
          </p:nvSpPr>
          <p:spPr>
            <a:xfrm>
              <a:off x="6381425" y="1182974"/>
              <a:ext cx="40500" cy="4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10"/>
                                        </p:tgtEl>
                                        <p:attrNameLst>
                                          <p:attrName>style.visibility</p:attrName>
                                        </p:attrNameLst>
                                      </p:cBhvr>
                                      <p:to>
                                        <p:strVal val="visible"/>
                                      </p:to>
                                    </p:set>
                                    <p:anim calcmode="lin" valueType="num">
                                      <p:cBhvr additive="base">
                                        <p:cTn id="7" dur="1000"/>
                                        <p:tgtEl>
                                          <p:spTgt spid="2910"/>
                                        </p:tgtEl>
                                        <p:attrNameLst>
                                          <p:attrName>ppt_w</p:attrName>
                                        </p:attrNameLst>
                                      </p:cBhvr>
                                      <p:tavLst>
                                        <p:tav tm="0">
                                          <p:val>
                                            <p:strVal val="0"/>
                                          </p:val>
                                        </p:tav>
                                        <p:tav tm="100000">
                                          <p:val>
                                            <p:strVal val="#ppt_w"/>
                                          </p:val>
                                        </p:tav>
                                      </p:tavLst>
                                    </p:anim>
                                    <p:anim calcmode="lin" valueType="num">
                                      <p:cBhvr additive="base">
                                        <p:cTn id="8" dur="1000"/>
                                        <p:tgtEl>
                                          <p:spTgt spid="2910"/>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2907"/>
                                        </p:tgtEl>
                                        <p:attrNameLst>
                                          <p:attrName>style.visibility</p:attrName>
                                        </p:attrNameLst>
                                      </p:cBhvr>
                                      <p:to>
                                        <p:strVal val="visible"/>
                                      </p:to>
                                    </p:set>
                                    <p:anim calcmode="lin" valueType="num">
                                      <p:cBhvr additive="base">
                                        <p:cTn id="11" dur="1000"/>
                                        <p:tgtEl>
                                          <p:spTgt spid="2907"/>
                                        </p:tgtEl>
                                        <p:attrNameLst>
                                          <p:attrName>ppt_y</p:attrName>
                                        </p:attrNameLst>
                                      </p:cBhvr>
                                      <p:tavLst>
                                        <p:tav tm="0">
                                          <p:val>
                                            <p:strVal val="#ppt_y-1"/>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2908"/>
                                        </p:tgtEl>
                                        <p:attrNameLst>
                                          <p:attrName>style.visibility</p:attrName>
                                        </p:attrNameLst>
                                      </p:cBhvr>
                                      <p:to>
                                        <p:strVal val="visible"/>
                                      </p:to>
                                    </p:set>
                                    <p:anim calcmode="lin" valueType="num">
                                      <p:cBhvr additive="base">
                                        <p:cTn id="14" dur="1000"/>
                                        <p:tgtEl>
                                          <p:spTgt spid="2908"/>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2909"/>
                                        </p:tgtEl>
                                        <p:attrNameLst>
                                          <p:attrName>style.visibility</p:attrName>
                                        </p:attrNameLst>
                                      </p:cBhvr>
                                      <p:to>
                                        <p:strVal val="visible"/>
                                      </p:to>
                                    </p:set>
                                    <p:anim calcmode="lin" valueType="num">
                                      <p:cBhvr additive="base">
                                        <p:cTn id="17" dur="1000"/>
                                        <p:tgtEl>
                                          <p:spTgt spid="29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8"/>
        <p:cNvGrpSpPr/>
        <p:nvPr/>
      </p:nvGrpSpPr>
      <p:grpSpPr>
        <a:xfrm>
          <a:off x="0" y="0"/>
          <a:ext cx="0" cy="0"/>
          <a:chOff x="0" y="0"/>
          <a:chExt cx="0" cy="0"/>
        </a:xfrm>
      </p:grpSpPr>
      <p:sp>
        <p:nvSpPr>
          <p:cNvPr id="2919" name="Google Shape;2919;p11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platforms</a:t>
            </a:r>
            <a:endParaRPr/>
          </a:p>
        </p:txBody>
      </p:sp>
      <p:sp>
        <p:nvSpPr>
          <p:cNvPr id="2920" name="Google Shape;2920;p110"/>
          <p:cNvSpPr txBox="1">
            <a:spLocks noGrp="1"/>
          </p:cNvSpPr>
          <p:nvPr>
            <p:ph type="subTitle" idx="1"/>
          </p:nvPr>
        </p:nvSpPr>
        <p:spPr>
          <a:xfrm>
            <a:off x="4572000" y="2383925"/>
            <a:ext cx="3792300" cy="112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delete this one and add yours</a:t>
            </a:r>
            <a:endParaRPr/>
          </a:p>
        </p:txBody>
      </p:sp>
      <p:sp>
        <p:nvSpPr>
          <p:cNvPr id="2921" name="Google Shape;2921;p110"/>
          <p:cNvSpPr txBox="1">
            <a:spLocks noGrp="1"/>
          </p:cNvSpPr>
          <p:nvPr>
            <p:ph type="title" idx="2"/>
          </p:nvPr>
        </p:nvSpPr>
        <p:spPr>
          <a:xfrm>
            <a:off x="6172200" y="2024450"/>
            <a:ext cx="2192100" cy="35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MOBILE</a:t>
            </a:r>
            <a:endParaRPr/>
          </a:p>
        </p:txBody>
      </p:sp>
      <p:grpSp>
        <p:nvGrpSpPr>
          <p:cNvPr id="2922" name="Google Shape;2922;p110"/>
          <p:cNvGrpSpPr/>
          <p:nvPr/>
        </p:nvGrpSpPr>
        <p:grpSpPr>
          <a:xfrm>
            <a:off x="2040975" y="1304500"/>
            <a:ext cx="1630800" cy="2930100"/>
            <a:chOff x="2040975" y="1228300"/>
            <a:chExt cx="1630800" cy="2930100"/>
          </a:xfrm>
        </p:grpSpPr>
        <p:sp>
          <p:nvSpPr>
            <p:cNvPr id="2923" name="Google Shape;2923;p110"/>
            <p:cNvSpPr/>
            <p:nvPr/>
          </p:nvSpPr>
          <p:spPr>
            <a:xfrm>
              <a:off x="2040975" y="1228300"/>
              <a:ext cx="1630800" cy="2930100"/>
            </a:xfrm>
            <a:prstGeom prst="roundRect">
              <a:avLst>
                <a:gd name="adj" fmla="val 116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4" name="Google Shape;2924;p110"/>
            <p:cNvPicPr preferRelativeResize="0"/>
            <p:nvPr/>
          </p:nvPicPr>
          <p:blipFill rotWithShape="1">
            <a:blip r:embed="rId3">
              <a:alphaModFix/>
            </a:blip>
            <a:srcRect l="-10" b="9616"/>
            <a:stretch/>
          </p:blipFill>
          <p:spPr>
            <a:xfrm>
              <a:off x="2122950" y="1514612"/>
              <a:ext cx="1467224" cy="2357476"/>
            </a:xfrm>
            <a:prstGeom prst="rect">
              <a:avLst/>
            </a:prstGeom>
            <a:noFill/>
            <a:ln>
              <a:noFill/>
            </a:ln>
          </p:spPr>
        </p:pic>
        <p:sp>
          <p:nvSpPr>
            <p:cNvPr id="2925" name="Google Shape;2925;p110"/>
            <p:cNvSpPr/>
            <p:nvPr/>
          </p:nvSpPr>
          <p:spPr>
            <a:xfrm>
              <a:off x="2777812" y="3934754"/>
              <a:ext cx="157500" cy="15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0"/>
            <p:cNvSpPr/>
            <p:nvPr/>
          </p:nvSpPr>
          <p:spPr>
            <a:xfrm>
              <a:off x="2828363" y="1346221"/>
              <a:ext cx="56400" cy="5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22"/>
                                        </p:tgtEl>
                                        <p:attrNameLst>
                                          <p:attrName>style.visibility</p:attrName>
                                        </p:attrNameLst>
                                      </p:cBhvr>
                                      <p:to>
                                        <p:strVal val="visible"/>
                                      </p:to>
                                    </p:set>
                                    <p:anim calcmode="lin" valueType="num">
                                      <p:cBhvr additive="base">
                                        <p:cTn id="7" dur="1000"/>
                                        <p:tgtEl>
                                          <p:spTgt spid="2922"/>
                                        </p:tgtEl>
                                        <p:attrNameLst>
                                          <p:attrName>ppt_w</p:attrName>
                                        </p:attrNameLst>
                                      </p:cBhvr>
                                      <p:tavLst>
                                        <p:tav tm="0">
                                          <p:val>
                                            <p:strVal val="0"/>
                                          </p:val>
                                        </p:tav>
                                        <p:tav tm="100000">
                                          <p:val>
                                            <p:strVal val="#ppt_w"/>
                                          </p:val>
                                        </p:tav>
                                      </p:tavLst>
                                    </p:anim>
                                    <p:anim calcmode="lin" valueType="num">
                                      <p:cBhvr additive="base">
                                        <p:cTn id="8" dur="1000"/>
                                        <p:tgtEl>
                                          <p:spTgt spid="2922"/>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2921"/>
                                        </p:tgtEl>
                                        <p:attrNameLst>
                                          <p:attrName>style.visibility</p:attrName>
                                        </p:attrNameLst>
                                      </p:cBhvr>
                                      <p:to>
                                        <p:strVal val="visible"/>
                                      </p:to>
                                    </p:set>
                                    <p:anim calcmode="lin" valueType="num">
                                      <p:cBhvr additive="base">
                                        <p:cTn id="11" dur="1000"/>
                                        <p:tgtEl>
                                          <p:spTgt spid="2921"/>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2920"/>
                                        </p:tgtEl>
                                        <p:attrNameLst>
                                          <p:attrName>style.visibility</p:attrName>
                                        </p:attrNameLst>
                                      </p:cBhvr>
                                      <p:to>
                                        <p:strVal val="visible"/>
                                      </p:to>
                                    </p:set>
                                    <p:anim calcmode="lin" valueType="num">
                                      <p:cBhvr additive="base">
                                        <p:cTn id="14" dur="1000"/>
                                        <p:tgtEl>
                                          <p:spTgt spid="2920"/>
                                        </p:tgtEl>
                                        <p:attrNameLst>
                                          <p:attrName>ppt_x</p:attrName>
                                        </p:attrNameLst>
                                      </p:cBhvr>
                                      <p:tavLst>
                                        <p:tav tm="0">
                                          <p:val>
                                            <p:strVal val="#ppt_x+1"/>
                                          </p:val>
                                        </p:tav>
                                        <p:tav tm="100000">
                                          <p:val>
                                            <p:strVal val="#ppt_x"/>
                                          </p:val>
                                        </p:tav>
                                      </p:tavLst>
                                    </p:anim>
                                  </p:childTnLst>
                                </p:cTn>
                              </p:par>
                              <p:par>
                                <p:cTn id="15" presetID="2" presetClass="entr" presetSubtype="1" fill="hold" nodeType="withEffect">
                                  <p:stCondLst>
                                    <p:cond delay="0"/>
                                  </p:stCondLst>
                                  <p:childTnLst>
                                    <p:set>
                                      <p:cBhvr>
                                        <p:cTn id="16" dur="1" fill="hold">
                                          <p:stCondLst>
                                            <p:cond delay="0"/>
                                          </p:stCondLst>
                                        </p:cTn>
                                        <p:tgtEl>
                                          <p:spTgt spid="2919"/>
                                        </p:tgtEl>
                                        <p:attrNameLst>
                                          <p:attrName>style.visibility</p:attrName>
                                        </p:attrNameLst>
                                      </p:cBhvr>
                                      <p:to>
                                        <p:strVal val="visible"/>
                                      </p:to>
                                    </p:set>
                                    <p:anim calcmode="lin" valueType="num">
                                      <p:cBhvr additive="base">
                                        <p:cTn id="17" dur="1000"/>
                                        <p:tgtEl>
                                          <p:spTgt spid="29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0"/>
        <p:cNvGrpSpPr/>
        <p:nvPr/>
      </p:nvGrpSpPr>
      <p:grpSpPr>
        <a:xfrm>
          <a:off x="0" y="0"/>
          <a:ext cx="0" cy="0"/>
          <a:chOff x="0" y="0"/>
          <a:chExt cx="0" cy="0"/>
        </a:xfrm>
      </p:grpSpPr>
      <p:sp>
        <p:nvSpPr>
          <p:cNvPr id="2931" name="Google Shape;2931;p11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Overview</a:t>
            </a:r>
            <a:endParaRPr/>
          </a:p>
        </p:txBody>
      </p:sp>
      <p:grpSp>
        <p:nvGrpSpPr>
          <p:cNvPr id="2932" name="Google Shape;2932;p111"/>
          <p:cNvGrpSpPr/>
          <p:nvPr/>
        </p:nvGrpSpPr>
        <p:grpSpPr>
          <a:xfrm>
            <a:off x="618660" y="2041330"/>
            <a:ext cx="4069688" cy="2168071"/>
            <a:chOff x="233350" y="949250"/>
            <a:chExt cx="7137300" cy="3802300"/>
          </a:xfrm>
        </p:grpSpPr>
        <p:sp>
          <p:nvSpPr>
            <p:cNvPr id="2933" name="Google Shape;2933;p11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4" name="Google Shape;2984;p111"/>
          <p:cNvSpPr txBox="1"/>
          <p:nvPr/>
        </p:nvSpPr>
        <p:spPr>
          <a:xfrm>
            <a:off x="1719869" y="1184538"/>
            <a:ext cx="1667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Outreach</a:t>
            </a:r>
            <a:endParaRPr sz="2000">
              <a:solidFill>
                <a:schemeClr val="lt1"/>
              </a:solidFill>
              <a:latin typeface="Bebas Neue"/>
              <a:ea typeface="Bebas Neue"/>
              <a:cs typeface="Bebas Neue"/>
              <a:sym typeface="Bebas Neue"/>
            </a:endParaRPr>
          </a:p>
        </p:txBody>
      </p:sp>
      <p:sp>
        <p:nvSpPr>
          <p:cNvPr id="2985" name="Google Shape;2985;p111"/>
          <p:cNvSpPr txBox="1"/>
          <p:nvPr/>
        </p:nvSpPr>
        <p:spPr>
          <a:xfrm>
            <a:off x="5756431" y="1184538"/>
            <a:ext cx="1667700" cy="3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Compliance rate</a:t>
            </a:r>
            <a:endParaRPr sz="2000">
              <a:solidFill>
                <a:schemeClr val="lt1"/>
              </a:solidFill>
              <a:latin typeface="Bebas Neue"/>
              <a:ea typeface="Bebas Neue"/>
              <a:cs typeface="Bebas Neue"/>
              <a:sym typeface="Bebas Neue"/>
            </a:endParaRPr>
          </a:p>
        </p:txBody>
      </p:sp>
      <p:sp>
        <p:nvSpPr>
          <p:cNvPr id="2986" name="Google Shape;2986;p111"/>
          <p:cNvSpPr/>
          <p:nvPr/>
        </p:nvSpPr>
        <p:spPr>
          <a:xfrm>
            <a:off x="1489833" y="3341536"/>
            <a:ext cx="347100" cy="34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1"/>
          <p:cNvSpPr/>
          <p:nvPr/>
        </p:nvSpPr>
        <p:spPr>
          <a:xfrm>
            <a:off x="3330505" y="2850003"/>
            <a:ext cx="260400" cy="26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1"/>
          <p:cNvSpPr/>
          <p:nvPr/>
        </p:nvSpPr>
        <p:spPr>
          <a:xfrm>
            <a:off x="1002030" y="2373123"/>
            <a:ext cx="487800" cy="48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1"/>
          <p:cNvSpPr/>
          <p:nvPr/>
        </p:nvSpPr>
        <p:spPr>
          <a:xfrm>
            <a:off x="4103579" y="3641299"/>
            <a:ext cx="188100" cy="188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0" name="Google Shape;2990;p111">
            <a:hlinkClick r:id="rId3"/>
          </p:cNvPr>
          <p:cNvPicPr preferRelativeResize="0"/>
          <p:nvPr/>
        </p:nvPicPr>
        <p:blipFill>
          <a:blip r:embed="rId4">
            <a:alphaModFix/>
          </a:blip>
          <a:stretch>
            <a:fillRect/>
          </a:stretch>
        </p:blipFill>
        <p:spPr>
          <a:xfrm>
            <a:off x="4832390" y="1958000"/>
            <a:ext cx="3692950" cy="1611450"/>
          </a:xfrm>
          <a:prstGeom prst="rect">
            <a:avLst/>
          </a:prstGeom>
          <a:noFill/>
          <a:ln>
            <a:noFill/>
          </a:ln>
        </p:spPr>
      </p:pic>
      <p:sp>
        <p:nvSpPr>
          <p:cNvPr id="2991" name="Google Shape;2991;p111"/>
          <p:cNvSpPr txBox="1"/>
          <p:nvPr/>
        </p:nvSpPr>
        <p:spPr>
          <a:xfrm>
            <a:off x="5083150" y="3650875"/>
            <a:ext cx="3191400" cy="5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Follow the link in the graph to modify its data and then paste the new one here. For more info, </a:t>
            </a:r>
            <a:r>
              <a:rPr lang="en" sz="1100" u="sng">
                <a:solidFill>
                  <a:schemeClr val="accent1"/>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1200">
              <a:solidFill>
                <a:schemeClr val="accen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32"/>
                                        </p:tgtEl>
                                        <p:attrNameLst>
                                          <p:attrName>style.visibility</p:attrName>
                                        </p:attrNameLst>
                                      </p:cBhvr>
                                      <p:to>
                                        <p:strVal val="visible"/>
                                      </p:to>
                                    </p:set>
                                    <p:animEffect transition="in" filter="fade">
                                      <p:cBhvr>
                                        <p:cTn id="7" dur="1000"/>
                                        <p:tgtEl>
                                          <p:spTgt spid="2932"/>
                                        </p:tgtEl>
                                      </p:cBhvr>
                                    </p:animEffect>
                                  </p:childTnLst>
                                </p:cTn>
                              </p:par>
                              <p:par>
                                <p:cTn id="8" presetID="23" presetClass="entr" presetSubtype="16"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 calcmode="lin" valueType="num">
                                      <p:cBhvr additive="base">
                                        <p:cTn id="10" dur="1000"/>
                                        <p:tgtEl>
                                          <p:spTgt spid="2986"/>
                                        </p:tgtEl>
                                        <p:attrNameLst>
                                          <p:attrName>ppt_w</p:attrName>
                                        </p:attrNameLst>
                                      </p:cBhvr>
                                      <p:tavLst>
                                        <p:tav tm="0">
                                          <p:val>
                                            <p:strVal val="0"/>
                                          </p:val>
                                        </p:tav>
                                        <p:tav tm="100000">
                                          <p:val>
                                            <p:strVal val="#ppt_w"/>
                                          </p:val>
                                        </p:tav>
                                      </p:tavLst>
                                    </p:anim>
                                    <p:anim calcmode="lin" valueType="num">
                                      <p:cBhvr additive="base">
                                        <p:cTn id="11" dur="1000"/>
                                        <p:tgtEl>
                                          <p:spTgt spid="2986"/>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2987"/>
                                        </p:tgtEl>
                                        <p:attrNameLst>
                                          <p:attrName>style.visibility</p:attrName>
                                        </p:attrNameLst>
                                      </p:cBhvr>
                                      <p:to>
                                        <p:strVal val="visible"/>
                                      </p:to>
                                    </p:set>
                                    <p:anim calcmode="lin" valueType="num">
                                      <p:cBhvr additive="base">
                                        <p:cTn id="14" dur="1000"/>
                                        <p:tgtEl>
                                          <p:spTgt spid="2987"/>
                                        </p:tgtEl>
                                        <p:attrNameLst>
                                          <p:attrName>ppt_w</p:attrName>
                                        </p:attrNameLst>
                                      </p:cBhvr>
                                      <p:tavLst>
                                        <p:tav tm="0">
                                          <p:val>
                                            <p:strVal val="0"/>
                                          </p:val>
                                        </p:tav>
                                        <p:tav tm="100000">
                                          <p:val>
                                            <p:strVal val="#ppt_w"/>
                                          </p:val>
                                        </p:tav>
                                      </p:tavLst>
                                    </p:anim>
                                    <p:anim calcmode="lin" valueType="num">
                                      <p:cBhvr additive="base">
                                        <p:cTn id="15" dur="1000"/>
                                        <p:tgtEl>
                                          <p:spTgt spid="2987"/>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2989"/>
                                        </p:tgtEl>
                                        <p:attrNameLst>
                                          <p:attrName>style.visibility</p:attrName>
                                        </p:attrNameLst>
                                      </p:cBhvr>
                                      <p:to>
                                        <p:strVal val="visible"/>
                                      </p:to>
                                    </p:set>
                                    <p:anim calcmode="lin" valueType="num">
                                      <p:cBhvr additive="base">
                                        <p:cTn id="18" dur="1000"/>
                                        <p:tgtEl>
                                          <p:spTgt spid="2989"/>
                                        </p:tgtEl>
                                        <p:attrNameLst>
                                          <p:attrName>ppt_w</p:attrName>
                                        </p:attrNameLst>
                                      </p:cBhvr>
                                      <p:tavLst>
                                        <p:tav tm="0">
                                          <p:val>
                                            <p:strVal val="0"/>
                                          </p:val>
                                        </p:tav>
                                        <p:tav tm="100000">
                                          <p:val>
                                            <p:strVal val="#ppt_w"/>
                                          </p:val>
                                        </p:tav>
                                      </p:tavLst>
                                    </p:anim>
                                    <p:anim calcmode="lin" valueType="num">
                                      <p:cBhvr additive="base">
                                        <p:cTn id="19" dur="1000"/>
                                        <p:tgtEl>
                                          <p:spTgt spid="2989"/>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2988"/>
                                        </p:tgtEl>
                                        <p:attrNameLst>
                                          <p:attrName>style.visibility</p:attrName>
                                        </p:attrNameLst>
                                      </p:cBhvr>
                                      <p:to>
                                        <p:strVal val="visible"/>
                                      </p:to>
                                    </p:set>
                                    <p:anim calcmode="lin" valueType="num">
                                      <p:cBhvr additive="base">
                                        <p:cTn id="22" dur="1000"/>
                                        <p:tgtEl>
                                          <p:spTgt spid="2988"/>
                                        </p:tgtEl>
                                        <p:attrNameLst>
                                          <p:attrName>ppt_w</p:attrName>
                                        </p:attrNameLst>
                                      </p:cBhvr>
                                      <p:tavLst>
                                        <p:tav tm="0">
                                          <p:val>
                                            <p:strVal val="0"/>
                                          </p:val>
                                        </p:tav>
                                        <p:tav tm="100000">
                                          <p:val>
                                            <p:strVal val="#ppt_w"/>
                                          </p:val>
                                        </p:tav>
                                      </p:tavLst>
                                    </p:anim>
                                    <p:anim calcmode="lin" valueType="num">
                                      <p:cBhvr additive="base">
                                        <p:cTn id="23" dur="1000"/>
                                        <p:tgtEl>
                                          <p:spTgt spid="2988"/>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2990"/>
                                        </p:tgtEl>
                                        <p:attrNameLst>
                                          <p:attrName>style.visibility</p:attrName>
                                        </p:attrNameLst>
                                      </p:cBhvr>
                                      <p:to>
                                        <p:strVal val="visible"/>
                                      </p:to>
                                    </p:set>
                                    <p:anim calcmode="lin" valueType="num">
                                      <p:cBhvr additive="base">
                                        <p:cTn id="26" dur="1000"/>
                                        <p:tgtEl>
                                          <p:spTgt spid="2990"/>
                                        </p:tgtEl>
                                        <p:attrNameLst>
                                          <p:attrName>ppt_w</p:attrName>
                                        </p:attrNameLst>
                                      </p:cBhvr>
                                      <p:tavLst>
                                        <p:tav tm="0">
                                          <p:val>
                                            <p:strVal val="0"/>
                                          </p:val>
                                        </p:tav>
                                        <p:tav tm="100000">
                                          <p:val>
                                            <p:strVal val="#ppt_w"/>
                                          </p:val>
                                        </p:tav>
                                      </p:tavLst>
                                    </p:anim>
                                    <p:anim calcmode="lin" valueType="num">
                                      <p:cBhvr additive="base">
                                        <p:cTn id="27" dur="1000"/>
                                        <p:tgtEl>
                                          <p:spTgt spid="2990"/>
                                        </p:tgtEl>
                                        <p:attrNameLst>
                                          <p:attrName>ppt_h</p:attrName>
                                        </p:attrNameLst>
                                      </p:cBhvr>
                                      <p:tavLst>
                                        <p:tav tm="0">
                                          <p:val>
                                            <p:strVal val="0"/>
                                          </p:val>
                                        </p:tav>
                                        <p:tav tm="100000">
                                          <p:val>
                                            <p:strVal val="#ppt_h"/>
                                          </p:val>
                                        </p:tav>
                                      </p:tavLst>
                                    </p:anim>
                                  </p:childTnLst>
                                </p:cTn>
                              </p:par>
                              <p:par>
                                <p:cTn id="28" presetID="2" presetClass="entr" presetSubtype="4" fill="hold" nodeType="withEffect">
                                  <p:stCondLst>
                                    <p:cond delay="0"/>
                                  </p:stCondLst>
                                  <p:childTnLst>
                                    <p:set>
                                      <p:cBhvr>
                                        <p:cTn id="29" dur="1" fill="hold">
                                          <p:stCondLst>
                                            <p:cond delay="0"/>
                                          </p:stCondLst>
                                        </p:cTn>
                                        <p:tgtEl>
                                          <p:spTgt spid="2991"/>
                                        </p:tgtEl>
                                        <p:attrNameLst>
                                          <p:attrName>style.visibility</p:attrName>
                                        </p:attrNameLst>
                                      </p:cBhvr>
                                      <p:to>
                                        <p:strVal val="visible"/>
                                      </p:to>
                                    </p:set>
                                    <p:anim calcmode="lin" valueType="num">
                                      <p:cBhvr additive="base">
                                        <p:cTn id="30" dur="1000"/>
                                        <p:tgtEl>
                                          <p:spTgt spid="2991"/>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985"/>
                                        </p:tgtEl>
                                        <p:attrNameLst>
                                          <p:attrName>style.visibility</p:attrName>
                                        </p:attrNameLst>
                                      </p:cBhvr>
                                      <p:to>
                                        <p:strVal val="visible"/>
                                      </p:to>
                                    </p:set>
                                    <p:animEffect transition="in" filter="fade">
                                      <p:cBhvr>
                                        <p:cTn id="33" dur="1000"/>
                                        <p:tgtEl>
                                          <p:spTgt spid="2985"/>
                                        </p:tgtEl>
                                      </p:cBhvr>
                                    </p:animEffect>
                                  </p:childTnLst>
                                </p:cTn>
                              </p:par>
                              <p:par>
                                <p:cTn id="34" presetID="10" presetClass="entr" presetSubtype="0" fill="hold" nodeType="withEffect">
                                  <p:stCondLst>
                                    <p:cond delay="0"/>
                                  </p:stCondLst>
                                  <p:childTnLst>
                                    <p:set>
                                      <p:cBhvr>
                                        <p:cTn id="35" dur="1" fill="hold">
                                          <p:stCondLst>
                                            <p:cond delay="0"/>
                                          </p:stCondLst>
                                        </p:cTn>
                                        <p:tgtEl>
                                          <p:spTgt spid="2984"/>
                                        </p:tgtEl>
                                        <p:attrNameLst>
                                          <p:attrName>style.visibility</p:attrName>
                                        </p:attrNameLst>
                                      </p:cBhvr>
                                      <p:to>
                                        <p:strVal val="visible"/>
                                      </p:to>
                                    </p:set>
                                    <p:animEffect transition="in" filter="fade">
                                      <p:cBhvr>
                                        <p:cTn id="36" dur="1000"/>
                                        <p:tgtEl>
                                          <p:spTgt spid="2984"/>
                                        </p:tgtEl>
                                      </p:cBhvr>
                                    </p:animEffect>
                                  </p:childTnLst>
                                </p:cTn>
                              </p:par>
                              <p:par>
                                <p:cTn id="37" presetID="2" presetClass="entr" presetSubtype="1" fill="hold" nodeType="withEffect">
                                  <p:stCondLst>
                                    <p:cond delay="0"/>
                                  </p:stCondLst>
                                  <p:childTnLst>
                                    <p:set>
                                      <p:cBhvr>
                                        <p:cTn id="38" dur="1" fill="hold">
                                          <p:stCondLst>
                                            <p:cond delay="0"/>
                                          </p:stCondLst>
                                        </p:cTn>
                                        <p:tgtEl>
                                          <p:spTgt spid="2931"/>
                                        </p:tgtEl>
                                        <p:attrNameLst>
                                          <p:attrName>style.visibility</p:attrName>
                                        </p:attrNameLst>
                                      </p:cBhvr>
                                      <p:to>
                                        <p:strVal val="visible"/>
                                      </p:to>
                                    </p:set>
                                    <p:anim calcmode="lin" valueType="num">
                                      <p:cBhvr additive="base">
                                        <p:cTn id="39" dur="1000"/>
                                        <p:tgtEl>
                                          <p:spTgt spid="29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4"/>
        <p:cNvGrpSpPr/>
        <p:nvPr/>
      </p:nvGrpSpPr>
      <p:grpSpPr>
        <a:xfrm>
          <a:off x="0" y="0"/>
          <a:ext cx="0" cy="0"/>
          <a:chOff x="0" y="0"/>
          <a:chExt cx="0" cy="0"/>
        </a:xfrm>
      </p:grpSpPr>
      <p:sp>
        <p:nvSpPr>
          <p:cNvPr id="1545" name="Google Shape;1545;p67"/>
          <p:cNvSpPr txBox="1">
            <a:spLocks noGrp="1"/>
          </p:cNvSpPr>
          <p:nvPr>
            <p:ph type="title"/>
          </p:nvPr>
        </p:nvSpPr>
        <p:spPr>
          <a:xfrm>
            <a:off x="1648863" y="1631938"/>
            <a:ext cx="2808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Our company</a:t>
            </a:r>
            <a:endParaRPr>
              <a:solidFill>
                <a:schemeClr val="tx1"/>
              </a:solidFill>
            </a:endParaRPr>
          </a:p>
        </p:txBody>
      </p:sp>
      <p:sp>
        <p:nvSpPr>
          <p:cNvPr id="1546" name="Google Shape;1546;p67"/>
          <p:cNvSpPr txBox="1">
            <a:spLocks noGrp="1"/>
          </p:cNvSpPr>
          <p:nvPr>
            <p:ph type="body" idx="1"/>
          </p:nvPr>
        </p:nvSpPr>
        <p:spPr>
          <a:xfrm>
            <a:off x="1648863" y="2207949"/>
            <a:ext cx="2808000" cy="14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1"/>
                </a:solidFill>
              </a:rPr>
              <a:t>Mercury is the closest planet to the Sun and the smallest one in the Solar System—it’s only a bit larger than the Moon</a:t>
            </a:r>
            <a:endParaRPr>
              <a:solidFill>
                <a:schemeClr val="tx1"/>
              </a:solidFill>
            </a:endParaRPr>
          </a:p>
        </p:txBody>
      </p:sp>
      <p:grpSp>
        <p:nvGrpSpPr>
          <p:cNvPr id="1547" name="Google Shape;1547;p67"/>
          <p:cNvGrpSpPr/>
          <p:nvPr/>
        </p:nvGrpSpPr>
        <p:grpSpPr>
          <a:xfrm>
            <a:off x="5977500" y="2012175"/>
            <a:ext cx="1316700" cy="1316700"/>
            <a:chOff x="5977500" y="1913425"/>
            <a:chExt cx="1316700" cy="1316700"/>
          </a:xfrm>
        </p:grpSpPr>
        <p:sp>
          <p:nvSpPr>
            <p:cNvPr id="1548" name="Google Shape;1548;p67"/>
            <p:cNvSpPr/>
            <p:nvPr/>
          </p:nvSpPr>
          <p:spPr>
            <a:xfrm>
              <a:off x="5977500" y="1913425"/>
              <a:ext cx="1316700" cy="13167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49" name="Google Shape;1549;p67"/>
            <p:cNvSpPr txBox="1"/>
            <p:nvPr/>
          </p:nvSpPr>
          <p:spPr>
            <a:xfrm>
              <a:off x="6286525" y="2163363"/>
              <a:ext cx="698400" cy="3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tx1"/>
                  </a:solidFill>
                  <a:latin typeface="Bebas Neue"/>
                  <a:ea typeface="Bebas Neue"/>
                  <a:cs typeface="Bebas Neue"/>
                  <a:sym typeface="Bebas Neue"/>
                </a:rPr>
                <a:t>LOGO</a:t>
              </a:r>
              <a:endParaRPr sz="2500">
                <a:solidFill>
                  <a:schemeClr val="tx1"/>
                </a:solidFill>
                <a:latin typeface="Bebas Neue"/>
                <a:ea typeface="Bebas Neue"/>
                <a:cs typeface="Bebas Neue"/>
                <a:sym typeface="Bebas Neue"/>
              </a:endParaRPr>
            </a:p>
          </p:txBody>
        </p:sp>
        <p:sp>
          <p:nvSpPr>
            <p:cNvPr id="1550" name="Google Shape;1550;p67"/>
            <p:cNvSpPr txBox="1"/>
            <p:nvPr/>
          </p:nvSpPr>
          <p:spPr>
            <a:xfrm>
              <a:off x="6137225" y="2615434"/>
              <a:ext cx="9972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tx1"/>
                  </a:solidFill>
                  <a:latin typeface="Montserrat"/>
                  <a:ea typeface="Montserrat"/>
                  <a:cs typeface="Montserrat"/>
                  <a:sym typeface="Montserrat"/>
                </a:rPr>
                <a:t>here</a:t>
              </a:r>
              <a:endParaRPr sz="1800">
                <a:solidFill>
                  <a:schemeClr val="tx1"/>
                </a:solidFill>
                <a:latin typeface="Montserrat"/>
                <a:ea typeface="Montserrat"/>
                <a:cs typeface="Montserrat"/>
                <a:sym typeface="Montserrat"/>
              </a:endParaRPr>
            </a:p>
          </p:txBody>
        </p:sp>
        <p:cxnSp>
          <p:nvCxnSpPr>
            <p:cNvPr id="1551" name="Google Shape;1551;p67"/>
            <p:cNvCxnSpPr/>
            <p:nvPr/>
          </p:nvCxnSpPr>
          <p:spPr>
            <a:xfrm>
              <a:off x="6243600" y="2571750"/>
              <a:ext cx="7845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ppt_w</p:attrName>
                                        </p:attrNameLst>
                                      </p:cBhvr>
                                      <p:tavLst>
                                        <p:tav tm="0">
                                          <p:val>
                                            <p:strVal val="0"/>
                                          </p:val>
                                        </p:tav>
                                        <p:tav tm="100000">
                                          <p:val>
                                            <p:strVal val="#ppt_w"/>
                                          </p:val>
                                        </p:tav>
                                      </p:tavLst>
                                    </p:anim>
                                    <p:anim calcmode="lin" valueType="num">
                                      <p:cBhvr additive="base">
                                        <p:cTn id="8" dur="1000"/>
                                        <p:tgtEl>
                                          <p:spTgt spid="1547"/>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545"/>
                                        </p:tgtEl>
                                        <p:attrNameLst>
                                          <p:attrName>style.visibility</p:attrName>
                                        </p:attrNameLst>
                                      </p:cBhvr>
                                      <p:to>
                                        <p:strVal val="visible"/>
                                      </p:to>
                                    </p:set>
                                    <p:anim calcmode="lin" valueType="num">
                                      <p:cBhvr additive="base">
                                        <p:cTn id="11" dur="1000"/>
                                        <p:tgtEl>
                                          <p:spTgt spid="1545"/>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546"/>
                                        </p:tgtEl>
                                        <p:attrNameLst>
                                          <p:attrName>style.visibility</p:attrName>
                                        </p:attrNameLst>
                                      </p:cBhvr>
                                      <p:to>
                                        <p:strVal val="visible"/>
                                      </p:to>
                                    </p:set>
                                    <p:anim calcmode="lin" valueType="num">
                                      <p:cBhvr additive="base">
                                        <p:cTn id="14" dur="1000"/>
                                        <p:tgtEl>
                                          <p:spTgt spid="15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5"/>
        <p:cNvGrpSpPr/>
        <p:nvPr/>
      </p:nvGrpSpPr>
      <p:grpSpPr>
        <a:xfrm>
          <a:off x="0" y="0"/>
          <a:ext cx="0" cy="0"/>
          <a:chOff x="0" y="0"/>
          <a:chExt cx="0" cy="0"/>
        </a:xfrm>
      </p:grpSpPr>
      <p:sp>
        <p:nvSpPr>
          <p:cNvPr id="2996" name="Google Shape;2996;p112"/>
          <p:cNvSpPr/>
          <p:nvPr/>
        </p:nvSpPr>
        <p:spPr>
          <a:xfrm>
            <a:off x="798900" y="1161400"/>
            <a:ext cx="1404600" cy="14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2"/>
          <p:cNvSpPr/>
          <p:nvPr/>
        </p:nvSpPr>
        <p:spPr>
          <a:xfrm>
            <a:off x="1423175" y="3231206"/>
            <a:ext cx="1065900" cy="106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2"/>
          <p:cNvSpPr/>
          <p:nvPr/>
        </p:nvSpPr>
        <p:spPr>
          <a:xfrm>
            <a:off x="7325150" y="3224725"/>
            <a:ext cx="1033200" cy="103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p>
        </p:txBody>
      </p:sp>
      <p:sp>
        <p:nvSpPr>
          <p:cNvPr id="3000" name="Google Shape;3000;p112"/>
          <p:cNvSpPr txBox="1">
            <a:spLocks noGrp="1"/>
          </p:cNvSpPr>
          <p:nvPr>
            <p:ph type="title" idx="2"/>
          </p:nvPr>
        </p:nvSpPr>
        <p:spPr>
          <a:xfrm>
            <a:off x="3109950" y="2310900"/>
            <a:ext cx="2924100" cy="11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3001" name="Google Shape;3001;p112"/>
          <p:cNvSpPr txBox="1">
            <a:spLocks noGrp="1"/>
          </p:cNvSpPr>
          <p:nvPr>
            <p:ph type="title" idx="3"/>
          </p:nvPr>
        </p:nvSpPr>
        <p:spPr>
          <a:xfrm>
            <a:off x="7384600" y="3403066"/>
            <a:ext cx="9144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3002" name="Google Shape;3002;p112"/>
          <p:cNvSpPr txBox="1">
            <a:spLocks noGrp="1"/>
          </p:cNvSpPr>
          <p:nvPr>
            <p:ph type="title" idx="5"/>
          </p:nvPr>
        </p:nvSpPr>
        <p:spPr>
          <a:xfrm>
            <a:off x="1498950" y="3425906"/>
            <a:ext cx="9144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3003" name="Google Shape;3003;p112"/>
          <p:cNvSpPr txBox="1">
            <a:spLocks noGrp="1"/>
          </p:cNvSpPr>
          <p:nvPr>
            <p:ph type="title" idx="6"/>
          </p:nvPr>
        </p:nvSpPr>
        <p:spPr>
          <a:xfrm>
            <a:off x="1044000" y="1525475"/>
            <a:ext cx="9144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3004" name="Google Shape;3004;p112"/>
          <p:cNvSpPr/>
          <p:nvPr/>
        </p:nvSpPr>
        <p:spPr>
          <a:xfrm>
            <a:off x="6653875" y="1099201"/>
            <a:ext cx="1212300" cy="121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2"/>
          <p:cNvSpPr txBox="1">
            <a:spLocks noGrp="1"/>
          </p:cNvSpPr>
          <p:nvPr>
            <p:ph type="title" idx="4"/>
          </p:nvPr>
        </p:nvSpPr>
        <p:spPr>
          <a:xfrm>
            <a:off x="6804950" y="1366425"/>
            <a:ext cx="910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3006" name="Google Shape;3006;p112"/>
          <p:cNvSpPr txBox="1"/>
          <p:nvPr/>
        </p:nvSpPr>
        <p:spPr>
          <a:xfrm>
            <a:off x="1017600" y="2696206"/>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Mercury</a:t>
            </a:r>
            <a:endParaRPr sz="2000">
              <a:solidFill>
                <a:schemeClr val="lt1"/>
              </a:solidFill>
              <a:latin typeface="Bebas Neue"/>
              <a:ea typeface="Bebas Neue"/>
              <a:cs typeface="Bebas Neue"/>
              <a:sym typeface="Bebas Neue"/>
            </a:endParaRPr>
          </a:p>
        </p:txBody>
      </p:sp>
      <p:sp>
        <p:nvSpPr>
          <p:cNvPr id="3007" name="Google Shape;3007;p112"/>
          <p:cNvSpPr txBox="1"/>
          <p:nvPr/>
        </p:nvSpPr>
        <p:spPr>
          <a:xfrm>
            <a:off x="1472525" y="4427311"/>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venus</a:t>
            </a:r>
            <a:endParaRPr sz="2000">
              <a:solidFill>
                <a:schemeClr val="lt1"/>
              </a:solidFill>
              <a:latin typeface="Bebas Neue"/>
              <a:ea typeface="Bebas Neue"/>
              <a:cs typeface="Bebas Neue"/>
              <a:sym typeface="Bebas Neue"/>
            </a:endParaRPr>
          </a:p>
        </p:txBody>
      </p:sp>
      <p:sp>
        <p:nvSpPr>
          <p:cNvPr id="3008" name="Google Shape;3008;p112"/>
          <p:cNvSpPr txBox="1"/>
          <p:nvPr/>
        </p:nvSpPr>
        <p:spPr>
          <a:xfrm>
            <a:off x="7358200" y="4388131"/>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p:txBody>
      </p:sp>
      <p:sp>
        <p:nvSpPr>
          <p:cNvPr id="3009" name="Google Shape;3009;p112"/>
          <p:cNvSpPr txBox="1"/>
          <p:nvPr/>
        </p:nvSpPr>
        <p:spPr>
          <a:xfrm>
            <a:off x="6776425" y="2441073"/>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Mars</a:t>
            </a:r>
            <a:endParaRPr sz="2000">
              <a:solidFill>
                <a:schemeClr val="lt1"/>
              </a:solidFill>
              <a:latin typeface="Bebas Neue"/>
              <a:ea typeface="Bebas Neue"/>
              <a:cs typeface="Bebas Neue"/>
              <a:sym typeface="Bebas Neue"/>
            </a:endParaRPr>
          </a:p>
        </p:txBody>
      </p:sp>
      <p:grpSp>
        <p:nvGrpSpPr>
          <p:cNvPr id="3010" name="Google Shape;3010;p112"/>
          <p:cNvGrpSpPr/>
          <p:nvPr/>
        </p:nvGrpSpPr>
        <p:grpSpPr>
          <a:xfrm>
            <a:off x="2203368" y="1327800"/>
            <a:ext cx="5121863" cy="3097500"/>
            <a:chOff x="2203368" y="1327800"/>
            <a:chExt cx="5121863" cy="3097500"/>
          </a:xfrm>
        </p:grpSpPr>
        <p:sp>
          <p:nvSpPr>
            <p:cNvPr id="3011" name="Google Shape;3011;p112"/>
            <p:cNvSpPr/>
            <p:nvPr/>
          </p:nvSpPr>
          <p:spPr>
            <a:xfrm>
              <a:off x="3023250" y="1327800"/>
              <a:ext cx="3097500" cy="30975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2" name="Google Shape;3012;p112"/>
            <p:cNvCxnSpPr>
              <a:stCxn id="3011" idx="1"/>
              <a:endCxn id="2996" idx="6"/>
            </p:cNvCxnSpPr>
            <p:nvPr/>
          </p:nvCxnSpPr>
          <p:spPr>
            <a:xfrm flipH="1">
              <a:off x="2203368" y="1781418"/>
              <a:ext cx="1273500" cy="82500"/>
            </a:xfrm>
            <a:prstGeom prst="straightConnector1">
              <a:avLst/>
            </a:prstGeom>
            <a:noFill/>
            <a:ln w="38100" cap="flat" cmpd="sng">
              <a:solidFill>
                <a:schemeClr val="lt1"/>
              </a:solidFill>
              <a:prstDash val="solid"/>
              <a:round/>
              <a:headEnd type="none" w="med" len="med"/>
              <a:tailEnd type="none" w="med" len="med"/>
            </a:ln>
          </p:spPr>
        </p:cxnSp>
        <p:cxnSp>
          <p:nvCxnSpPr>
            <p:cNvPr id="3013" name="Google Shape;3013;p112"/>
            <p:cNvCxnSpPr>
              <a:stCxn id="2997" idx="6"/>
              <a:endCxn id="3011" idx="3"/>
            </p:cNvCxnSpPr>
            <p:nvPr/>
          </p:nvCxnSpPr>
          <p:spPr>
            <a:xfrm>
              <a:off x="2489075" y="3764306"/>
              <a:ext cx="987900" cy="207300"/>
            </a:xfrm>
            <a:prstGeom prst="straightConnector1">
              <a:avLst/>
            </a:prstGeom>
            <a:noFill/>
            <a:ln w="38100" cap="flat" cmpd="sng">
              <a:solidFill>
                <a:schemeClr val="lt1"/>
              </a:solidFill>
              <a:prstDash val="solid"/>
              <a:round/>
              <a:headEnd type="none" w="med" len="med"/>
              <a:tailEnd type="none" w="med" len="med"/>
            </a:ln>
          </p:spPr>
        </p:cxnSp>
        <p:cxnSp>
          <p:nvCxnSpPr>
            <p:cNvPr id="3014" name="Google Shape;3014;p112"/>
            <p:cNvCxnSpPr>
              <a:stCxn id="3011" idx="7"/>
              <a:endCxn id="3004" idx="2"/>
            </p:cNvCxnSpPr>
            <p:nvPr/>
          </p:nvCxnSpPr>
          <p:spPr>
            <a:xfrm rot="10800000" flipH="1">
              <a:off x="5667132" y="1705518"/>
              <a:ext cx="986700" cy="75900"/>
            </a:xfrm>
            <a:prstGeom prst="straightConnector1">
              <a:avLst/>
            </a:prstGeom>
            <a:noFill/>
            <a:ln w="38100" cap="flat" cmpd="sng">
              <a:solidFill>
                <a:schemeClr val="lt1"/>
              </a:solidFill>
              <a:prstDash val="solid"/>
              <a:round/>
              <a:headEnd type="none" w="med" len="med"/>
              <a:tailEnd type="none" w="med" len="med"/>
            </a:ln>
          </p:spPr>
        </p:cxnSp>
        <p:cxnSp>
          <p:nvCxnSpPr>
            <p:cNvPr id="3015" name="Google Shape;3015;p112"/>
            <p:cNvCxnSpPr>
              <a:stCxn id="3011" idx="5"/>
              <a:endCxn id="2998" idx="2"/>
            </p:cNvCxnSpPr>
            <p:nvPr/>
          </p:nvCxnSpPr>
          <p:spPr>
            <a:xfrm rot="10800000" flipH="1">
              <a:off x="5667132" y="3741582"/>
              <a:ext cx="1658100" cy="230100"/>
            </a:xfrm>
            <a:prstGeom prst="straightConnector1">
              <a:avLst/>
            </a:prstGeom>
            <a:noFill/>
            <a:ln w="38100" cap="flat" cmpd="sng">
              <a:solidFill>
                <a:schemeClr val="lt1"/>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00"/>
                                        </p:tgtEl>
                                        <p:attrNameLst>
                                          <p:attrName>style.visibility</p:attrName>
                                        </p:attrNameLst>
                                      </p:cBhvr>
                                      <p:to>
                                        <p:strVal val="visible"/>
                                      </p:to>
                                    </p:set>
                                    <p:anim calcmode="lin" valueType="num">
                                      <p:cBhvr additive="base">
                                        <p:cTn id="7" dur="1000"/>
                                        <p:tgtEl>
                                          <p:spTgt spid="3000"/>
                                        </p:tgtEl>
                                        <p:attrNameLst>
                                          <p:attrName>ppt_w</p:attrName>
                                        </p:attrNameLst>
                                      </p:cBhvr>
                                      <p:tavLst>
                                        <p:tav tm="0">
                                          <p:val>
                                            <p:strVal val="0"/>
                                          </p:val>
                                        </p:tav>
                                        <p:tav tm="100000">
                                          <p:val>
                                            <p:strVal val="#ppt_w"/>
                                          </p:val>
                                        </p:tav>
                                      </p:tavLst>
                                    </p:anim>
                                    <p:anim calcmode="lin" valueType="num">
                                      <p:cBhvr additive="base">
                                        <p:cTn id="8" dur="1000"/>
                                        <p:tgtEl>
                                          <p:spTgt spid="300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02"/>
                                        </p:tgtEl>
                                        <p:attrNameLst>
                                          <p:attrName>style.visibility</p:attrName>
                                        </p:attrNameLst>
                                      </p:cBhvr>
                                      <p:to>
                                        <p:strVal val="visible"/>
                                      </p:to>
                                    </p:set>
                                    <p:anim calcmode="lin" valueType="num">
                                      <p:cBhvr additive="base">
                                        <p:cTn id="11" dur="1000"/>
                                        <p:tgtEl>
                                          <p:spTgt spid="3002"/>
                                        </p:tgtEl>
                                        <p:attrNameLst>
                                          <p:attrName>ppt_w</p:attrName>
                                        </p:attrNameLst>
                                      </p:cBhvr>
                                      <p:tavLst>
                                        <p:tav tm="0">
                                          <p:val>
                                            <p:strVal val="0"/>
                                          </p:val>
                                        </p:tav>
                                        <p:tav tm="100000">
                                          <p:val>
                                            <p:strVal val="#ppt_w"/>
                                          </p:val>
                                        </p:tav>
                                      </p:tavLst>
                                    </p:anim>
                                    <p:anim calcmode="lin" valueType="num">
                                      <p:cBhvr additive="base">
                                        <p:cTn id="12" dur="1000"/>
                                        <p:tgtEl>
                                          <p:spTgt spid="300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003"/>
                                        </p:tgtEl>
                                        <p:attrNameLst>
                                          <p:attrName>style.visibility</p:attrName>
                                        </p:attrNameLst>
                                      </p:cBhvr>
                                      <p:to>
                                        <p:strVal val="visible"/>
                                      </p:to>
                                    </p:set>
                                    <p:anim calcmode="lin" valueType="num">
                                      <p:cBhvr additive="base">
                                        <p:cTn id="15" dur="1000"/>
                                        <p:tgtEl>
                                          <p:spTgt spid="3003"/>
                                        </p:tgtEl>
                                        <p:attrNameLst>
                                          <p:attrName>ppt_w</p:attrName>
                                        </p:attrNameLst>
                                      </p:cBhvr>
                                      <p:tavLst>
                                        <p:tav tm="0">
                                          <p:val>
                                            <p:strVal val="0"/>
                                          </p:val>
                                        </p:tav>
                                        <p:tav tm="100000">
                                          <p:val>
                                            <p:strVal val="#ppt_w"/>
                                          </p:val>
                                        </p:tav>
                                      </p:tavLst>
                                    </p:anim>
                                    <p:anim calcmode="lin" valueType="num">
                                      <p:cBhvr additive="base">
                                        <p:cTn id="16" dur="1000"/>
                                        <p:tgtEl>
                                          <p:spTgt spid="3003"/>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005"/>
                                        </p:tgtEl>
                                        <p:attrNameLst>
                                          <p:attrName>style.visibility</p:attrName>
                                        </p:attrNameLst>
                                      </p:cBhvr>
                                      <p:to>
                                        <p:strVal val="visible"/>
                                      </p:to>
                                    </p:set>
                                    <p:anim calcmode="lin" valueType="num">
                                      <p:cBhvr additive="base">
                                        <p:cTn id="19" dur="1000"/>
                                        <p:tgtEl>
                                          <p:spTgt spid="3005"/>
                                        </p:tgtEl>
                                        <p:attrNameLst>
                                          <p:attrName>ppt_w</p:attrName>
                                        </p:attrNameLst>
                                      </p:cBhvr>
                                      <p:tavLst>
                                        <p:tav tm="0">
                                          <p:val>
                                            <p:strVal val="0"/>
                                          </p:val>
                                        </p:tav>
                                        <p:tav tm="100000">
                                          <p:val>
                                            <p:strVal val="#ppt_w"/>
                                          </p:val>
                                        </p:tav>
                                      </p:tavLst>
                                    </p:anim>
                                    <p:anim calcmode="lin" valueType="num">
                                      <p:cBhvr additive="base">
                                        <p:cTn id="20" dur="1000"/>
                                        <p:tgtEl>
                                          <p:spTgt spid="3005"/>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001"/>
                                        </p:tgtEl>
                                        <p:attrNameLst>
                                          <p:attrName>style.visibility</p:attrName>
                                        </p:attrNameLst>
                                      </p:cBhvr>
                                      <p:to>
                                        <p:strVal val="visible"/>
                                      </p:to>
                                    </p:set>
                                    <p:anim calcmode="lin" valueType="num">
                                      <p:cBhvr additive="base">
                                        <p:cTn id="23" dur="1000"/>
                                        <p:tgtEl>
                                          <p:spTgt spid="3001"/>
                                        </p:tgtEl>
                                        <p:attrNameLst>
                                          <p:attrName>ppt_w</p:attrName>
                                        </p:attrNameLst>
                                      </p:cBhvr>
                                      <p:tavLst>
                                        <p:tav tm="0">
                                          <p:val>
                                            <p:strVal val="0"/>
                                          </p:val>
                                        </p:tav>
                                        <p:tav tm="100000">
                                          <p:val>
                                            <p:strVal val="#ppt_w"/>
                                          </p:val>
                                        </p:tav>
                                      </p:tavLst>
                                    </p:anim>
                                    <p:anim calcmode="lin" valueType="num">
                                      <p:cBhvr additive="base">
                                        <p:cTn id="24" dur="1000"/>
                                        <p:tgtEl>
                                          <p:spTgt spid="300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996"/>
                                        </p:tgtEl>
                                        <p:attrNameLst>
                                          <p:attrName>style.visibility</p:attrName>
                                        </p:attrNameLst>
                                      </p:cBhvr>
                                      <p:to>
                                        <p:strVal val="visible"/>
                                      </p:to>
                                    </p:set>
                                    <p:animEffect transition="in" filter="fade">
                                      <p:cBhvr>
                                        <p:cTn id="27" dur="1000"/>
                                        <p:tgtEl>
                                          <p:spTgt spid="2996"/>
                                        </p:tgtEl>
                                      </p:cBhvr>
                                    </p:animEffect>
                                  </p:childTnLst>
                                </p:cTn>
                              </p:par>
                              <p:par>
                                <p:cTn id="28" presetID="10" presetClass="entr" presetSubtype="0" fill="hold" nodeType="withEffect">
                                  <p:stCondLst>
                                    <p:cond delay="0"/>
                                  </p:stCondLst>
                                  <p:childTnLst>
                                    <p:set>
                                      <p:cBhvr>
                                        <p:cTn id="29" dur="1" fill="hold">
                                          <p:stCondLst>
                                            <p:cond delay="0"/>
                                          </p:stCondLst>
                                        </p:cTn>
                                        <p:tgtEl>
                                          <p:spTgt spid="2997"/>
                                        </p:tgtEl>
                                        <p:attrNameLst>
                                          <p:attrName>style.visibility</p:attrName>
                                        </p:attrNameLst>
                                      </p:cBhvr>
                                      <p:to>
                                        <p:strVal val="visible"/>
                                      </p:to>
                                    </p:set>
                                    <p:animEffect transition="in" filter="fade">
                                      <p:cBhvr>
                                        <p:cTn id="30" dur="1000"/>
                                        <p:tgtEl>
                                          <p:spTgt spid="2997"/>
                                        </p:tgtEl>
                                      </p:cBhvr>
                                    </p:animEffect>
                                  </p:childTnLst>
                                </p:cTn>
                              </p:par>
                              <p:par>
                                <p:cTn id="31" presetID="10" presetClass="entr" presetSubtype="0" fill="hold" nodeType="withEffect">
                                  <p:stCondLst>
                                    <p:cond delay="0"/>
                                  </p:stCondLst>
                                  <p:childTnLst>
                                    <p:set>
                                      <p:cBhvr>
                                        <p:cTn id="32" dur="1" fill="hold">
                                          <p:stCondLst>
                                            <p:cond delay="0"/>
                                          </p:stCondLst>
                                        </p:cTn>
                                        <p:tgtEl>
                                          <p:spTgt spid="2998"/>
                                        </p:tgtEl>
                                        <p:attrNameLst>
                                          <p:attrName>style.visibility</p:attrName>
                                        </p:attrNameLst>
                                      </p:cBhvr>
                                      <p:to>
                                        <p:strVal val="visible"/>
                                      </p:to>
                                    </p:set>
                                    <p:animEffect transition="in" filter="fade">
                                      <p:cBhvr>
                                        <p:cTn id="33" dur="1000"/>
                                        <p:tgtEl>
                                          <p:spTgt spid="2998"/>
                                        </p:tgtEl>
                                      </p:cBhvr>
                                    </p:animEffect>
                                  </p:childTnLst>
                                </p:cTn>
                              </p:par>
                              <p:par>
                                <p:cTn id="34" presetID="10" presetClass="entr" presetSubtype="0" fill="hold" nodeType="withEffect">
                                  <p:stCondLst>
                                    <p:cond delay="0"/>
                                  </p:stCondLst>
                                  <p:childTnLst>
                                    <p:set>
                                      <p:cBhvr>
                                        <p:cTn id="35" dur="1" fill="hold">
                                          <p:stCondLst>
                                            <p:cond delay="0"/>
                                          </p:stCondLst>
                                        </p:cTn>
                                        <p:tgtEl>
                                          <p:spTgt spid="3004"/>
                                        </p:tgtEl>
                                        <p:attrNameLst>
                                          <p:attrName>style.visibility</p:attrName>
                                        </p:attrNameLst>
                                      </p:cBhvr>
                                      <p:to>
                                        <p:strVal val="visible"/>
                                      </p:to>
                                    </p:set>
                                    <p:animEffect transition="in" filter="fade">
                                      <p:cBhvr>
                                        <p:cTn id="36" dur="1000"/>
                                        <p:tgtEl>
                                          <p:spTgt spid="3004"/>
                                        </p:tgtEl>
                                      </p:cBhvr>
                                    </p:animEffect>
                                  </p:childTnLst>
                                </p:cTn>
                              </p:par>
                              <p:par>
                                <p:cTn id="37" presetID="10" presetClass="entr" presetSubtype="0" fill="hold" nodeType="withEffect">
                                  <p:stCondLst>
                                    <p:cond delay="0"/>
                                  </p:stCondLst>
                                  <p:childTnLst>
                                    <p:set>
                                      <p:cBhvr>
                                        <p:cTn id="38" dur="1" fill="hold">
                                          <p:stCondLst>
                                            <p:cond delay="0"/>
                                          </p:stCondLst>
                                        </p:cTn>
                                        <p:tgtEl>
                                          <p:spTgt spid="3006"/>
                                        </p:tgtEl>
                                        <p:attrNameLst>
                                          <p:attrName>style.visibility</p:attrName>
                                        </p:attrNameLst>
                                      </p:cBhvr>
                                      <p:to>
                                        <p:strVal val="visible"/>
                                      </p:to>
                                    </p:set>
                                    <p:animEffect transition="in" filter="fade">
                                      <p:cBhvr>
                                        <p:cTn id="39" dur="1000"/>
                                        <p:tgtEl>
                                          <p:spTgt spid="3006"/>
                                        </p:tgtEl>
                                      </p:cBhvr>
                                    </p:animEffect>
                                  </p:childTnLst>
                                </p:cTn>
                              </p:par>
                              <p:par>
                                <p:cTn id="40" presetID="10" presetClass="entr" presetSubtype="0" fill="hold" nodeType="withEffect">
                                  <p:stCondLst>
                                    <p:cond delay="0"/>
                                  </p:stCondLst>
                                  <p:childTnLst>
                                    <p:set>
                                      <p:cBhvr>
                                        <p:cTn id="41" dur="1" fill="hold">
                                          <p:stCondLst>
                                            <p:cond delay="0"/>
                                          </p:stCondLst>
                                        </p:cTn>
                                        <p:tgtEl>
                                          <p:spTgt spid="3007"/>
                                        </p:tgtEl>
                                        <p:attrNameLst>
                                          <p:attrName>style.visibility</p:attrName>
                                        </p:attrNameLst>
                                      </p:cBhvr>
                                      <p:to>
                                        <p:strVal val="visible"/>
                                      </p:to>
                                    </p:set>
                                    <p:animEffect transition="in" filter="fade">
                                      <p:cBhvr>
                                        <p:cTn id="42" dur="1000"/>
                                        <p:tgtEl>
                                          <p:spTgt spid="3007"/>
                                        </p:tgtEl>
                                      </p:cBhvr>
                                    </p:animEffect>
                                  </p:childTnLst>
                                </p:cTn>
                              </p:par>
                              <p:par>
                                <p:cTn id="43" presetID="10" presetClass="entr" presetSubtype="0" fill="hold" nodeType="withEffect">
                                  <p:stCondLst>
                                    <p:cond delay="0"/>
                                  </p:stCondLst>
                                  <p:childTnLst>
                                    <p:set>
                                      <p:cBhvr>
                                        <p:cTn id="44" dur="1" fill="hold">
                                          <p:stCondLst>
                                            <p:cond delay="0"/>
                                          </p:stCondLst>
                                        </p:cTn>
                                        <p:tgtEl>
                                          <p:spTgt spid="3008"/>
                                        </p:tgtEl>
                                        <p:attrNameLst>
                                          <p:attrName>style.visibility</p:attrName>
                                        </p:attrNameLst>
                                      </p:cBhvr>
                                      <p:to>
                                        <p:strVal val="visible"/>
                                      </p:to>
                                    </p:set>
                                    <p:animEffect transition="in" filter="fade">
                                      <p:cBhvr>
                                        <p:cTn id="45" dur="1000"/>
                                        <p:tgtEl>
                                          <p:spTgt spid="3008"/>
                                        </p:tgtEl>
                                      </p:cBhvr>
                                    </p:animEffect>
                                  </p:childTnLst>
                                </p:cTn>
                              </p:par>
                              <p:par>
                                <p:cTn id="46" presetID="10" presetClass="entr" presetSubtype="0" fill="hold" nodeType="withEffect">
                                  <p:stCondLst>
                                    <p:cond delay="0"/>
                                  </p:stCondLst>
                                  <p:childTnLst>
                                    <p:set>
                                      <p:cBhvr>
                                        <p:cTn id="47" dur="1" fill="hold">
                                          <p:stCondLst>
                                            <p:cond delay="0"/>
                                          </p:stCondLst>
                                        </p:cTn>
                                        <p:tgtEl>
                                          <p:spTgt spid="3009"/>
                                        </p:tgtEl>
                                        <p:attrNameLst>
                                          <p:attrName>style.visibility</p:attrName>
                                        </p:attrNameLst>
                                      </p:cBhvr>
                                      <p:to>
                                        <p:strVal val="visible"/>
                                      </p:to>
                                    </p:set>
                                    <p:animEffect transition="in" filter="fade">
                                      <p:cBhvr>
                                        <p:cTn id="48" dur="1000"/>
                                        <p:tgtEl>
                                          <p:spTgt spid="3009"/>
                                        </p:tgtEl>
                                      </p:cBhvr>
                                    </p:animEffect>
                                  </p:childTnLst>
                                </p:cTn>
                              </p:par>
                              <p:par>
                                <p:cTn id="49" presetID="2" presetClass="entr" presetSubtype="1" fill="hold" nodeType="withEffect">
                                  <p:stCondLst>
                                    <p:cond delay="0"/>
                                  </p:stCondLst>
                                  <p:childTnLst>
                                    <p:set>
                                      <p:cBhvr>
                                        <p:cTn id="50" dur="1" fill="hold">
                                          <p:stCondLst>
                                            <p:cond delay="0"/>
                                          </p:stCondLst>
                                        </p:cTn>
                                        <p:tgtEl>
                                          <p:spTgt spid="2999"/>
                                        </p:tgtEl>
                                        <p:attrNameLst>
                                          <p:attrName>style.visibility</p:attrName>
                                        </p:attrNameLst>
                                      </p:cBhvr>
                                      <p:to>
                                        <p:strVal val="visible"/>
                                      </p:to>
                                    </p:set>
                                    <p:anim calcmode="lin" valueType="num">
                                      <p:cBhvr additive="base">
                                        <p:cTn id="51" dur="1000"/>
                                        <p:tgtEl>
                                          <p:spTgt spid="2999"/>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010"/>
                                        </p:tgtEl>
                                        <p:attrNameLst>
                                          <p:attrName>style.visibility</p:attrName>
                                        </p:attrNameLst>
                                      </p:cBhvr>
                                      <p:to>
                                        <p:strVal val="visible"/>
                                      </p:to>
                                    </p:set>
                                    <p:anim calcmode="lin" valueType="num">
                                      <p:cBhvr additive="base">
                                        <p:cTn id="54" dur="1000"/>
                                        <p:tgtEl>
                                          <p:spTgt spid="30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9"/>
        <p:cNvGrpSpPr/>
        <p:nvPr/>
      </p:nvGrpSpPr>
      <p:grpSpPr>
        <a:xfrm>
          <a:off x="0" y="0"/>
          <a:ext cx="0" cy="0"/>
          <a:chOff x="0" y="0"/>
          <a:chExt cx="0" cy="0"/>
        </a:xfrm>
      </p:grpSpPr>
      <p:sp>
        <p:nvSpPr>
          <p:cNvPr id="3020" name="Google Shape;3020;p113"/>
          <p:cNvSpPr/>
          <p:nvPr/>
        </p:nvSpPr>
        <p:spPr>
          <a:xfrm rot="442030">
            <a:off x="1190440" y="1620206"/>
            <a:ext cx="3474990" cy="2461710"/>
          </a:xfrm>
          <a:custGeom>
            <a:avLst/>
            <a:gdLst/>
            <a:ahLst/>
            <a:cxnLst/>
            <a:rect l="l" t="t" r="r" b="b"/>
            <a:pathLst>
              <a:path w="38916" h="27566" extrusionOk="0">
                <a:moveTo>
                  <a:pt x="33989" y="14407"/>
                </a:moveTo>
                <a:cubicBezTo>
                  <a:pt x="38916" y="7921"/>
                  <a:pt x="11413" y="1"/>
                  <a:pt x="5676" y="8856"/>
                </a:cubicBezTo>
                <a:cubicBezTo>
                  <a:pt x="1" y="17774"/>
                  <a:pt x="4054" y="27565"/>
                  <a:pt x="12224" y="22265"/>
                </a:cubicBezTo>
                <a:cubicBezTo>
                  <a:pt x="20394" y="16964"/>
                  <a:pt x="31494" y="17712"/>
                  <a:pt x="33989" y="14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p>
        </p:txBody>
      </p:sp>
      <p:sp>
        <p:nvSpPr>
          <p:cNvPr id="3022" name="Google Shape;3022;p113"/>
          <p:cNvSpPr txBox="1">
            <a:spLocks noGrp="1"/>
          </p:cNvSpPr>
          <p:nvPr>
            <p:ph type="title" idx="4294967295"/>
          </p:nvPr>
        </p:nvSpPr>
        <p:spPr>
          <a:xfrm>
            <a:off x="1174631" y="2368101"/>
            <a:ext cx="31038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a:t>15,000,000</a:t>
            </a:r>
            <a:endParaRPr sz="4900"/>
          </a:p>
        </p:txBody>
      </p:sp>
      <p:sp>
        <p:nvSpPr>
          <p:cNvPr id="3023" name="Google Shape;3023;p113"/>
          <p:cNvSpPr txBox="1">
            <a:spLocks noGrp="1"/>
          </p:cNvSpPr>
          <p:nvPr>
            <p:ph type="title" idx="4294967295"/>
          </p:nvPr>
        </p:nvSpPr>
        <p:spPr>
          <a:xfrm>
            <a:off x="6329746" y="3283257"/>
            <a:ext cx="9144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3024" name="Google Shape;3024;p113"/>
          <p:cNvSpPr txBox="1">
            <a:spLocks noGrp="1"/>
          </p:cNvSpPr>
          <p:nvPr>
            <p:ph type="title" idx="4294967295"/>
          </p:nvPr>
        </p:nvSpPr>
        <p:spPr>
          <a:xfrm>
            <a:off x="4726246" y="3283257"/>
            <a:ext cx="9144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3025" name="Google Shape;3025;p113"/>
          <p:cNvSpPr txBox="1">
            <a:spLocks noGrp="1"/>
          </p:cNvSpPr>
          <p:nvPr>
            <p:ph type="title" idx="4294967295"/>
          </p:nvPr>
        </p:nvSpPr>
        <p:spPr>
          <a:xfrm>
            <a:off x="4726246" y="1629225"/>
            <a:ext cx="9144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3026" name="Google Shape;3026;p113"/>
          <p:cNvSpPr txBox="1">
            <a:spLocks noGrp="1"/>
          </p:cNvSpPr>
          <p:nvPr>
            <p:ph type="title" idx="4294967295"/>
          </p:nvPr>
        </p:nvSpPr>
        <p:spPr>
          <a:xfrm>
            <a:off x="6331846" y="1628925"/>
            <a:ext cx="9102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3027" name="Google Shape;3027;p113"/>
          <p:cNvSpPr txBox="1"/>
          <p:nvPr/>
        </p:nvSpPr>
        <p:spPr>
          <a:xfrm>
            <a:off x="4699846" y="2136277"/>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Mercury</a:t>
            </a:r>
            <a:endParaRPr sz="2000">
              <a:solidFill>
                <a:schemeClr val="lt1"/>
              </a:solidFill>
              <a:latin typeface="Bebas Neue"/>
              <a:ea typeface="Bebas Neue"/>
              <a:cs typeface="Bebas Neue"/>
              <a:sym typeface="Bebas Neue"/>
            </a:endParaRPr>
          </a:p>
        </p:txBody>
      </p:sp>
      <p:sp>
        <p:nvSpPr>
          <p:cNvPr id="3028" name="Google Shape;3028;p113"/>
          <p:cNvSpPr txBox="1"/>
          <p:nvPr/>
        </p:nvSpPr>
        <p:spPr>
          <a:xfrm>
            <a:off x="4699846" y="3786708"/>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venus</a:t>
            </a:r>
            <a:endParaRPr sz="2000">
              <a:solidFill>
                <a:schemeClr val="lt1"/>
              </a:solidFill>
              <a:latin typeface="Bebas Neue"/>
              <a:ea typeface="Bebas Neue"/>
              <a:cs typeface="Bebas Neue"/>
              <a:sym typeface="Bebas Neue"/>
            </a:endParaRPr>
          </a:p>
        </p:txBody>
      </p:sp>
      <p:sp>
        <p:nvSpPr>
          <p:cNvPr id="3029" name="Google Shape;3029;p113"/>
          <p:cNvSpPr txBox="1"/>
          <p:nvPr/>
        </p:nvSpPr>
        <p:spPr>
          <a:xfrm>
            <a:off x="6303346" y="3786708"/>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p:txBody>
      </p:sp>
      <p:sp>
        <p:nvSpPr>
          <p:cNvPr id="3030" name="Google Shape;3030;p113"/>
          <p:cNvSpPr txBox="1"/>
          <p:nvPr/>
        </p:nvSpPr>
        <p:spPr>
          <a:xfrm>
            <a:off x="6303346" y="2136277"/>
            <a:ext cx="9672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Mars</a:t>
            </a:r>
            <a:endParaRPr sz="2000">
              <a:solidFill>
                <a:schemeClr val="lt1"/>
              </a:solidFill>
              <a:latin typeface="Bebas Neue"/>
              <a:ea typeface="Bebas Neue"/>
              <a:cs typeface="Bebas Neue"/>
              <a:sym typeface="Bebas Neue"/>
            </a:endParaRPr>
          </a:p>
        </p:txBody>
      </p:sp>
      <p:grpSp>
        <p:nvGrpSpPr>
          <p:cNvPr id="3031" name="Google Shape;3031;p113"/>
          <p:cNvGrpSpPr/>
          <p:nvPr/>
        </p:nvGrpSpPr>
        <p:grpSpPr>
          <a:xfrm>
            <a:off x="4528062" y="1344007"/>
            <a:ext cx="1310767" cy="1310510"/>
            <a:chOff x="4049800" y="640400"/>
            <a:chExt cx="858900" cy="858900"/>
          </a:xfrm>
        </p:grpSpPr>
        <p:sp>
          <p:nvSpPr>
            <p:cNvPr id="3032" name="Google Shape;3032;p113"/>
            <p:cNvSpPr/>
            <p:nvPr/>
          </p:nvSpPr>
          <p:spPr>
            <a:xfrm>
              <a:off x="4049800" y="640400"/>
              <a:ext cx="858900" cy="858900"/>
            </a:xfrm>
            <a:prstGeom prst="donut">
              <a:avLst>
                <a:gd name="adj" fmla="val 529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3"/>
            <p:cNvSpPr/>
            <p:nvPr/>
          </p:nvSpPr>
          <p:spPr>
            <a:xfrm>
              <a:off x="4049800" y="640400"/>
              <a:ext cx="858900" cy="858900"/>
            </a:xfrm>
            <a:prstGeom prst="blockArc">
              <a:avLst>
                <a:gd name="adj1" fmla="val 10753491"/>
                <a:gd name="adj2" fmla="val 16204118"/>
                <a:gd name="adj3" fmla="val 56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113"/>
          <p:cNvGrpSpPr/>
          <p:nvPr/>
        </p:nvGrpSpPr>
        <p:grpSpPr>
          <a:xfrm>
            <a:off x="4528062" y="2984032"/>
            <a:ext cx="1310767" cy="1310510"/>
            <a:chOff x="4049800" y="640400"/>
            <a:chExt cx="858900" cy="858900"/>
          </a:xfrm>
        </p:grpSpPr>
        <p:sp>
          <p:nvSpPr>
            <p:cNvPr id="3035" name="Google Shape;3035;p113"/>
            <p:cNvSpPr/>
            <p:nvPr/>
          </p:nvSpPr>
          <p:spPr>
            <a:xfrm>
              <a:off x="4049800" y="640400"/>
              <a:ext cx="858900" cy="858900"/>
            </a:xfrm>
            <a:prstGeom prst="donut">
              <a:avLst>
                <a:gd name="adj" fmla="val 529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3"/>
            <p:cNvSpPr/>
            <p:nvPr/>
          </p:nvSpPr>
          <p:spPr>
            <a:xfrm>
              <a:off x="4049800" y="640400"/>
              <a:ext cx="858900" cy="858900"/>
            </a:xfrm>
            <a:prstGeom prst="blockArc">
              <a:avLst>
                <a:gd name="adj1" fmla="val 8305907"/>
                <a:gd name="adj2" fmla="val 16204118"/>
                <a:gd name="adj3" fmla="val 56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113"/>
          <p:cNvGrpSpPr/>
          <p:nvPr/>
        </p:nvGrpSpPr>
        <p:grpSpPr>
          <a:xfrm>
            <a:off x="6131562" y="1344007"/>
            <a:ext cx="1310767" cy="1310510"/>
            <a:chOff x="4049800" y="640400"/>
            <a:chExt cx="858900" cy="858900"/>
          </a:xfrm>
        </p:grpSpPr>
        <p:sp>
          <p:nvSpPr>
            <p:cNvPr id="3038" name="Google Shape;3038;p113"/>
            <p:cNvSpPr/>
            <p:nvPr/>
          </p:nvSpPr>
          <p:spPr>
            <a:xfrm>
              <a:off x="4049800" y="640400"/>
              <a:ext cx="858900" cy="858900"/>
            </a:xfrm>
            <a:prstGeom prst="donut">
              <a:avLst>
                <a:gd name="adj" fmla="val 529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3"/>
            <p:cNvSpPr/>
            <p:nvPr/>
          </p:nvSpPr>
          <p:spPr>
            <a:xfrm>
              <a:off x="4049800" y="640400"/>
              <a:ext cx="858900" cy="858900"/>
            </a:xfrm>
            <a:prstGeom prst="blockArc">
              <a:avLst>
                <a:gd name="adj1" fmla="val 11709534"/>
                <a:gd name="adj2" fmla="val 16204118"/>
                <a:gd name="adj3" fmla="val 56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113"/>
          <p:cNvGrpSpPr/>
          <p:nvPr/>
        </p:nvGrpSpPr>
        <p:grpSpPr>
          <a:xfrm>
            <a:off x="6131562" y="2984032"/>
            <a:ext cx="1310767" cy="1310510"/>
            <a:chOff x="4049800" y="640400"/>
            <a:chExt cx="858900" cy="858900"/>
          </a:xfrm>
        </p:grpSpPr>
        <p:sp>
          <p:nvSpPr>
            <p:cNvPr id="3041" name="Google Shape;3041;p113"/>
            <p:cNvSpPr/>
            <p:nvPr/>
          </p:nvSpPr>
          <p:spPr>
            <a:xfrm>
              <a:off x="4049800" y="640400"/>
              <a:ext cx="858900" cy="858900"/>
            </a:xfrm>
            <a:prstGeom prst="donut">
              <a:avLst>
                <a:gd name="adj" fmla="val 529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3"/>
            <p:cNvSpPr/>
            <p:nvPr/>
          </p:nvSpPr>
          <p:spPr>
            <a:xfrm>
              <a:off x="4049800" y="640400"/>
              <a:ext cx="858900" cy="858900"/>
            </a:xfrm>
            <a:prstGeom prst="blockArc">
              <a:avLst>
                <a:gd name="adj1" fmla="val 11709534"/>
                <a:gd name="adj2" fmla="val 16204118"/>
                <a:gd name="adj3" fmla="val 563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31"/>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034"/>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3037"/>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3040"/>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023"/>
                                        </p:tgtEl>
                                        <p:attrNameLst>
                                          <p:attrName>style.visibility</p:attrName>
                                        </p:attrNameLst>
                                      </p:cBhvr>
                                      <p:to>
                                        <p:strVal val="visible"/>
                                      </p:to>
                                    </p:set>
                                    <p:animEffect transition="in" filter="fade">
                                      <p:cBhvr>
                                        <p:cTn id="15" dur="1000"/>
                                        <p:tgtEl>
                                          <p:spTgt spid="3023"/>
                                        </p:tgtEl>
                                      </p:cBhvr>
                                    </p:animEffect>
                                  </p:childTnLst>
                                </p:cTn>
                              </p:par>
                              <p:par>
                                <p:cTn id="16" presetID="10" presetClass="entr" presetSubtype="0" fill="hold" nodeType="withEffect">
                                  <p:stCondLst>
                                    <p:cond delay="0"/>
                                  </p:stCondLst>
                                  <p:childTnLst>
                                    <p:set>
                                      <p:cBhvr>
                                        <p:cTn id="17" dur="1" fill="hold">
                                          <p:stCondLst>
                                            <p:cond delay="0"/>
                                          </p:stCondLst>
                                        </p:cTn>
                                        <p:tgtEl>
                                          <p:spTgt spid="3024"/>
                                        </p:tgtEl>
                                        <p:attrNameLst>
                                          <p:attrName>style.visibility</p:attrName>
                                        </p:attrNameLst>
                                      </p:cBhvr>
                                      <p:to>
                                        <p:strVal val="visible"/>
                                      </p:to>
                                    </p:set>
                                    <p:animEffect transition="in" filter="fade">
                                      <p:cBhvr>
                                        <p:cTn id="18" dur="1000"/>
                                        <p:tgtEl>
                                          <p:spTgt spid="3024"/>
                                        </p:tgtEl>
                                      </p:cBhvr>
                                    </p:animEffect>
                                  </p:childTnLst>
                                </p:cTn>
                              </p:par>
                              <p:par>
                                <p:cTn id="19" presetID="10" presetClass="entr" presetSubtype="0" fill="hold" nodeType="withEffect">
                                  <p:stCondLst>
                                    <p:cond delay="0"/>
                                  </p:stCondLst>
                                  <p:childTnLst>
                                    <p:set>
                                      <p:cBhvr>
                                        <p:cTn id="20" dur="1" fill="hold">
                                          <p:stCondLst>
                                            <p:cond delay="0"/>
                                          </p:stCondLst>
                                        </p:cTn>
                                        <p:tgtEl>
                                          <p:spTgt spid="3025"/>
                                        </p:tgtEl>
                                        <p:attrNameLst>
                                          <p:attrName>style.visibility</p:attrName>
                                        </p:attrNameLst>
                                      </p:cBhvr>
                                      <p:to>
                                        <p:strVal val="visible"/>
                                      </p:to>
                                    </p:set>
                                    <p:animEffect transition="in" filter="fade">
                                      <p:cBhvr>
                                        <p:cTn id="21" dur="1000"/>
                                        <p:tgtEl>
                                          <p:spTgt spid="3025"/>
                                        </p:tgtEl>
                                      </p:cBhvr>
                                    </p:animEffect>
                                  </p:childTnLst>
                                </p:cTn>
                              </p:par>
                              <p:par>
                                <p:cTn id="22" presetID="10" presetClass="entr" presetSubtype="0" fill="hold" nodeType="withEffect">
                                  <p:stCondLst>
                                    <p:cond delay="0"/>
                                  </p:stCondLst>
                                  <p:childTnLst>
                                    <p:set>
                                      <p:cBhvr>
                                        <p:cTn id="23" dur="1" fill="hold">
                                          <p:stCondLst>
                                            <p:cond delay="0"/>
                                          </p:stCondLst>
                                        </p:cTn>
                                        <p:tgtEl>
                                          <p:spTgt spid="3026"/>
                                        </p:tgtEl>
                                        <p:attrNameLst>
                                          <p:attrName>style.visibility</p:attrName>
                                        </p:attrNameLst>
                                      </p:cBhvr>
                                      <p:to>
                                        <p:strVal val="visible"/>
                                      </p:to>
                                    </p:set>
                                    <p:animEffect transition="in" filter="fade">
                                      <p:cBhvr>
                                        <p:cTn id="24" dur="1000"/>
                                        <p:tgtEl>
                                          <p:spTgt spid="3026"/>
                                        </p:tgtEl>
                                      </p:cBhvr>
                                    </p:animEffect>
                                  </p:childTnLst>
                                </p:cTn>
                              </p:par>
                              <p:par>
                                <p:cTn id="25" presetID="10" presetClass="entr" presetSubtype="0" fill="hold" nodeType="withEffect">
                                  <p:stCondLst>
                                    <p:cond delay="0"/>
                                  </p:stCondLst>
                                  <p:childTnLst>
                                    <p:set>
                                      <p:cBhvr>
                                        <p:cTn id="26" dur="1" fill="hold">
                                          <p:stCondLst>
                                            <p:cond delay="0"/>
                                          </p:stCondLst>
                                        </p:cTn>
                                        <p:tgtEl>
                                          <p:spTgt spid="3028"/>
                                        </p:tgtEl>
                                        <p:attrNameLst>
                                          <p:attrName>style.visibility</p:attrName>
                                        </p:attrNameLst>
                                      </p:cBhvr>
                                      <p:to>
                                        <p:strVal val="visible"/>
                                      </p:to>
                                    </p:set>
                                    <p:animEffect transition="in" filter="fade">
                                      <p:cBhvr>
                                        <p:cTn id="27" dur="1000"/>
                                        <p:tgtEl>
                                          <p:spTgt spid="3028"/>
                                        </p:tgtEl>
                                      </p:cBhvr>
                                    </p:animEffect>
                                  </p:childTnLst>
                                </p:cTn>
                              </p:par>
                              <p:par>
                                <p:cTn id="28" presetID="10" presetClass="entr" presetSubtype="0" fill="hold" nodeType="withEffect">
                                  <p:stCondLst>
                                    <p:cond delay="0"/>
                                  </p:stCondLst>
                                  <p:childTnLst>
                                    <p:set>
                                      <p:cBhvr>
                                        <p:cTn id="29" dur="1" fill="hold">
                                          <p:stCondLst>
                                            <p:cond delay="0"/>
                                          </p:stCondLst>
                                        </p:cTn>
                                        <p:tgtEl>
                                          <p:spTgt spid="3029"/>
                                        </p:tgtEl>
                                        <p:attrNameLst>
                                          <p:attrName>style.visibility</p:attrName>
                                        </p:attrNameLst>
                                      </p:cBhvr>
                                      <p:to>
                                        <p:strVal val="visible"/>
                                      </p:to>
                                    </p:set>
                                    <p:animEffect transition="in" filter="fade">
                                      <p:cBhvr>
                                        <p:cTn id="30" dur="1000"/>
                                        <p:tgtEl>
                                          <p:spTgt spid="3029"/>
                                        </p:tgtEl>
                                      </p:cBhvr>
                                    </p:animEffect>
                                  </p:childTnLst>
                                </p:cTn>
                              </p:par>
                              <p:par>
                                <p:cTn id="31" presetID="10" presetClass="entr" presetSubtype="0" fill="hold" nodeType="withEffect">
                                  <p:stCondLst>
                                    <p:cond delay="0"/>
                                  </p:stCondLst>
                                  <p:childTnLst>
                                    <p:set>
                                      <p:cBhvr>
                                        <p:cTn id="32" dur="1" fill="hold">
                                          <p:stCondLst>
                                            <p:cond delay="0"/>
                                          </p:stCondLst>
                                        </p:cTn>
                                        <p:tgtEl>
                                          <p:spTgt spid="3030"/>
                                        </p:tgtEl>
                                        <p:attrNameLst>
                                          <p:attrName>style.visibility</p:attrName>
                                        </p:attrNameLst>
                                      </p:cBhvr>
                                      <p:to>
                                        <p:strVal val="visible"/>
                                      </p:to>
                                    </p:set>
                                    <p:animEffect transition="in" filter="fade">
                                      <p:cBhvr>
                                        <p:cTn id="33" dur="1000"/>
                                        <p:tgtEl>
                                          <p:spTgt spid="3030"/>
                                        </p:tgtEl>
                                      </p:cBhvr>
                                    </p:animEffect>
                                  </p:childTnLst>
                                </p:cTn>
                              </p:par>
                              <p:par>
                                <p:cTn id="34" presetID="10" presetClass="entr" presetSubtype="0" fill="hold" nodeType="withEffect">
                                  <p:stCondLst>
                                    <p:cond delay="0"/>
                                  </p:stCondLst>
                                  <p:childTnLst>
                                    <p:set>
                                      <p:cBhvr>
                                        <p:cTn id="35" dur="1" fill="hold">
                                          <p:stCondLst>
                                            <p:cond delay="0"/>
                                          </p:stCondLst>
                                        </p:cTn>
                                        <p:tgtEl>
                                          <p:spTgt spid="3027"/>
                                        </p:tgtEl>
                                        <p:attrNameLst>
                                          <p:attrName>style.visibility</p:attrName>
                                        </p:attrNameLst>
                                      </p:cBhvr>
                                      <p:to>
                                        <p:strVal val="visible"/>
                                      </p:to>
                                    </p:set>
                                    <p:animEffect transition="in" filter="fade">
                                      <p:cBhvr>
                                        <p:cTn id="36" dur="1000"/>
                                        <p:tgtEl>
                                          <p:spTgt spid="3027"/>
                                        </p:tgtEl>
                                      </p:cBhvr>
                                    </p:animEffect>
                                  </p:childTnLst>
                                </p:cTn>
                              </p:par>
                              <p:par>
                                <p:cTn id="37" presetID="23" presetClass="entr" presetSubtype="16" fill="hold" nodeType="withEffect">
                                  <p:stCondLst>
                                    <p:cond delay="0"/>
                                  </p:stCondLst>
                                  <p:childTnLst>
                                    <p:set>
                                      <p:cBhvr>
                                        <p:cTn id="38" dur="1" fill="hold">
                                          <p:stCondLst>
                                            <p:cond delay="0"/>
                                          </p:stCondLst>
                                        </p:cTn>
                                        <p:tgtEl>
                                          <p:spTgt spid="3020"/>
                                        </p:tgtEl>
                                        <p:attrNameLst>
                                          <p:attrName>style.visibility</p:attrName>
                                        </p:attrNameLst>
                                      </p:cBhvr>
                                      <p:to>
                                        <p:strVal val="visible"/>
                                      </p:to>
                                    </p:set>
                                    <p:anim calcmode="lin" valueType="num">
                                      <p:cBhvr additive="base">
                                        <p:cTn id="39" dur="1000"/>
                                        <p:tgtEl>
                                          <p:spTgt spid="3020"/>
                                        </p:tgtEl>
                                        <p:attrNameLst>
                                          <p:attrName>ppt_w</p:attrName>
                                        </p:attrNameLst>
                                      </p:cBhvr>
                                      <p:tavLst>
                                        <p:tav tm="0">
                                          <p:val>
                                            <p:strVal val="0"/>
                                          </p:val>
                                        </p:tav>
                                        <p:tav tm="100000">
                                          <p:val>
                                            <p:strVal val="#ppt_w"/>
                                          </p:val>
                                        </p:tav>
                                      </p:tavLst>
                                    </p:anim>
                                    <p:anim calcmode="lin" valueType="num">
                                      <p:cBhvr additive="base">
                                        <p:cTn id="40" dur="1000"/>
                                        <p:tgtEl>
                                          <p:spTgt spid="3020"/>
                                        </p:tgtEl>
                                        <p:attrNameLst>
                                          <p:attrName>ppt_h</p:attrName>
                                        </p:attrNameLst>
                                      </p:cBhvr>
                                      <p:tavLst>
                                        <p:tav tm="0">
                                          <p:val>
                                            <p:strVal val="0"/>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3022"/>
                                        </p:tgtEl>
                                        <p:attrNameLst>
                                          <p:attrName>style.visibility</p:attrName>
                                        </p:attrNameLst>
                                      </p:cBhvr>
                                      <p:to>
                                        <p:strVal val="visible"/>
                                      </p:to>
                                    </p:set>
                                    <p:animEffect transition="in" filter="fade">
                                      <p:cBhvr>
                                        <p:cTn id="43" dur="1000"/>
                                        <p:tgtEl>
                                          <p:spTgt spid="3022"/>
                                        </p:tgtEl>
                                      </p:cBhvr>
                                    </p:animEffect>
                                  </p:childTnLst>
                                </p:cTn>
                              </p:par>
                              <p:par>
                                <p:cTn id="44" presetID="2" presetClass="entr" presetSubtype="1" fill="hold" nodeType="withEffect">
                                  <p:stCondLst>
                                    <p:cond delay="0"/>
                                  </p:stCondLst>
                                  <p:childTnLst>
                                    <p:set>
                                      <p:cBhvr>
                                        <p:cTn id="45" dur="1" fill="hold">
                                          <p:stCondLst>
                                            <p:cond delay="0"/>
                                          </p:stCondLst>
                                        </p:cTn>
                                        <p:tgtEl>
                                          <p:spTgt spid="3021"/>
                                        </p:tgtEl>
                                        <p:attrNameLst>
                                          <p:attrName>style.visibility</p:attrName>
                                        </p:attrNameLst>
                                      </p:cBhvr>
                                      <p:to>
                                        <p:strVal val="visible"/>
                                      </p:to>
                                    </p:set>
                                    <p:anim calcmode="lin" valueType="num">
                                      <p:cBhvr additive="base">
                                        <p:cTn id="46" dur="1000"/>
                                        <p:tgtEl>
                                          <p:spTgt spid="30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6"/>
        <p:cNvGrpSpPr/>
        <p:nvPr/>
      </p:nvGrpSpPr>
      <p:grpSpPr>
        <a:xfrm>
          <a:off x="0" y="0"/>
          <a:ext cx="0" cy="0"/>
          <a:chOff x="0" y="0"/>
          <a:chExt cx="0" cy="0"/>
        </a:xfrm>
      </p:grpSpPr>
      <p:sp>
        <p:nvSpPr>
          <p:cNvPr id="3047" name="Google Shape;3047;p114"/>
          <p:cNvSpPr txBox="1">
            <a:spLocks noGrp="1"/>
          </p:cNvSpPr>
          <p:nvPr>
            <p:ph type="title"/>
          </p:nvPr>
        </p:nvSpPr>
        <p:spPr>
          <a:xfrm>
            <a:off x="1856725" y="1750500"/>
            <a:ext cx="5430600" cy="13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a:t>
            </a:r>
            <a:endParaRPr/>
          </a:p>
        </p:txBody>
      </p:sp>
      <p:sp>
        <p:nvSpPr>
          <p:cNvPr id="3048" name="Google Shape;3048;p114"/>
          <p:cNvSpPr txBox="1">
            <a:spLocks noGrp="1"/>
          </p:cNvSpPr>
          <p:nvPr>
            <p:ph type="body" idx="1"/>
          </p:nvPr>
        </p:nvSpPr>
        <p:spPr>
          <a:xfrm>
            <a:off x="1856725" y="3069600"/>
            <a:ext cx="5430600" cy="6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47"/>
                                        </p:tgtEl>
                                        <p:attrNameLst>
                                          <p:attrName>style.visibility</p:attrName>
                                        </p:attrNameLst>
                                      </p:cBhvr>
                                      <p:to>
                                        <p:strVal val="visible"/>
                                      </p:to>
                                    </p:set>
                                    <p:anim calcmode="lin" valueType="num">
                                      <p:cBhvr additive="base">
                                        <p:cTn id="7" dur="1000"/>
                                        <p:tgtEl>
                                          <p:spTgt spid="304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48"/>
                                        </p:tgtEl>
                                        <p:attrNameLst>
                                          <p:attrName>style.visibility</p:attrName>
                                        </p:attrNameLst>
                                      </p:cBhvr>
                                      <p:to>
                                        <p:strVal val="visible"/>
                                      </p:to>
                                    </p:set>
                                    <p:anim calcmode="lin" valueType="num">
                                      <p:cBhvr additive="base">
                                        <p:cTn id="10" dur="1000"/>
                                        <p:tgtEl>
                                          <p:spTgt spid="3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2"/>
        <p:cNvGrpSpPr/>
        <p:nvPr/>
      </p:nvGrpSpPr>
      <p:grpSpPr>
        <a:xfrm>
          <a:off x="0" y="0"/>
          <a:ext cx="0" cy="0"/>
          <a:chOff x="0" y="0"/>
          <a:chExt cx="0" cy="0"/>
        </a:xfrm>
      </p:grpSpPr>
      <p:sp>
        <p:nvSpPr>
          <p:cNvPr id="3053" name="Google Shape;3053;p115"/>
          <p:cNvSpPr txBox="1">
            <a:spLocks noGrp="1"/>
          </p:cNvSpPr>
          <p:nvPr>
            <p:ph type="subTitle" idx="1"/>
          </p:nvPr>
        </p:nvSpPr>
        <p:spPr>
          <a:xfrm>
            <a:off x="4969693" y="1113063"/>
            <a:ext cx="3041400" cy="9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54" name="Google Shape;3054;p115"/>
          <p:cNvSpPr txBox="1">
            <a:spLocks noGrp="1"/>
          </p:cNvSpPr>
          <p:nvPr>
            <p:ph type="title"/>
          </p:nvPr>
        </p:nvSpPr>
        <p:spPr>
          <a:xfrm>
            <a:off x="1132907" y="1939525"/>
            <a:ext cx="3498300" cy="12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650k</a:t>
            </a:r>
            <a:endParaRPr/>
          </a:p>
        </p:txBody>
      </p:sp>
      <p:sp>
        <p:nvSpPr>
          <p:cNvPr id="3055" name="Google Shape;3055;p115"/>
          <p:cNvSpPr txBox="1">
            <a:spLocks noGrp="1"/>
          </p:cNvSpPr>
          <p:nvPr>
            <p:ph type="subTitle" idx="2"/>
          </p:nvPr>
        </p:nvSpPr>
        <p:spPr>
          <a:xfrm>
            <a:off x="4969693" y="3076438"/>
            <a:ext cx="3041400" cy="9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54"/>
                                        </p:tgtEl>
                                        <p:attrNameLst>
                                          <p:attrName>style.visibility</p:attrName>
                                        </p:attrNameLst>
                                      </p:cBhvr>
                                      <p:to>
                                        <p:strVal val="visible"/>
                                      </p:to>
                                    </p:set>
                                    <p:anim calcmode="lin" valueType="num">
                                      <p:cBhvr additive="base">
                                        <p:cTn id="7" dur="1000"/>
                                        <p:tgtEl>
                                          <p:spTgt spid="305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53"/>
                                        </p:tgtEl>
                                        <p:attrNameLst>
                                          <p:attrName>style.visibility</p:attrName>
                                        </p:attrNameLst>
                                      </p:cBhvr>
                                      <p:to>
                                        <p:strVal val="visible"/>
                                      </p:to>
                                    </p:set>
                                    <p:anim calcmode="lin" valueType="num">
                                      <p:cBhvr additive="base">
                                        <p:cTn id="10" dur="1000"/>
                                        <p:tgtEl>
                                          <p:spTgt spid="305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055"/>
                                        </p:tgtEl>
                                        <p:attrNameLst>
                                          <p:attrName>style.visibility</p:attrName>
                                        </p:attrNameLst>
                                      </p:cBhvr>
                                      <p:to>
                                        <p:strVal val="visible"/>
                                      </p:to>
                                    </p:set>
                                    <p:anim calcmode="lin" valueType="num">
                                      <p:cBhvr additive="base">
                                        <p:cTn id="13" dur="1000"/>
                                        <p:tgtEl>
                                          <p:spTgt spid="30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9"/>
        <p:cNvGrpSpPr/>
        <p:nvPr/>
      </p:nvGrpSpPr>
      <p:grpSpPr>
        <a:xfrm>
          <a:off x="0" y="0"/>
          <a:ext cx="0" cy="0"/>
          <a:chOff x="0" y="0"/>
          <a:chExt cx="0" cy="0"/>
        </a:xfrm>
      </p:grpSpPr>
      <p:sp>
        <p:nvSpPr>
          <p:cNvPr id="3060" name="Google Shape;3060;p116"/>
          <p:cNvSpPr txBox="1">
            <a:spLocks noGrp="1"/>
          </p:cNvSpPr>
          <p:nvPr>
            <p:ph type="subTitle" idx="1"/>
          </p:nvPr>
        </p:nvSpPr>
        <p:spPr>
          <a:xfrm>
            <a:off x="563725" y="1653800"/>
            <a:ext cx="25869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3061" name="Google Shape;3061;p116"/>
          <p:cNvSpPr txBox="1">
            <a:spLocks noGrp="1"/>
          </p:cNvSpPr>
          <p:nvPr>
            <p:ph type="title"/>
          </p:nvPr>
        </p:nvSpPr>
        <p:spPr>
          <a:xfrm>
            <a:off x="932725" y="80110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a:t>
            </a:r>
            <a:endParaRPr/>
          </a:p>
        </p:txBody>
      </p:sp>
      <p:sp>
        <p:nvSpPr>
          <p:cNvPr id="3062" name="Google Shape;3062;p116"/>
          <p:cNvSpPr txBox="1">
            <a:spLocks noGrp="1"/>
          </p:cNvSpPr>
          <p:nvPr>
            <p:ph type="title" idx="2"/>
          </p:nvPr>
        </p:nvSpPr>
        <p:spPr>
          <a:xfrm>
            <a:off x="3647550" y="187865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230,000</a:t>
            </a:r>
            <a:endParaRPr/>
          </a:p>
        </p:txBody>
      </p:sp>
      <p:sp>
        <p:nvSpPr>
          <p:cNvPr id="3063" name="Google Shape;3063;p116"/>
          <p:cNvSpPr txBox="1">
            <a:spLocks noGrp="1"/>
          </p:cNvSpPr>
          <p:nvPr>
            <p:ph type="subTitle" idx="3"/>
          </p:nvPr>
        </p:nvSpPr>
        <p:spPr>
          <a:xfrm>
            <a:off x="3278550" y="2731250"/>
            <a:ext cx="25869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3064" name="Google Shape;3064;p116"/>
          <p:cNvSpPr txBox="1">
            <a:spLocks noGrp="1"/>
          </p:cNvSpPr>
          <p:nvPr>
            <p:ph type="title" idx="4"/>
          </p:nvPr>
        </p:nvSpPr>
        <p:spPr>
          <a:xfrm>
            <a:off x="6362325" y="295610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120,000</a:t>
            </a:r>
            <a:endParaRPr/>
          </a:p>
        </p:txBody>
      </p:sp>
      <p:sp>
        <p:nvSpPr>
          <p:cNvPr id="3065" name="Google Shape;3065;p116"/>
          <p:cNvSpPr txBox="1">
            <a:spLocks noGrp="1"/>
          </p:cNvSpPr>
          <p:nvPr>
            <p:ph type="subTitle" idx="5"/>
          </p:nvPr>
        </p:nvSpPr>
        <p:spPr>
          <a:xfrm>
            <a:off x="5993325" y="3808700"/>
            <a:ext cx="25869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61"/>
                                        </p:tgtEl>
                                        <p:attrNameLst>
                                          <p:attrName>style.visibility</p:attrName>
                                        </p:attrNameLst>
                                      </p:cBhvr>
                                      <p:to>
                                        <p:strVal val="visible"/>
                                      </p:to>
                                    </p:set>
                                    <p:anim calcmode="lin" valueType="num">
                                      <p:cBhvr additive="base">
                                        <p:cTn id="7" dur="1000"/>
                                        <p:tgtEl>
                                          <p:spTgt spid="306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3064"/>
                                        </p:tgtEl>
                                        <p:attrNameLst>
                                          <p:attrName>style.visibility</p:attrName>
                                        </p:attrNameLst>
                                      </p:cBhvr>
                                      <p:to>
                                        <p:strVal val="visible"/>
                                      </p:to>
                                    </p:set>
                                    <p:anim calcmode="lin" valueType="num">
                                      <p:cBhvr additive="base">
                                        <p:cTn id="13" dur="1000"/>
                                        <p:tgtEl>
                                          <p:spTgt spid="306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63"/>
                                        </p:tgtEl>
                                        <p:attrNameLst>
                                          <p:attrName>style.visibility</p:attrName>
                                        </p:attrNameLst>
                                      </p:cBhvr>
                                      <p:to>
                                        <p:strVal val="visible"/>
                                      </p:to>
                                    </p:set>
                                    <p:anim calcmode="lin" valueType="num">
                                      <p:cBhvr additive="base">
                                        <p:cTn id="16" dur="1000"/>
                                        <p:tgtEl>
                                          <p:spTgt spid="3063"/>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65"/>
                                        </p:tgtEl>
                                        <p:attrNameLst>
                                          <p:attrName>style.visibility</p:attrName>
                                        </p:attrNameLst>
                                      </p:cBhvr>
                                      <p:to>
                                        <p:strVal val="visible"/>
                                      </p:to>
                                    </p:set>
                                    <p:anim calcmode="lin" valueType="num">
                                      <p:cBhvr additive="base">
                                        <p:cTn id="19" dur="1000"/>
                                        <p:tgtEl>
                                          <p:spTgt spid="3065"/>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060"/>
                                        </p:tgtEl>
                                        <p:attrNameLst>
                                          <p:attrName>style.visibility</p:attrName>
                                        </p:attrNameLst>
                                      </p:cBhvr>
                                      <p:to>
                                        <p:strVal val="visible"/>
                                      </p:to>
                                    </p:set>
                                    <p:anim calcmode="lin" valueType="num">
                                      <p:cBhvr additive="base">
                                        <p:cTn id="22" dur="1000"/>
                                        <p:tgtEl>
                                          <p:spTgt spid="30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69"/>
        <p:cNvGrpSpPr/>
        <p:nvPr/>
      </p:nvGrpSpPr>
      <p:grpSpPr>
        <a:xfrm>
          <a:off x="0" y="0"/>
          <a:ext cx="0" cy="0"/>
          <a:chOff x="0" y="0"/>
          <a:chExt cx="0" cy="0"/>
        </a:xfrm>
      </p:grpSpPr>
      <p:sp>
        <p:nvSpPr>
          <p:cNvPr id="3070" name="Google Shape;3070;p117"/>
          <p:cNvSpPr txBox="1">
            <a:spLocks noGrp="1"/>
          </p:cNvSpPr>
          <p:nvPr>
            <p:ph type="subTitle" idx="1"/>
          </p:nvPr>
        </p:nvSpPr>
        <p:spPr>
          <a:xfrm>
            <a:off x="2973750" y="960550"/>
            <a:ext cx="2586900" cy="5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3071" name="Google Shape;3071;p117"/>
          <p:cNvSpPr txBox="1">
            <a:spLocks noGrp="1"/>
          </p:cNvSpPr>
          <p:nvPr>
            <p:ph type="title"/>
          </p:nvPr>
        </p:nvSpPr>
        <p:spPr>
          <a:xfrm>
            <a:off x="1041300" y="80110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60K</a:t>
            </a:r>
            <a:endParaRPr/>
          </a:p>
        </p:txBody>
      </p:sp>
      <p:sp>
        <p:nvSpPr>
          <p:cNvPr id="3072" name="Google Shape;3072;p117"/>
          <p:cNvSpPr txBox="1">
            <a:spLocks noGrp="1"/>
          </p:cNvSpPr>
          <p:nvPr>
            <p:ph type="title" idx="2"/>
          </p:nvPr>
        </p:nvSpPr>
        <p:spPr>
          <a:xfrm>
            <a:off x="6253800" y="214545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48K</a:t>
            </a:r>
            <a:endParaRPr/>
          </a:p>
        </p:txBody>
      </p:sp>
      <p:sp>
        <p:nvSpPr>
          <p:cNvPr id="3073" name="Google Shape;3073;p117"/>
          <p:cNvSpPr txBox="1">
            <a:spLocks noGrp="1"/>
          </p:cNvSpPr>
          <p:nvPr>
            <p:ph type="subTitle" idx="3"/>
          </p:nvPr>
        </p:nvSpPr>
        <p:spPr>
          <a:xfrm>
            <a:off x="3583350" y="2304900"/>
            <a:ext cx="2586900" cy="53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3074" name="Google Shape;3074;p117"/>
          <p:cNvSpPr txBox="1">
            <a:spLocks noGrp="1"/>
          </p:cNvSpPr>
          <p:nvPr>
            <p:ph type="title" idx="4"/>
          </p:nvPr>
        </p:nvSpPr>
        <p:spPr>
          <a:xfrm>
            <a:off x="1041300" y="3489800"/>
            <a:ext cx="1848900" cy="8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75K</a:t>
            </a:r>
            <a:endParaRPr/>
          </a:p>
        </p:txBody>
      </p:sp>
      <p:sp>
        <p:nvSpPr>
          <p:cNvPr id="3075" name="Google Shape;3075;p117"/>
          <p:cNvSpPr txBox="1">
            <a:spLocks noGrp="1"/>
          </p:cNvSpPr>
          <p:nvPr>
            <p:ph type="subTitle" idx="5"/>
          </p:nvPr>
        </p:nvSpPr>
        <p:spPr>
          <a:xfrm>
            <a:off x="2973750" y="3649250"/>
            <a:ext cx="2586900" cy="5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1"/>
                                        </p:tgtEl>
                                        <p:attrNameLst>
                                          <p:attrName>style.visibility</p:attrName>
                                        </p:attrNameLst>
                                      </p:cBhvr>
                                      <p:to>
                                        <p:strVal val="visible"/>
                                      </p:to>
                                    </p:set>
                                    <p:anim calcmode="lin" valueType="num">
                                      <p:cBhvr additive="base">
                                        <p:cTn id="7" dur="1000"/>
                                        <p:tgtEl>
                                          <p:spTgt spid="307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 calcmode="lin" valueType="num">
                                      <p:cBhvr additive="base">
                                        <p:cTn id="10" dur="1000"/>
                                        <p:tgtEl>
                                          <p:spTgt spid="307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1000"/>
                                        <p:tgtEl>
                                          <p:spTgt spid="307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070"/>
                                        </p:tgtEl>
                                        <p:attrNameLst>
                                          <p:attrName>style.visibility</p:attrName>
                                        </p:attrNameLst>
                                      </p:cBhvr>
                                      <p:to>
                                        <p:strVal val="visible"/>
                                      </p:to>
                                    </p:set>
                                    <p:anim calcmode="lin" valueType="num">
                                      <p:cBhvr additive="base">
                                        <p:cTn id="16" dur="1000"/>
                                        <p:tgtEl>
                                          <p:spTgt spid="307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3072"/>
                                        </p:tgtEl>
                                        <p:attrNameLst>
                                          <p:attrName>style.visibility</p:attrName>
                                        </p:attrNameLst>
                                      </p:cBhvr>
                                      <p:to>
                                        <p:strVal val="visible"/>
                                      </p:to>
                                    </p:set>
                                    <p:anim calcmode="lin" valueType="num">
                                      <p:cBhvr additive="base">
                                        <p:cTn id="19" dur="1000"/>
                                        <p:tgtEl>
                                          <p:spTgt spid="3072"/>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3073"/>
                                        </p:tgtEl>
                                        <p:attrNameLst>
                                          <p:attrName>style.visibility</p:attrName>
                                        </p:attrNameLst>
                                      </p:cBhvr>
                                      <p:to>
                                        <p:strVal val="visible"/>
                                      </p:to>
                                    </p:set>
                                    <p:anim calcmode="lin" valueType="num">
                                      <p:cBhvr additive="base">
                                        <p:cTn id="22" dur="1000"/>
                                        <p:tgtEl>
                                          <p:spTgt spid="30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9"/>
        <p:cNvGrpSpPr/>
        <p:nvPr/>
      </p:nvGrpSpPr>
      <p:grpSpPr>
        <a:xfrm>
          <a:off x="0" y="0"/>
          <a:ext cx="0" cy="0"/>
          <a:chOff x="0" y="0"/>
          <a:chExt cx="0" cy="0"/>
        </a:xfrm>
      </p:grpSpPr>
      <p:sp>
        <p:nvSpPr>
          <p:cNvPr id="3080" name="Google Shape;3080;p118"/>
          <p:cNvSpPr txBox="1">
            <a:spLocks noGrp="1"/>
          </p:cNvSpPr>
          <p:nvPr>
            <p:ph type="title" idx="3"/>
          </p:nvPr>
        </p:nvSpPr>
        <p:spPr>
          <a:xfrm>
            <a:off x="5200025" y="3495726"/>
            <a:ext cx="1689600" cy="3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 4</a:t>
            </a:r>
            <a:endParaRPr/>
          </a:p>
        </p:txBody>
      </p:sp>
      <p:sp>
        <p:nvSpPr>
          <p:cNvPr id="3081" name="Google Shape;3081;p11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3082" name="Google Shape;3082;p118"/>
          <p:cNvSpPr txBox="1">
            <a:spLocks noGrp="1"/>
          </p:cNvSpPr>
          <p:nvPr>
            <p:ph type="subTitle" idx="4"/>
          </p:nvPr>
        </p:nvSpPr>
        <p:spPr>
          <a:xfrm>
            <a:off x="5200024" y="3822725"/>
            <a:ext cx="32307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083" name="Google Shape;3083;p118"/>
          <p:cNvSpPr txBox="1">
            <a:spLocks noGrp="1"/>
          </p:cNvSpPr>
          <p:nvPr>
            <p:ph type="title" idx="5"/>
          </p:nvPr>
        </p:nvSpPr>
        <p:spPr>
          <a:xfrm>
            <a:off x="2254200" y="1325027"/>
            <a:ext cx="1689600" cy="32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 1</a:t>
            </a:r>
            <a:endParaRPr/>
          </a:p>
        </p:txBody>
      </p:sp>
      <p:sp>
        <p:nvSpPr>
          <p:cNvPr id="3084" name="Google Shape;3084;p118"/>
          <p:cNvSpPr txBox="1">
            <a:spLocks noGrp="1"/>
          </p:cNvSpPr>
          <p:nvPr>
            <p:ph type="subTitle" idx="6"/>
          </p:nvPr>
        </p:nvSpPr>
        <p:spPr>
          <a:xfrm>
            <a:off x="713224" y="1651950"/>
            <a:ext cx="3230700" cy="81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3085" name="Google Shape;3085;p118"/>
          <p:cNvSpPr txBox="1">
            <a:spLocks noGrp="1"/>
          </p:cNvSpPr>
          <p:nvPr>
            <p:ph type="title" idx="2"/>
          </p:nvPr>
        </p:nvSpPr>
        <p:spPr>
          <a:xfrm>
            <a:off x="2254200" y="2772159"/>
            <a:ext cx="1689600" cy="32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 3</a:t>
            </a:r>
            <a:endParaRPr/>
          </a:p>
        </p:txBody>
      </p:sp>
      <p:sp>
        <p:nvSpPr>
          <p:cNvPr id="3086" name="Google Shape;3086;p118"/>
          <p:cNvSpPr txBox="1">
            <a:spLocks noGrp="1"/>
          </p:cNvSpPr>
          <p:nvPr>
            <p:ph type="subTitle" idx="1"/>
          </p:nvPr>
        </p:nvSpPr>
        <p:spPr>
          <a:xfrm>
            <a:off x="713224" y="3099133"/>
            <a:ext cx="3230700" cy="81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Venus has a beautiful name and is the second planet from the Sun. It’s terribly hot</a:t>
            </a:r>
            <a:endParaRPr/>
          </a:p>
        </p:txBody>
      </p:sp>
      <p:sp>
        <p:nvSpPr>
          <p:cNvPr id="3087" name="Google Shape;3087;p118"/>
          <p:cNvSpPr txBox="1">
            <a:spLocks noGrp="1"/>
          </p:cNvSpPr>
          <p:nvPr>
            <p:ph type="title" idx="7"/>
          </p:nvPr>
        </p:nvSpPr>
        <p:spPr>
          <a:xfrm>
            <a:off x="5200025" y="2048593"/>
            <a:ext cx="1689600" cy="3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 2</a:t>
            </a:r>
            <a:endParaRPr/>
          </a:p>
        </p:txBody>
      </p:sp>
      <p:sp>
        <p:nvSpPr>
          <p:cNvPr id="3088" name="Google Shape;3088;p118"/>
          <p:cNvSpPr txBox="1">
            <a:spLocks noGrp="1"/>
          </p:cNvSpPr>
          <p:nvPr>
            <p:ph type="subTitle" idx="8"/>
          </p:nvPr>
        </p:nvSpPr>
        <p:spPr>
          <a:xfrm>
            <a:off x="5200024" y="2375542"/>
            <a:ext cx="3230700" cy="8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Earth is the third planet from the Sun and the only one that harbors life </a:t>
            </a:r>
            <a:endParaRPr/>
          </a:p>
        </p:txBody>
      </p:sp>
      <p:grpSp>
        <p:nvGrpSpPr>
          <p:cNvPr id="3089" name="Google Shape;3089;p118"/>
          <p:cNvGrpSpPr/>
          <p:nvPr/>
        </p:nvGrpSpPr>
        <p:grpSpPr>
          <a:xfrm>
            <a:off x="3956568" y="1372925"/>
            <a:ext cx="429018" cy="429018"/>
            <a:chOff x="1190625" y="238125"/>
            <a:chExt cx="5219200" cy="5219200"/>
          </a:xfrm>
        </p:grpSpPr>
        <p:sp>
          <p:nvSpPr>
            <p:cNvPr id="3090" name="Google Shape;3090;p118"/>
            <p:cNvSpPr/>
            <p:nvPr/>
          </p:nvSpPr>
          <p:spPr>
            <a:xfrm>
              <a:off x="2451375" y="238125"/>
              <a:ext cx="2697675" cy="3602875"/>
            </a:xfrm>
            <a:custGeom>
              <a:avLst/>
              <a:gdLst/>
              <a:ahLst/>
              <a:cxnLst/>
              <a:rect l="l" t="t" r="r" b="b"/>
              <a:pathLst>
                <a:path w="107907" h="144115" extrusionOk="0">
                  <a:moveTo>
                    <a:pt x="53954" y="21627"/>
                  </a:moveTo>
                  <a:cubicBezTo>
                    <a:pt x="71764" y="21627"/>
                    <a:pt x="86280" y="36110"/>
                    <a:pt x="86280" y="53953"/>
                  </a:cubicBezTo>
                  <a:cubicBezTo>
                    <a:pt x="86280" y="71764"/>
                    <a:pt x="71764" y="86280"/>
                    <a:pt x="53954" y="86280"/>
                  </a:cubicBezTo>
                  <a:cubicBezTo>
                    <a:pt x="36143" y="86280"/>
                    <a:pt x="21627" y="71764"/>
                    <a:pt x="21627" y="53953"/>
                  </a:cubicBezTo>
                  <a:cubicBezTo>
                    <a:pt x="21627" y="36110"/>
                    <a:pt x="36143" y="21627"/>
                    <a:pt x="53954" y="21627"/>
                  </a:cubicBezTo>
                  <a:close/>
                  <a:moveTo>
                    <a:pt x="53954" y="0"/>
                  </a:moveTo>
                  <a:cubicBezTo>
                    <a:pt x="24204" y="0"/>
                    <a:pt x="0" y="24204"/>
                    <a:pt x="0" y="53953"/>
                  </a:cubicBezTo>
                  <a:cubicBezTo>
                    <a:pt x="0" y="96098"/>
                    <a:pt x="48082" y="140755"/>
                    <a:pt x="50137" y="142647"/>
                  </a:cubicBezTo>
                  <a:cubicBezTo>
                    <a:pt x="51214" y="143625"/>
                    <a:pt x="52584" y="144115"/>
                    <a:pt x="53954" y="144115"/>
                  </a:cubicBezTo>
                  <a:cubicBezTo>
                    <a:pt x="55324" y="144115"/>
                    <a:pt x="56694" y="143625"/>
                    <a:pt x="57770" y="142647"/>
                  </a:cubicBezTo>
                  <a:cubicBezTo>
                    <a:pt x="59825" y="140755"/>
                    <a:pt x="107907" y="96098"/>
                    <a:pt x="107907" y="53953"/>
                  </a:cubicBezTo>
                  <a:cubicBezTo>
                    <a:pt x="107907" y="24204"/>
                    <a:pt x="83703" y="0"/>
                    <a:pt x="53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8"/>
            <p:cNvSpPr/>
            <p:nvPr/>
          </p:nvSpPr>
          <p:spPr>
            <a:xfrm>
              <a:off x="3297850" y="1084600"/>
              <a:ext cx="1004725" cy="1004725"/>
            </a:xfrm>
            <a:custGeom>
              <a:avLst/>
              <a:gdLst/>
              <a:ahLst/>
              <a:cxnLst/>
              <a:rect l="l" t="t" r="r" b="b"/>
              <a:pathLst>
                <a:path w="40189" h="40189" extrusionOk="0">
                  <a:moveTo>
                    <a:pt x="20095" y="0"/>
                  </a:moveTo>
                  <a:cubicBezTo>
                    <a:pt x="9004" y="0"/>
                    <a:pt x="1" y="9004"/>
                    <a:pt x="1" y="20094"/>
                  </a:cubicBezTo>
                  <a:cubicBezTo>
                    <a:pt x="1" y="31185"/>
                    <a:pt x="9004" y="40188"/>
                    <a:pt x="20095" y="40188"/>
                  </a:cubicBezTo>
                  <a:cubicBezTo>
                    <a:pt x="31185" y="40188"/>
                    <a:pt x="40188" y="31185"/>
                    <a:pt x="40188" y="20094"/>
                  </a:cubicBezTo>
                  <a:cubicBezTo>
                    <a:pt x="40188" y="9004"/>
                    <a:pt x="31185" y="0"/>
                    <a:pt x="20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8"/>
            <p:cNvSpPr/>
            <p:nvPr/>
          </p:nvSpPr>
          <p:spPr>
            <a:xfrm>
              <a:off x="1190625" y="2811825"/>
              <a:ext cx="5219200" cy="2645500"/>
            </a:xfrm>
            <a:custGeom>
              <a:avLst/>
              <a:gdLst/>
              <a:ahLst/>
              <a:cxnLst/>
              <a:rect l="l" t="t" r="r" b="b"/>
              <a:pathLst>
                <a:path w="208768" h="105820" extrusionOk="0">
                  <a:moveTo>
                    <a:pt x="53268" y="0"/>
                  </a:moveTo>
                  <a:cubicBezTo>
                    <a:pt x="21399" y="9525"/>
                    <a:pt x="0" y="27792"/>
                    <a:pt x="0" y="49387"/>
                  </a:cubicBezTo>
                  <a:cubicBezTo>
                    <a:pt x="0" y="81289"/>
                    <a:pt x="46614" y="105819"/>
                    <a:pt x="104384" y="105819"/>
                  </a:cubicBezTo>
                  <a:cubicBezTo>
                    <a:pt x="162284" y="105819"/>
                    <a:pt x="208767" y="81256"/>
                    <a:pt x="208767" y="49387"/>
                  </a:cubicBezTo>
                  <a:cubicBezTo>
                    <a:pt x="208767" y="27760"/>
                    <a:pt x="187303" y="9525"/>
                    <a:pt x="155499" y="33"/>
                  </a:cubicBezTo>
                  <a:cubicBezTo>
                    <a:pt x="152172" y="5807"/>
                    <a:pt x="148290" y="11711"/>
                    <a:pt x="143886" y="17713"/>
                  </a:cubicBezTo>
                  <a:cubicBezTo>
                    <a:pt x="143169" y="18659"/>
                    <a:pt x="142451" y="19637"/>
                    <a:pt x="141733" y="20551"/>
                  </a:cubicBezTo>
                  <a:cubicBezTo>
                    <a:pt x="158174" y="26064"/>
                    <a:pt x="169460" y="35360"/>
                    <a:pt x="169460" y="47299"/>
                  </a:cubicBezTo>
                  <a:cubicBezTo>
                    <a:pt x="169460" y="67067"/>
                    <a:pt x="138537" y="79625"/>
                    <a:pt x="104384" y="79625"/>
                  </a:cubicBezTo>
                  <a:cubicBezTo>
                    <a:pt x="71274" y="79625"/>
                    <a:pt x="39307" y="67556"/>
                    <a:pt x="39307" y="47299"/>
                  </a:cubicBezTo>
                  <a:cubicBezTo>
                    <a:pt x="39307" y="35165"/>
                    <a:pt x="50757" y="25998"/>
                    <a:pt x="67034" y="20551"/>
                  </a:cubicBezTo>
                  <a:cubicBezTo>
                    <a:pt x="66316" y="19637"/>
                    <a:pt x="65599" y="18691"/>
                    <a:pt x="64881" y="17713"/>
                  </a:cubicBezTo>
                  <a:cubicBezTo>
                    <a:pt x="60477" y="11711"/>
                    <a:pt x="56595" y="5807"/>
                    <a:pt x="53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8"/>
            <p:cNvSpPr/>
            <p:nvPr/>
          </p:nvSpPr>
          <p:spPr>
            <a:xfrm>
              <a:off x="2479100" y="3582475"/>
              <a:ext cx="2642225" cy="914175"/>
            </a:xfrm>
            <a:custGeom>
              <a:avLst/>
              <a:gdLst/>
              <a:ahLst/>
              <a:cxnLst/>
              <a:rect l="l" t="t" r="r" b="b"/>
              <a:pathLst>
                <a:path w="105689" h="36567" extrusionOk="0">
                  <a:moveTo>
                    <a:pt x="23780" y="0"/>
                  </a:moveTo>
                  <a:cubicBezTo>
                    <a:pt x="8971" y="4012"/>
                    <a:pt x="0" y="10732"/>
                    <a:pt x="0" y="16473"/>
                  </a:cubicBezTo>
                  <a:cubicBezTo>
                    <a:pt x="0" y="25313"/>
                    <a:pt x="21432" y="36567"/>
                    <a:pt x="52845" y="36567"/>
                  </a:cubicBezTo>
                  <a:cubicBezTo>
                    <a:pt x="84323" y="36567"/>
                    <a:pt x="105689" y="25313"/>
                    <a:pt x="105689" y="16473"/>
                  </a:cubicBezTo>
                  <a:cubicBezTo>
                    <a:pt x="105689" y="10765"/>
                    <a:pt x="96751" y="4012"/>
                    <a:pt x="81909" y="0"/>
                  </a:cubicBezTo>
                  <a:cubicBezTo>
                    <a:pt x="73134" y="10243"/>
                    <a:pt x="65990" y="16897"/>
                    <a:pt x="64947" y="17876"/>
                  </a:cubicBezTo>
                  <a:cubicBezTo>
                    <a:pt x="61619" y="20909"/>
                    <a:pt x="57346" y="22573"/>
                    <a:pt x="52845" y="22573"/>
                  </a:cubicBezTo>
                  <a:cubicBezTo>
                    <a:pt x="48343" y="22573"/>
                    <a:pt x="44070" y="20909"/>
                    <a:pt x="40743" y="17876"/>
                  </a:cubicBezTo>
                  <a:cubicBezTo>
                    <a:pt x="39699" y="16897"/>
                    <a:pt x="32555" y="10243"/>
                    <a:pt x="23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118"/>
          <p:cNvGrpSpPr/>
          <p:nvPr/>
        </p:nvGrpSpPr>
        <p:grpSpPr>
          <a:xfrm>
            <a:off x="4726521" y="3557300"/>
            <a:ext cx="429018" cy="429018"/>
            <a:chOff x="1190625" y="238125"/>
            <a:chExt cx="5219200" cy="5219200"/>
          </a:xfrm>
        </p:grpSpPr>
        <p:sp>
          <p:nvSpPr>
            <p:cNvPr id="3095" name="Google Shape;3095;p118"/>
            <p:cNvSpPr/>
            <p:nvPr/>
          </p:nvSpPr>
          <p:spPr>
            <a:xfrm>
              <a:off x="1487450" y="2225475"/>
              <a:ext cx="2625100" cy="676900"/>
            </a:xfrm>
            <a:custGeom>
              <a:avLst/>
              <a:gdLst/>
              <a:ahLst/>
              <a:cxnLst/>
              <a:rect l="l" t="t" r="r" b="b"/>
              <a:pathLst>
                <a:path w="105004" h="27076" extrusionOk="0">
                  <a:moveTo>
                    <a:pt x="52812" y="1"/>
                  </a:moveTo>
                  <a:cubicBezTo>
                    <a:pt x="31838" y="1"/>
                    <a:pt x="12233" y="10080"/>
                    <a:pt x="1" y="27075"/>
                  </a:cubicBezTo>
                  <a:cubicBezTo>
                    <a:pt x="2349" y="26488"/>
                    <a:pt x="4828" y="26194"/>
                    <a:pt x="7340" y="26194"/>
                  </a:cubicBezTo>
                  <a:lnTo>
                    <a:pt x="105004" y="26194"/>
                  </a:lnTo>
                  <a:cubicBezTo>
                    <a:pt x="92739" y="9721"/>
                    <a:pt x="73461" y="1"/>
                    <a:pt x="52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8"/>
            <p:cNvSpPr/>
            <p:nvPr/>
          </p:nvSpPr>
          <p:spPr>
            <a:xfrm>
              <a:off x="1190625" y="2039550"/>
              <a:ext cx="5219200" cy="3417775"/>
            </a:xfrm>
            <a:custGeom>
              <a:avLst/>
              <a:gdLst/>
              <a:ahLst/>
              <a:cxnLst/>
              <a:rect l="l" t="t" r="r" b="b"/>
              <a:pathLst>
                <a:path w="208768" h="136711" extrusionOk="0">
                  <a:moveTo>
                    <a:pt x="176441" y="72058"/>
                  </a:moveTo>
                  <a:cubicBezTo>
                    <a:pt x="179833" y="72058"/>
                    <a:pt x="182573" y="74798"/>
                    <a:pt x="182573" y="78190"/>
                  </a:cubicBezTo>
                  <a:cubicBezTo>
                    <a:pt x="182573" y="81550"/>
                    <a:pt x="179833" y="84290"/>
                    <a:pt x="176441" y="84290"/>
                  </a:cubicBezTo>
                  <a:lnTo>
                    <a:pt x="32326" y="84290"/>
                  </a:lnTo>
                  <a:cubicBezTo>
                    <a:pt x="28934" y="84290"/>
                    <a:pt x="26194" y="81550"/>
                    <a:pt x="26194" y="78190"/>
                  </a:cubicBezTo>
                  <a:cubicBezTo>
                    <a:pt x="26194" y="74798"/>
                    <a:pt x="28934" y="72058"/>
                    <a:pt x="32326" y="72058"/>
                  </a:cubicBezTo>
                  <a:close/>
                  <a:moveTo>
                    <a:pt x="97827" y="98284"/>
                  </a:moveTo>
                  <a:cubicBezTo>
                    <a:pt x="101219" y="98284"/>
                    <a:pt x="103960" y="101024"/>
                    <a:pt x="103960" y="104384"/>
                  </a:cubicBezTo>
                  <a:cubicBezTo>
                    <a:pt x="103960" y="107776"/>
                    <a:pt x="101219" y="110516"/>
                    <a:pt x="97827" y="110516"/>
                  </a:cubicBezTo>
                  <a:lnTo>
                    <a:pt x="32326" y="110516"/>
                  </a:lnTo>
                  <a:cubicBezTo>
                    <a:pt x="28934" y="110516"/>
                    <a:pt x="26194" y="107776"/>
                    <a:pt x="26194" y="104384"/>
                  </a:cubicBezTo>
                  <a:cubicBezTo>
                    <a:pt x="26194" y="101024"/>
                    <a:pt x="28934" y="98284"/>
                    <a:pt x="32326" y="98284"/>
                  </a:cubicBezTo>
                  <a:close/>
                  <a:moveTo>
                    <a:pt x="156811" y="0"/>
                  </a:moveTo>
                  <a:cubicBezTo>
                    <a:pt x="154676" y="0"/>
                    <a:pt x="152634" y="1115"/>
                    <a:pt x="151519" y="3034"/>
                  </a:cubicBezTo>
                  <a:cubicBezTo>
                    <a:pt x="150117" y="5415"/>
                    <a:pt x="150508" y="8481"/>
                    <a:pt x="152465" y="10439"/>
                  </a:cubicBezTo>
                  <a:cubicBezTo>
                    <a:pt x="158891" y="16865"/>
                    <a:pt x="163686" y="29750"/>
                    <a:pt x="160294" y="37970"/>
                  </a:cubicBezTo>
                  <a:cubicBezTo>
                    <a:pt x="158141" y="43222"/>
                    <a:pt x="152530" y="45864"/>
                    <a:pt x="143691" y="45864"/>
                  </a:cubicBezTo>
                  <a:lnTo>
                    <a:pt x="19213" y="45864"/>
                  </a:lnTo>
                  <a:cubicBezTo>
                    <a:pt x="8481" y="45864"/>
                    <a:pt x="0" y="54573"/>
                    <a:pt x="0" y="65077"/>
                  </a:cubicBezTo>
                  <a:lnTo>
                    <a:pt x="0" y="117497"/>
                  </a:lnTo>
                  <a:cubicBezTo>
                    <a:pt x="0" y="128196"/>
                    <a:pt x="8677" y="136710"/>
                    <a:pt x="19213" y="136710"/>
                  </a:cubicBezTo>
                  <a:lnTo>
                    <a:pt x="189554" y="136710"/>
                  </a:lnTo>
                  <a:cubicBezTo>
                    <a:pt x="200286" y="136710"/>
                    <a:pt x="208767" y="128001"/>
                    <a:pt x="208767" y="117497"/>
                  </a:cubicBezTo>
                  <a:lnTo>
                    <a:pt x="208767" y="71634"/>
                  </a:lnTo>
                  <a:cubicBezTo>
                    <a:pt x="208767" y="42243"/>
                    <a:pt x="195132" y="24367"/>
                    <a:pt x="183715" y="14581"/>
                  </a:cubicBezTo>
                  <a:cubicBezTo>
                    <a:pt x="171352" y="4013"/>
                    <a:pt x="158989" y="392"/>
                    <a:pt x="158467" y="229"/>
                  </a:cubicBezTo>
                  <a:cubicBezTo>
                    <a:pt x="157919" y="75"/>
                    <a:pt x="157361" y="0"/>
                    <a:pt x="156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8"/>
            <p:cNvSpPr/>
            <p:nvPr/>
          </p:nvSpPr>
          <p:spPr>
            <a:xfrm>
              <a:off x="2151275" y="238125"/>
              <a:ext cx="1332550" cy="830200"/>
            </a:xfrm>
            <a:custGeom>
              <a:avLst/>
              <a:gdLst/>
              <a:ahLst/>
              <a:cxnLst/>
              <a:rect l="l" t="t" r="r" b="b"/>
              <a:pathLst>
                <a:path w="53302" h="33208" extrusionOk="0">
                  <a:moveTo>
                    <a:pt x="26651" y="0"/>
                  </a:moveTo>
                  <a:cubicBezTo>
                    <a:pt x="11972" y="0"/>
                    <a:pt x="0" y="11939"/>
                    <a:pt x="0" y="26650"/>
                  </a:cubicBezTo>
                  <a:lnTo>
                    <a:pt x="0" y="33207"/>
                  </a:lnTo>
                  <a:lnTo>
                    <a:pt x="4469" y="33207"/>
                  </a:lnTo>
                  <a:lnTo>
                    <a:pt x="15788" y="21888"/>
                  </a:lnTo>
                  <a:cubicBezTo>
                    <a:pt x="16930" y="20746"/>
                    <a:pt x="18463" y="20094"/>
                    <a:pt x="20094" y="20094"/>
                  </a:cubicBezTo>
                  <a:cubicBezTo>
                    <a:pt x="21725" y="20094"/>
                    <a:pt x="23291" y="20746"/>
                    <a:pt x="24432" y="21888"/>
                  </a:cubicBezTo>
                  <a:lnTo>
                    <a:pt x="35719" y="33174"/>
                  </a:lnTo>
                  <a:lnTo>
                    <a:pt x="53301" y="33174"/>
                  </a:lnTo>
                  <a:lnTo>
                    <a:pt x="53301" y="26650"/>
                  </a:lnTo>
                  <a:cubicBezTo>
                    <a:pt x="53301" y="11939"/>
                    <a:pt x="41330" y="0"/>
                    <a:pt x="26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8"/>
            <p:cNvSpPr/>
            <p:nvPr/>
          </p:nvSpPr>
          <p:spPr>
            <a:xfrm>
              <a:off x="2151275" y="1109075"/>
              <a:ext cx="1332550" cy="1116425"/>
            </a:xfrm>
            <a:custGeom>
              <a:avLst/>
              <a:gdLst/>
              <a:ahLst/>
              <a:cxnLst/>
              <a:rect l="l" t="t" r="r" b="b"/>
              <a:pathLst>
                <a:path w="53302" h="44657" extrusionOk="0">
                  <a:moveTo>
                    <a:pt x="20094" y="0"/>
                  </a:moveTo>
                  <a:lnTo>
                    <a:pt x="11319" y="8807"/>
                  </a:lnTo>
                  <a:cubicBezTo>
                    <a:pt x="10178" y="9949"/>
                    <a:pt x="8612" y="10601"/>
                    <a:pt x="7013" y="10601"/>
                  </a:cubicBezTo>
                  <a:lnTo>
                    <a:pt x="0" y="10601"/>
                  </a:lnTo>
                  <a:lnTo>
                    <a:pt x="0" y="18006"/>
                  </a:lnTo>
                  <a:cubicBezTo>
                    <a:pt x="0" y="32685"/>
                    <a:pt x="11972" y="44657"/>
                    <a:pt x="26651" y="44657"/>
                  </a:cubicBezTo>
                  <a:cubicBezTo>
                    <a:pt x="41330" y="44657"/>
                    <a:pt x="53301" y="32685"/>
                    <a:pt x="53301" y="18006"/>
                  </a:cubicBezTo>
                  <a:lnTo>
                    <a:pt x="53301" y="10601"/>
                  </a:lnTo>
                  <a:lnTo>
                    <a:pt x="33207" y="10601"/>
                  </a:lnTo>
                  <a:cubicBezTo>
                    <a:pt x="31576" y="10601"/>
                    <a:pt x="30010" y="9949"/>
                    <a:pt x="28869" y="8807"/>
                  </a:cubicBezTo>
                  <a:lnTo>
                    <a:pt x="200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8"/>
            <p:cNvSpPr/>
            <p:nvPr/>
          </p:nvSpPr>
          <p:spPr>
            <a:xfrm>
              <a:off x="1539650" y="1087850"/>
              <a:ext cx="305825" cy="592900"/>
            </a:xfrm>
            <a:custGeom>
              <a:avLst/>
              <a:gdLst/>
              <a:ahLst/>
              <a:cxnLst/>
              <a:rect l="l" t="t" r="r" b="b"/>
              <a:pathLst>
                <a:path w="12233" h="23716" extrusionOk="0">
                  <a:moveTo>
                    <a:pt x="12233" y="1"/>
                  </a:moveTo>
                  <a:cubicBezTo>
                    <a:pt x="3849" y="1"/>
                    <a:pt x="0" y="6721"/>
                    <a:pt x="0" y="11875"/>
                  </a:cubicBezTo>
                  <a:cubicBezTo>
                    <a:pt x="0" y="16996"/>
                    <a:pt x="3849" y="23716"/>
                    <a:pt x="12233" y="23716"/>
                  </a:cubicBezTo>
                  <a:lnTo>
                    <a:pt x="12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8"/>
            <p:cNvSpPr/>
            <p:nvPr/>
          </p:nvSpPr>
          <p:spPr>
            <a:xfrm>
              <a:off x="3663200" y="1088675"/>
              <a:ext cx="432225" cy="1100250"/>
            </a:xfrm>
            <a:custGeom>
              <a:avLst/>
              <a:gdLst/>
              <a:ahLst/>
              <a:cxnLst/>
              <a:rect l="l" t="t" r="r" b="b"/>
              <a:pathLst>
                <a:path w="17289" h="44010" extrusionOk="0">
                  <a:moveTo>
                    <a:pt x="5057" y="1"/>
                  </a:moveTo>
                  <a:lnTo>
                    <a:pt x="5057" y="23356"/>
                  </a:lnTo>
                  <a:cubicBezTo>
                    <a:pt x="5057" y="27499"/>
                    <a:pt x="2545" y="33175"/>
                    <a:pt x="1566" y="35034"/>
                  </a:cubicBezTo>
                  <a:cubicBezTo>
                    <a:pt x="0" y="38003"/>
                    <a:pt x="1110" y="41721"/>
                    <a:pt x="4111" y="43287"/>
                  </a:cubicBezTo>
                  <a:cubicBezTo>
                    <a:pt x="5021" y="43777"/>
                    <a:pt x="6003" y="44010"/>
                    <a:pt x="6971" y="44010"/>
                  </a:cubicBezTo>
                  <a:cubicBezTo>
                    <a:pt x="9158" y="44010"/>
                    <a:pt x="11278" y="42823"/>
                    <a:pt x="12363" y="40743"/>
                  </a:cubicBezTo>
                  <a:cubicBezTo>
                    <a:pt x="12885" y="39797"/>
                    <a:pt x="17289" y="31250"/>
                    <a:pt x="17289" y="23356"/>
                  </a:cubicBezTo>
                  <a:lnTo>
                    <a:pt x="17289" y="11842"/>
                  </a:lnTo>
                  <a:cubicBezTo>
                    <a:pt x="17289" y="6688"/>
                    <a:pt x="13440" y="1"/>
                    <a:pt x="5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118"/>
          <p:cNvGrpSpPr/>
          <p:nvPr/>
        </p:nvGrpSpPr>
        <p:grpSpPr>
          <a:xfrm>
            <a:off x="4725985" y="2101048"/>
            <a:ext cx="430091" cy="429024"/>
            <a:chOff x="1177575" y="238125"/>
            <a:chExt cx="5232250" cy="5219275"/>
          </a:xfrm>
        </p:grpSpPr>
        <p:sp>
          <p:nvSpPr>
            <p:cNvPr id="3102" name="Google Shape;3102;p118"/>
            <p:cNvSpPr/>
            <p:nvPr/>
          </p:nvSpPr>
          <p:spPr>
            <a:xfrm>
              <a:off x="2479100" y="2345350"/>
              <a:ext cx="676875" cy="676900"/>
            </a:xfrm>
            <a:custGeom>
              <a:avLst/>
              <a:gdLst/>
              <a:ahLst/>
              <a:cxnLst/>
              <a:rect l="l" t="t" r="r" b="b"/>
              <a:pathLst>
                <a:path w="27075" h="27076" extrusionOk="0">
                  <a:moveTo>
                    <a:pt x="13538" y="1"/>
                  </a:moveTo>
                  <a:cubicBezTo>
                    <a:pt x="6068" y="1"/>
                    <a:pt x="0" y="6068"/>
                    <a:pt x="0" y="13538"/>
                  </a:cubicBezTo>
                  <a:cubicBezTo>
                    <a:pt x="0" y="21008"/>
                    <a:pt x="6068" y="27075"/>
                    <a:pt x="13538" y="27075"/>
                  </a:cubicBezTo>
                  <a:lnTo>
                    <a:pt x="27075" y="27075"/>
                  </a:lnTo>
                  <a:lnTo>
                    <a:pt x="27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8"/>
            <p:cNvSpPr/>
            <p:nvPr/>
          </p:nvSpPr>
          <p:spPr>
            <a:xfrm>
              <a:off x="2806925" y="3328025"/>
              <a:ext cx="349050" cy="676900"/>
            </a:xfrm>
            <a:custGeom>
              <a:avLst/>
              <a:gdLst/>
              <a:ahLst/>
              <a:cxnLst/>
              <a:rect l="l" t="t" r="r" b="b"/>
              <a:pathLst>
                <a:path w="13962" h="27076" extrusionOk="0">
                  <a:moveTo>
                    <a:pt x="1" y="1"/>
                  </a:moveTo>
                  <a:lnTo>
                    <a:pt x="1" y="20095"/>
                  </a:lnTo>
                  <a:cubicBezTo>
                    <a:pt x="1" y="23976"/>
                    <a:pt x="3132" y="27075"/>
                    <a:pt x="6981" y="27075"/>
                  </a:cubicBezTo>
                  <a:cubicBezTo>
                    <a:pt x="10830" y="27075"/>
                    <a:pt x="13962" y="23944"/>
                    <a:pt x="13962" y="20095"/>
                  </a:cubicBezTo>
                  <a:lnTo>
                    <a:pt x="13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8"/>
            <p:cNvSpPr/>
            <p:nvPr/>
          </p:nvSpPr>
          <p:spPr>
            <a:xfrm>
              <a:off x="3461775" y="1785100"/>
              <a:ext cx="1004700" cy="1798200"/>
            </a:xfrm>
            <a:custGeom>
              <a:avLst/>
              <a:gdLst/>
              <a:ahLst/>
              <a:cxnLst/>
              <a:rect l="l" t="t" r="r" b="b"/>
              <a:pathLst>
                <a:path w="40188" h="71928" extrusionOk="0">
                  <a:moveTo>
                    <a:pt x="40188" y="1"/>
                  </a:moveTo>
                  <a:lnTo>
                    <a:pt x="0" y="20095"/>
                  </a:lnTo>
                  <a:lnTo>
                    <a:pt x="0" y="51834"/>
                  </a:lnTo>
                  <a:lnTo>
                    <a:pt x="40188" y="71928"/>
                  </a:lnTo>
                  <a:lnTo>
                    <a:pt x="401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8"/>
            <p:cNvSpPr/>
            <p:nvPr/>
          </p:nvSpPr>
          <p:spPr>
            <a:xfrm>
              <a:off x="4772275" y="2509275"/>
              <a:ext cx="349050" cy="349050"/>
            </a:xfrm>
            <a:custGeom>
              <a:avLst/>
              <a:gdLst/>
              <a:ahLst/>
              <a:cxnLst/>
              <a:rect l="l" t="t" r="r" b="b"/>
              <a:pathLst>
                <a:path w="13962" h="13962" extrusionOk="0">
                  <a:moveTo>
                    <a:pt x="0" y="0"/>
                  </a:moveTo>
                  <a:lnTo>
                    <a:pt x="0" y="13962"/>
                  </a:lnTo>
                  <a:lnTo>
                    <a:pt x="6818" y="13962"/>
                  </a:lnTo>
                  <a:cubicBezTo>
                    <a:pt x="10830" y="13962"/>
                    <a:pt x="13962" y="10700"/>
                    <a:pt x="13962" y="6818"/>
                  </a:cubicBezTo>
                  <a:cubicBezTo>
                    <a:pt x="13962" y="3034"/>
                    <a:pt x="10895" y="0"/>
                    <a:pt x="7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8"/>
            <p:cNvSpPr/>
            <p:nvPr/>
          </p:nvSpPr>
          <p:spPr>
            <a:xfrm>
              <a:off x="1177575" y="238125"/>
              <a:ext cx="5232250" cy="5219275"/>
            </a:xfrm>
            <a:custGeom>
              <a:avLst/>
              <a:gdLst/>
              <a:ahLst/>
              <a:cxnLst/>
              <a:rect l="l" t="t" r="r" b="b"/>
              <a:pathLst>
                <a:path w="209290" h="208771" extrusionOk="0">
                  <a:moveTo>
                    <a:pt x="137656" y="45870"/>
                  </a:moveTo>
                  <a:cubicBezTo>
                    <a:pt x="138774" y="45870"/>
                    <a:pt x="139892" y="46174"/>
                    <a:pt x="140885" y="46777"/>
                  </a:cubicBezTo>
                  <a:cubicBezTo>
                    <a:pt x="142679" y="47886"/>
                    <a:pt x="143788" y="49843"/>
                    <a:pt x="143788" y="51963"/>
                  </a:cubicBezTo>
                  <a:lnTo>
                    <a:pt x="143788" y="78614"/>
                  </a:lnTo>
                  <a:lnTo>
                    <a:pt x="150932" y="78614"/>
                  </a:lnTo>
                  <a:cubicBezTo>
                    <a:pt x="161468" y="78614"/>
                    <a:pt x="169982" y="87128"/>
                    <a:pt x="169982" y="97664"/>
                  </a:cubicBezTo>
                  <a:cubicBezTo>
                    <a:pt x="169982" y="108396"/>
                    <a:pt x="161273" y="117040"/>
                    <a:pt x="150606" y="117040"/>
                  </a:cubicBezTo>
                  <a:lnTo>
                    <a:pt x="143788" y="117040"/>
                  </a:lnTo>
                  <a:lnTo>
                    <a:pt x="143788" y="126467"/>
                  </a:lnTo>
                  <a:lnTo>
                    <a:pt x="143788" y="143691"/>
                  </a:lnTo>
                  <a:cubicBezTo>
                    <a:pt x="143788" y="145811"/>
                    <a:pt x="142679" y="147768"/>
                    <a:pt x="140885" y="148910"/>
                  </a:cubicBezTo>
                  <a:cubicBezTo>
                    <a:pt x="139907" y="149497"/>
                    <a:pt x="138765" y="149823"/>
                    <a:pt x="137656" y="149823"/>
                  </a:cubicBezTo>
                  <a:cubicBezTo>
                    <a:pt x="136743" y="149823"/>
                    <a:pt x="135797" y="149595"/>
                    <a:pt x="134916" y="149171"/>
                  </a:cubicBezTo>
                  <a:lnTo>
                    <a:pt x="91368" y="127381"/>
                  </a:lnTo>
                  <a:lnTo>
                    <a:pt x="91368" y="143691"/>
                  </a:lnTo>
                  <a:cubicBezTo>
                    <a:pt x="91368" y="154422"/>
                    <a:pt x="82659" y="162904"/>
                    <a:pt x="72155" y="162904"/>
                  </a:cubicBezTo>
                  <a:cubicBezTo>
                    <a:pt x="61456" y="162904"/>
                    <a:pt x="52942" y="154227"/>
                    <a:pt x="52942" y="143691"/>
                  </a:cubicBezTo>
                  <a:lnTo>
                    <a:pt x="52942" y="120269"/>
                  </a:lnTo>
                  <a:cubicBezTo>
                    <a:pt x="45113" y="115833"/>
                    <a:pt x="39829" y="107450"/>
                    <a:pt x="39829" y="97827"/>
                  </a:cubicBezTo>
                  <a:cubicBezTo>
                    <a:pt x="39829" y="83637"/>
                    <a:pt x="51376" y="72057"/>
                    <a:pt x="65599" y="72057"/>
                  </a:cubicBezTo>
                  <a:lnTo>
                    <a:pt x="83801" y="72057"/>
                  </a:lnTo>
                  <a:lnTo>
                    <a:pt x="134916" y="46516"/>
                  </a:lnTo>
                  <a:cubicBezTo>
                    <a:pt x="135779" y="46084"/>
                    <a:pt x="136717" y="45870"/>
                    <a:pt x="137656" y="45870"/>
                  </a:cubicBezTo>
                  <a:close/>
                  <a:moveTo>
                    <a:pt x="104906" y="0"/>
                  </a:moveTo>
                  <a:cubicBezTo>
                    <a:pt x="47266" y="0"/>
                    <a:pt x="522" y="46744"/>
                    <a:pt x="522" y="104384"/>
                  </a:cubicBezTo>
                  <a:cubicBezTo>
                    <a:pt x="522" y="126500"/>
                    <a:pt x="7405" y="147018"/>
                    <a:pt x="19148" y="163915"/>
                  </a:cubicBezTo>
                  <a:lnTo>
                    <a:pt x="1174" y="199927"/>
                  </a:lnTo>
                  <a:cubicBezTo>
                    <a:pt x="0" y="202276"/>
                    <a:pt x="457" y="205114"/>
                    <a:pt x="2316" y="206973"/>
                  </a:cubicBezTo>
                  <a:cubicBezTo>
                    <a:pt x="3432" y="208089"/>
                    <a:pt x="4998" y="208770"/>
                    <a:pt x="6643" y="208770"/>
                  </a:cubicBezTo>
                  <a:cubicBezTo>
                    <a:pt x="7545" y="208770"/>
                    <a:pt x="8472" y="208565"/>
                    <a:pt x="9362" y="208115"/>
                  </a:cubicBezTo>
                  <a:lnTo>
                    <a:pt x="45374" y="190109"/>
                  </a:lnTo>
                  <a:cubicBezTo>
                    <a:pt x="62239" y="201884"/>
                    <a:pt x="82789" y="208767"/>
                    <a:pt x="104906" y="208767"/>
                  </a:cubicBezTo>
                  <a:cubicBezTo>
                    <a:pt x="162545" y="208767"/>
                    <a:pt x="209289" y="162023"/>
                    <a:pt x="209289" y="104384"/>
                  </a:cubicBezTo>
                  <a:cubicBezTo>
                    <a:pt x="209289" y="46744"/>
                    <a:pt x="162545" y="0"/>
                    <a:pt x="104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118"/>
          <p:cNvGrpSpPr/>
          <p:nvPr/>
        </p:nvGrpSpPr>
        <p:grpSpPr>
          <a:xfrm>
            <a:off x="3996923" y="2829177"/>
            <a:ext cx="348308" cy="429018"/>
            <a:chOff x="1681550" y="238125"/>
            <a:chExt cx="4237325" cy="5219200"/>
          </a:xfrm>
        </p:grpSpPr>
        <p:sp>
          <p:nvSpPr>
            <p:cNvPr id="3108" name="Google Shape;3108;p118"/>
            <p:cNvSpPr/>
            <p:nvPr/>
          </p:nvSpPr>
          <p:spPr>
            <a:xfrm>
              <a:off x="2337200" y="892950"/>
              <a:ext cx="3581675" cy="4564375"/>
            </a:xfrm>
            <a:custGeom>
              <a:avLst/>
              <a:gdLst/>
              <a:ahLst/>
              <a:cxnLst/>
              <a:rect l="l" t="t" r="r" b="b"/>
              <a:pathLst>
                <a:path w="143267" h="182575" extrusionOk="0">
                  <a:moveTo>
                    <a:pt x="117041" y="1"/>
                  </a:moveTo>
                  <a:lnTo>
                    <a:pt x="117041" y="138015"/>
                  </a:lnTo>
                  <a:cubicBezTo>
                    <a:pt x="117041" y="148128"/>
                    <a:pt x="108820" y="156380"/>
                    <a:pt x="98708" y="156380"/>
                  </a:cubicBezTo>
                  <a:lnTo>
                    <a:pt x="1" y="156380"/>
                  </a:lnTo>
                  <a:lnTo>
                    <a:pt x="1" y="176474"/>
                  </a:lnTo>
                  <a:cubicBezTo>
                    <a:pt x="1" y="179834"/>
                    <a:pt x="2741" y="182574"/>
                    <a:pt x="6100" y="182574"/>
                  </a:cubicBezTo>
                  <a:lnTo>
                    <a:pt x="137134" y="182574"/>
                  </a:lnTo>
                  <a:cubicBezTo>
                    <a:pt x="140527" y="182574"/>
                    <a:pt x="143267" y="179834"/>
                    <a:pt x="143267" y="176474"/>
                  </a:cubicBezTo>
                  <a:lnTo>
                    <a:pt x="143267" y="6133"/>
                  </a:lnTo>
                  <a:cubicBezTo>
                    <a:pt x="143267" y="2741"/>
                    <a:pt x="140527" y="1"/>
                    <a:pt x="137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8"/>
            <p:cNvSpPr/>
            <p:nvPr/>
          </p:nvSpPr>
          <p:spPr>
            <a:xfrm>
              <a:off x="1681550" y="238125"/>
              <a:ext cx="3275875" cy="4258525"/>
            </a:xfrm>
            <a:custGeom>
              <a:avLst/>
              <a:gdLst/>
              <a:ahLst/>
              <a:cxnLst/>
              <a:rect l="l" t="t" r="r" b="b"/>
              <a:pathLst>
                <a:path w="131035" h="170341" extrusionOk="0">
                  <a:moveTo>
                    <a:pt x="104840" y="33174"/>
                  </a:moveTo>
                  <a:cubicBezTo>
                    <a:pt x="108200" y="33174"/>
                    <a:pt x="110940" y="35914"/>
                    <a:pt x="110940" y="39307"/>
                  </a:cubicBezTo>
                  <a:cubicBezTo>
                    <a:pt x="110940" y="42699"/>
                    <a:pt x="108200" y="45407"/>
                    <a:pt x="104840" y="45407"/>
                  </a:cubicBezTo>
                  <a:lnTo>
                    <a:pt x="85171" y="45407"/>
                  </a:lnTo>
                  <a:cubicBezTo>
                    <a:pt x="81811" y="45407"/>
                    <a:pt x="79071" y="42699"/>
                    <a:pt x="79071" y="39307"/>
                  </a:cubicBezTo>
                  <a:cubicBezTo>
                    <a:pt x="79071" y="35914"/>
                    <a:pt x="81811" y="33174"/>
                    <a:pt x="85171" y="33174"/>
                  </a:cubicBezTo>
                  <a:close/>
                  <a:moveTo>
                    <a:pt x="45864" y="20094"/>
                  </a:moveTo>
                  <a:cubicBezTo>
                    <a:pt x="48180" y="20094"/>
                    <a:pt x="50300" y="21399"/>
                    <a:pt x="51344" y="23454"/>
                  </a:cubicBezTo>
                  <a:lnTo>
                    <a:pt x="71014" y="62761"/>
                  </a:lnTo>
                  <a:cubicBezTo>
                    <a:pt x="72514" y="65794"/>
                    <a:pt x="71275" y="69480"/>
                    <a:pt x="68274" y="70981"/>
                  </a:cubicBezTo>
                  <a:cubicBezTo>
                    <a:pt x="67391" y="71417"/>
                    <a:pt x="66454" y="71625"/>
                    <a:pt x="65531" y="71625"/>
                  </a:cubicBezTo>
                  <a:cubicBezTo>
                    <a:pt x="63280" y="71625"/>
                    <a:pt x="61117" y="70392"/>
                    <a:pt x="60053" y="68241"/>
                  </a:cubicBezTo>
                  <a:lnTo>
                    <a:pt x="58488" y="65077"/>
                  </a:lnTo>
                  <a:lnTo>
                    <a:pt x="33272" y="65077"/>
                  </a:lnTo>
                  <a:lnTo>
                    <a:pt x="31707" y="68241"/>
                  </a:lnTo>
                  <a:cubicBezTo>
                    <a:pt x="30630" y="70394"/>
                    <a:pt x="28445" y="71633"/>
                    <a:pt x="26227" y="71633"/>
                  </a:cubicBezTo>
                  <a:cubicBezTo>
                    <a:pt x="25313" y="71633"/>
                    <a:pt x="24367" y="71438"/>
                    <a:pt x="23486" y="70981"/>
                  </a:cubicBezTo>
                  <a:cubicBezTo>
                    <a:pt x="20453" y="69480"/>
                    <a:pt x="19246" y="65794"/>
                    <a:pt x="20746" y="62761"/>
                  </a:cubicBezTo>
                  <a:lnTo>
                    <a:pt x="40416" y="23454"/>
                  </a:lnTo>
                  <a:cubicBezTo>
                    <a:pt x="41427" y="21399"/>
                    <a:pt x="43548" y="20094"/>
                    <a:pt x="45864" y="20094"/>
                  </a:cubicBezTo>
                  <a:close/>
                  <a:moveTo>
                    <a:pt x="104840" y="59401"/>
                  </a:moveTo>
                  <a:cubicBezTo>
                    <a:pt x="108200" y="59401"/>
                    <a:pt x="110940" y="62141"/>
                    <a:pt x="110940" y="65501"/>
                  </a:cubicBezTo>
                  <a:cubicBezTo>
                    <a:pt x="110940" y="68893"/>
                    <a:pt x="108200" y="71633"/>
                    <a:pt x="104840" y="71633"/>
                  </a:cubicBezTo>
                  <a:lnTo>
                    <a:pt x="85171" y="71633"/>
                  </a:lnTo>
                  <a:cubicBezTo>
                    <a:pt x="81811" y="71633"/>
                    <a:pt x="79071" y="68893"/>
                    <a:pt x="79071" y="65501"/>
                  </a:cubicBezTo>
                  <a:cubicBezTo>
                    <a:pt x="79071" y="62141"/>
                    <a:pt x="81811" y="59401"/>
                    <a:pt x="85171" y="59401"/>
                  </a:cubicBezTo>
                  <a:close/>
                  <a:moveTo>
                    <a:pt x="104840" y="85595"/>
                  </a:moveTo>
                  <a:cubicBezTo>
                    <a:pt x="108200" y="85595"/>
                    <a:pt x="110940" y="88335"/>
                    <a:pt x="110940" y="91727"/>
                  </a:cubicBezTo>
                  <a:cubicBezTo>
                    <a:pt x="110940" y="95087"/>
                    <a:pt x="108200" y="97827"/>
                    <a:pt x="104840" y="97827"/>
                  </a:cubicBezTo>
                  <a:lnTo>
                    <a:pt x="26227" y="97827"/>
                  </a:lnTo>
                  <a:cubicBezTo>
                    <a:pt x="22834" y="97827"/>
                    <a:pt x="20094" y="95087"/>
                    <a:pt x="20094" y="91727"/>
                  </a:cubicBezTo>
                  <a:cubicBezTo>
                    <a:pt x="20094" y="88335"/>
                    <a:pt x="22834" y="85595"/>
                    <a:pt x="26227" y="85595"/>
                  </a:cubicBezTo>
                  <a:close/>
                  <a:moveTo>
                    <a:pt x="104840" y="111821"/>
                  </a:moveTo>
                  <a:cubicBezTo>
                    <a:pt x="108200" y="111821"/>
                    <a:pt x="110940" y="114528"/>
                    <a:pt x="110940" y="117921"/>
                  </a:cubicBezTo>
                  <a:cubicBezTo>
                    <a:pt x="110940" y="121313"/>
                    <a:pt x="108200" y="124053"/>
                    <a:pt x="104840" y="124053"/>
                  </a:cubicBezTo>
                  <a:lnTo>
                    <a:pt x="26227" y="124053"/>
                  </a:lnTo>
                  <a:cubicBezTo>
                    <a:pt x="22834" y="124053"/>
                    <a:pt x="20094" y="121313"/>
                    <a:pt x="20094" y="117921"/>
                  </a:cubicBezTo>
                  <a:cubicBezTo>
                    <a:pt x="20094" y="114528"/>
                    <a:pt x="22834" y="111821"/>
                    <a:pt x="26227" y="111821"/>
                  </a:cubicBezTo>
                  <a:close/>
                  <a:moveTo>
                    <a:pt x="58977" y="138015"/>
                  </a:moveTo>
                  <a:cubicBezTo>
                    <a:pt x="62369" y="138015"/>
                    <a:pt x="65109" y="140755"/>
                    <a:pt x="65109" y="144115"/>
                  </a:cubicBezTo>
                  <a:cubicBezTo>
                    <a:pt x="65109" y="147507"/>
                    <a:pt x="62369" y="150247"/>
                    <a:pt x="58977" y="150247"/>
                  </a:cubicBezTo>
                  <a:lnTo>
                    <a:pt x="26227" y="150247"/>
                  </a:lnTo>
                  <a:cubicBezTo>
                    <a:pt x="22834" y="150247"/>
                    <a:pt x="20094" y="147507"/>
                    <a:pt x="20094" y="144115"/>
                  </a:cubicBezTo>
                  <a:cubicBezTo>
                    <a:pt x="20094" y="140755"/>
                    <a:pt x="22834" y="138015"/>
                    <a:pt x="26227" y="138015"/>
                  </a:cubicBezTo>
                  <a:close/>
                  <a:moveTo>
                    <a:pt x="6133" y="0"/>
                  </a:moveTo>
                  <a:cubicBezTo>
                    <a:pt x="2740" y="0"/>
                    <a:pt x="0" y="2740"/>
                    <a:pt x="0" y="6133"/>
                  </a:cubicBezTo>
                  <a:lnTo>
                    <a:pt x="0" y="164208"/>
                  </a:lnTo>
                  <a:cubicBezTo>
                    <a:pt x="0" y="167601"/>
                    <a:pt x="2740" y="170341"/>
                    <a:pt x="6133" y="170341"/>
                  </a:cubicBezTo>
                  <a:lnTo>
                    <a:pt x="124934" y="170341"/>
                  </a:lnTo>
                  <a:cubicBezTo>
                    <a:pt x="128294" y="170341"/>
                    <a:pt x="131034" y="167601"/>
                    <a:pt x="131034" y="164208"/>
                  </a:cubicBezTo>
                  <a:lnTo>
                    <a:pt x="131034" y="6133"/>
                  </a:lnTo>
                  <a:cubicBezTo>
                    <a:pt x="131034" y="2740"/>
                    <a:pt x="128294" y="0"/>
                    <a:pt x="124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8"/>
            <p:cNvSpPr/>
            <p:nvPr/>
          </p:nvSpPr>
          <p:spPr>
            <a:xfrm>
              <a:off x="2666650" y="1235475"/>
              <a:ext cx="323800" cy="323775"/>
            </a:xfrm>
            <a:custGeom>
              <a:avLst/>
              <a:gdLst/>
              <a:ahLst/>
              <a:cxnLst/>
              <a:rect l="l" t="t" r="r" b="b"/>
              <a:pathLst>
                <a:path w="12952" h="12951" extrusionOk="0">
                  <a:moveTo>
                    <a:pt x="6460" y="0"/>
                  </a:moveTo>
                  <a:lnTo>
                    <a:pt x="1" y="12950"/>
                  </a:lnTo>
                  <a:lnTo>
                    <a:pt x="12951" y="12950"/>
                  </a:lnTo>
                  <a:lnTo>
                    <a:pt x="6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94"/>
                                        </p:tgtEl>
                                        <p:attrNameLst>
                                          <p:attrName>style.visibility</p:attrName>
                                        </p:attrNameLst>
                                      </p:cBhvr>
                                      <p:to>
                                        <p:strVal val="visible"/>
                                      </p:to>
                                    </p:set>
                                    <p:anim calcmode="lin" valueType="num">
                                      <p:cBhvr additive="base">
                                        <p:cTn id="7" dur="1000"/>
                                        <p:tgtEl>
                                          <p:spTgt spid="3094"/>
                                        </p:tgtEl>
                                        <p:attrNameLst>
                                          <p:attrName>ppt_w</p:attrName>
                                        </p:attrNameLst>
                                      </p:cBhvr>
                                      <p:tavLst>
                                        <p:tav tm="0">
                                          <p:val>
                                            <p:strVal val="0"/>
                                          </p:val>
                                        </p:tav>
                                        <p:tav tm="100000">
                                          <p:val>
                                            <p:strVal val="#ppt_w"/>
                                          </p:val>
                                        </p:tav>
                                      </p:tavLst>
                                    </p:anim>
                                    <p:anim calcmode="lin" valueType="num">
                                      <p:cBhvr additive="base">
                                        <p:cTn id="8" dur="1000"/>
                                        <p:tgtEl>
                                          <p:spTgt spid="309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01"/>
                                        </p:tgtEl>
                                        <p:attrNameLst>
                                          <p:attrName>style.visibility</p:attrName>
                                        </p:attrNameLst>
                                      </p:cBhvr>
                                      <p:to>
                                        <p:strVal val="visible"/>
                                      </p:to>
                                    </p:set>
                                    <p:anim calcmode="lin" valueType="num">
                                      <p:cBhvr additive="base">
                                        <p:cTn id="11" dur="1000"/>
                                        <p:tgtEl>
                                          <p:spTgt spid="3101"/>
                                        </p:tgtEl>
                                        <p:attrNameLst>
                                          <p:attrName>ppt_w</p:attrName>
                                        </p:attrNameLst>
                                      </p:cBhvr>
                                      <p:tavLst>
                                        <p:tav tm="0">
                                          <p:val>
                                            <p:strVal val="0"/>
                                          </p:val>
                                        </p:tav>
                                        <p:tav tm="100000">
                                          <p:val>
                                            <p:strVal val="#ppt_w"/>
                                          </p:val>
                                        </p:tav>
                                      </p:tavLst>
                                    </p:anim>
                                    <p:anim calcmode="lin" valueType="num">
                                      <p:cBhvr additive="base">
                                        <p:cTn id="12" dur="1000"/>
                                        <p:tgtEl>
                                          <p:spTgt spid="310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107"/>
                                        </p:tgtEl>
                                        <p:attrNameLst>
                                          <p:attrName>style.visibility</p:attrName>
                                        </p:attrNameLst>
                                      </p:cBhvr>
                                      <p:to>
                                        <p:strVal val="visible"/>
                                      </p:to>
                                    </p:set>
                                    <p:anim calcmode="lin" valueType="num">
                                      <p:cBhvr additive="base">
                                        <p:cTn id="15" dur="1000"/>
                                        <p:tgtEl>
                                          <p:spTgt spid="3107"/>
                                        </p:tgtEl>
                                        <p:attrNameLst>
                                          <p:attrName>ppt_w</p:attrName>
                                        </p:attrNameLst>
                                      </p:cBhvr>
                                      <p:tavLst>
                                        <p:tav tm="0">
                                          <p:val>
                                            <p:strVal val="0"/>
                                          </p:val>
                                        </p:tav>
                                        <p:tav tm="100000">
                                          <p:val>
                                            <p:strVal val="#ppt_w"/>
                                          </p:val>
                                        </p:tav>
                                      </p:tavLst>
                                    </p:anim>
                                    <p:anim calcmode="lin" valueType="num">
                                      <p:cBhvr additive="base">
                                        <p:cTn id="16" dur="1000"/>
                                        <p:tgtEl>
                                          <p:spTgt spid="310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089"/>
                                        </p:tgtEl>
                                        <p:attrNameLst>
                                          <p:attrName>style.visibility</p:attrName>
                                        </p:attrNameLst>
                                      </p:cBhvr>
                                      <p:to>
                                        <p:strVal val="visible"/>
                                      </p:to>
                                    </p:set>
                                    <p:anim calcmode="lin" valueType="num">
                                      <p:cBhvr additive="base">
                                        <p:cTn id="19" dur="1000"/>
                                        <p:tgtEl>
                                          <p:spTgt spid="3089"/>
                                        </p:tgtEl>
                                        <p:attrNameLst>
                                          <p:attrName>ppt_w</p:attrName>
                                        </p:attrNameLst>
                                      </p:cBhvr>
                                      <p:tavLst>
                                        <p:tav tm="0">
                                          <p:val>
                                            <p:strVal val="0"/>
                                          </p:val>
                                        </p:tav>
                                        <p:tav tm="100000">
                                          <p:val>
                                            <p:strVal val="#ppt_w"/>
                                          </p:val>
                                        </p:tav>
                                      </p:tavLst>
                                    </p:anim>
                                    <p:anim calcmode="lin" valueType="num">
                                      <p:cBhvr additive="base">
                                        <p:cTn id="20" dur="1000"/>
                                        <p:tgtEl>
                                          <p:spTgt spid="3089"/>
                                        </p:tgtEl>
                                        <p:attrNameLst>
                                          <p:attrName>ppt_h</p:attrName>
                                        </p:attrNameLst>
                                      </p:cBhvr>
                                      <p:tavLst>
                                        <p:tav tm="0">
                                          <p:val>
                                            <p:strVal val="0"/>
                                          </p:val>
                                        </p:tav>
                                        <p:tav tm="100000">
                                          <p:val>
                                            <p:strVal val="#ppt_h"/>
                                          </p:val>
                                        </p:tav>
                                      </p:tavLst>
                                    </p:anim>
                                  </p:childTnLst>
                                </p:cTn>
                              </p:par>
                              <p:par>
                                <p:cTn id="21" presetID="2" presetClass="entr" presetSubtype="2" fill="hold" nodeType="withEffect">
                                  <p:stCondLst>
                                    <p:cond delay="0"/>
                                  </p:stCondLst>
                                  <p:childTnLst>
                                    <p:set>
                                      <p:cBhvr>
                                        <p:cTn id="22" dur="1" fill="hold">
                                          <p:stCondLst>
                                            <p:cond delay="0"/>
                                          </p:stCondLst>
                                        </p:cTn>
                                        <p:tgtEl>
                                          <p:spTgt spid="3080"/>
                                        </p:tgtEl>
                                        <p:attrNameLst>
                                          <p:attrName>style.visibility</p:attrName>
                                        </p:attrNameLst>
                                      </p:cBhvr>
                                      <p:to>
                                        <p:strVal val="visible"/>
                                      </p:to>
                                    </p:set>
                                    <p:anim calcmode="lin" valueType="num">
                                      <p:cBhvr additive="base">
                                        <p:cTn id="23" dur="1000"/>
                                        <p:tgtEl>
                                          <p:spTgt spid="308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3082"/>
                                        </p:tgtEl>
                                        <p:attrNameLst>
                                          <p:attrName>style.visibility</p:attrName>
                                        </p:attrNameLst>
                                      </p:cBhvr>
                                      <p:to>
                                        <p:strVal val="visible"/>
                                      </p:to>
                                    </p:set>
                                    <p:anim calcmode="lin" valueType="num">
                                      <p:cBhvr additive="base">
                                        <p:cTn id="26" dur="1000"/>
                                        <p:tgtEl>
                                          <p:spTgt spid="308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3087"/>
                                        </p:tgtEl>
                                        <p:attrNameLst>
                                          <p:attrName>style.visibility</p:attrName>
                                        </p:attrNameLst>
                                      </p:cBhvr>
                                      <p:to>
                                        <p:strVal val="visible"/>
                                      </p:to>
                                    </p:set>
                                    <p:anim calcmode="lin" valueType="num">
                                      <p:cBhvr additive="base">
                                        <p:cTn id="29" dur="1000"/>
                                        <p:tgtEl>
                                          <p:spTgt spid="30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3088"/>
                                        </p:tgtEl>
                                        <p:attrNameLst>
                                          <p:attrName>style.visibility</p:attrName>
                                        </p:attrNameLst>
                                      </p:cBhvr>
                                      <p:to>
                                        <p:strVal val="visible"/>
                                      </p:to>
                                    </p:set>
                                    <p:anim calcmode="lin" valueType="num">
                                      <p:cBhvr additive="base">
                                        <p:cTn id="32" dur="1000"/>
                                        <p:tgtEl>
                                          <p:spTgt spid="308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3083"/>
                                        </p:tgtEl>
                                        <p:attrNameLst>
                                          <p:attrName>style.visibility</p:attrName>
                                        </p:attrNameLst>
                                      </p:cBhvr>
                                      <p:to>
                                        <p:strVal val="visible"/>
                                      </p:to>
                                    </p:set>
                                    <p:anim calcmode="lin" valueType="num">
                                      <p:cBhvr additive="base">
                                        <p:cTn id="35" dur="1000"/>
                                        <p:tgtEl>
                                          <p:spTgt spid="3083"/>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3084"/>
                                        </p:tgtEl>
                                        <p:attrNameLst>
                                          <p:attrName>style.visibility</p:attrName>
                                        </p:attrNameLst>
                                      </p:cBhvr>
                                      <p:to>
                                        <p:strVal val="visible"/>
                                      </p:to>
                                    </p:set>
                                    <p:anim calcmode="lin" valueType="num">
                                      <p:cBhvr additive="base">
                                        <p:cTn id="38" dur="1000"/>
                                        <p:tgtEl>
                                          <p:spTgt spid="3084"/>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3085"/>
                                        </p:tgtEl>
                                        <p:attrNameLst>
                                          <p:attrName>style.visibility</p:attrName>
                                        </p:attrNameLst>
                                      </p:cBhvr>
                                      <p:to>
                                        <p:strVal val="visible"/>
                                      </p:to>
                                    </p:set>
                                    <p:anim calcmode="lin" valueType="num">
                                      <p:cBhvr additive="base">
                                        <p:cTn id="41" dur="1000"/>
                                        <p:tgtEl>
                                          <p:spTgt spid="3085"/>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3086"/>
                                        </p:tgtEl>
                                        <p:attrNameLst>
                                          <p:attrName>style.visibility</p:attrName>
                                        </p:attrNameLst>
                                      </p:cBhvr>
                                      <p:to>
                                        <p:strVal val="visible"/>
                                      </p:to>
                                    </p:set>
                                    <p:anim calcmode="lin" valueType="num">
                                      <p:cBhvr additive="base">
                                        <p:cTn id="44" dur="1000"/>
                                        <p:tgtEl>
                                          <p:spTgt spid="3086"/>
                                        </p:tgtEl>
                                        <p:attrNameLst>
                                          <p:attrName>ppt_x</p:attrName>
                                        </p:attrNameLst>
                                      </p:cBhvr>
                                      <p:tavLst>
                                        <p:tav tm="0">
                                          <p:val>
                                            <p:strVal val="#ppt_x-1"/>
                                          </p:val>
                                        </p:tav>
                                        <p:tav tm="100000">
                                          <p:val>
                                            <p:strVal val="#ppt_x"/>
                                          </p:val>
                                        </p:tav>
                                      </p:tavLst>
                                    </p:anim>
                                  </p:childTnLst>
                                </p:cTn>
                              </p:par>
                              <p:par>
                                <p:cTn id="45" presetID="2" presetClass="entr" presetSubtype="1" fill="hold" nodeType="withEffect">
                                  <p:stCondLst>
                                    <p:cond delay="0"/>
                                  </p:stCondLst>
                                  <p:childTnLst>
                                    <p:set>
                                      <p:cBhvr>
                                        <p:cTn id="46" dur="1" fill="hold">
                                          <p:stCondLst>
                                            <p:cond delay="0"/>
                                          </p:stCondLst>
                                        </p:cTn>
                                        <p:tgtEl>
                                          <p:spTgt spid="3081"/>
                                        </p:tgtEl>
                                        <p:attrNameLst>
                                          <p:attrName>style.visibility</p:attrName>
                                        </p:attrNameLst>
                                      </p:cBhvr>
                                      <p:to>
                                        <p:strVal val="visible"/>
                                      </p:to>
                                    </p:set>
                                    <p:anim calcmode="lin" valueType="num">
                                      <p:cBhvr additive="base">
                                        <p:cTn id="47" dur="1000"/>
                                        <p:tgtEl>
                                          <p:spTgt spid="30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4"/>
        <p:cNvGrpSpPr/>
        <p:nvPr/>
      </p:nvGrpSpPr>
      <p:grpSpPr>
        <a:xfrm>
          <a:off x="0" y="0"/>
          <a:ext cx="0" cy="0"/>
          <a:chOff x="0" y="0"/>
          <a:chExt cx="0" cy="0"/>
        </a:xfrm>
      </p:grpSpPr>
      <p:sp>
        <p:nvSpPr>
          <p:cNvPr id="3115" name="Google Shape;3115;p11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3116" name="Google Shape;3116;p119"/>
          <p:cNvSpPr txBox="1">
            <a:spLocks noGrp="1"/>
          </p:cNvSpPr>
          <p:nvPr>
            <p:ph type="title" idx="2"/>
          </p:nvPr>
        </p:nvSpPr>
        <p:spPr>
          <a:xfrm>
            <a:off x="866908" y="2996363"/>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James</a:t>
            </a:r>
            <a:endParaRPr/>
          </a:p>
        </p:txBody>
      </p:sp>
      <p:sp>
        <p:nvSpPr>
          <p:cNvPr id="3117" name="Google Shape;3117;p119"/>
          <p:cNvSpPr txBox="1">
            <a:spLocks noGrp="1"/>
          </p:cNvSpPr>
          <p:nvPr>
            <p:ph type="subTitle" idx="1"/>
          </p:nvPr>
        </p:nvSpPr>
        <p:spPr>
          <a:xfrm>
            <a:off x="866882" y="3295904"/>
            <a:ext cx="20547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3118" name="Google Shape;3118;p119"/>
          <p:cNvSpPr txBox="1">
            <a:spLocks noGrp="1"/>
          </p:cNvSpPr>
          <p:nvPr>
            <p:ph type="title" idx="3"/>
          </p:nvPr>
        </p:nvSpPr>
        <p:spPr>
          <a:xfrm>
            <a:off x="866907" y="1441125"/>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petterson</a:t>
            </a:r>
            <a:endParaRPr/>
          </a:p>
        </p:txBody>
      </p:sp>
      <p:sp>
        <p:nvSpPr>
          <p:cNvPr id="3119" name="Google Shape;3119;p119"/>
          <p:cNvSpPr txBox="1">
            <a:spLocks noGrp="1"/>
          </p:cNvSpPr>
          <p:nvPr>
            <p:ph type="subTitle" idx="4"/>
          </p:nvPr>
        </p:nvSpPr>
        <p:spPr>
          <a:xfrm>
            <a:off x="866907" y="1740711"/>
            <a:ext cx="20547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a:p>
            <a:pPr marL="0" lvl="0" indent="0" algn="ctr" rtl="0">
              <a:spcBef>
                <a:spcPts val="0"/>
              </a:spcBef>
              <a:spcAft>
                <a:spcPts val="0"/>
              </a:spcAft>
              <a:buNone/>
            </a:pPr>
            <a:endParaRPr/>
          </a:p>
        </p:txBody>
      </p:sp>
      <p:sp>
        <p:nvSpPr>
          <p:cNvPr id="3120" name="Google Shape;3120;p119"/>
          <p:cNvSpPr txBox="1">
            <a:spLocks noGrp="1"/>
          </p:cNvSpPr>
          <p:nvPr>
            <p:ph type="title" idx="5"/>
          </p:nvPr>
        </p:nvSpPr>
        <p:spPr>
          <a:xfrm>
            <a:off x="6222407" y="2255850"/>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3121" name="Google Shape;3121;p119"/>
          <p:cNvSpPr txBox="1">
            <a:spLocks noGrp="1"/>
          </p:cNvSpPr>
          <p:nvPr>
            <p:ph type="subTitle" idx="6"/>
          </p:nvPr>
        </p:nvSpPr>
        <p:spPr>
          <a:xfrm>
            <a:off x="6222418" y="2554553"/>
            <a:ext cx="20547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grpSp>
        <p:nvGrpSpPr>
          <p:cNvPr id="3122" name="Google Shape;3122;p119"/>
          <p:cNvGrpSpPr/>
          <p:nvPr/>
        </p:nvGrpSpPr>
        <p:grpSpPr>
          <a:xfrm>
            <a:off x="3281051" y="2348915"/>
            <a:ext cx="2584350" cy="3053992"/>
            <a:chOff x="3281051" y="2348915"/>
            <a:chExt cx="2584350" cy="3053992"/>
          </a:xfrm>
        </p:grpSpPr>
        <p:grpSp>
          <p:nvGrpSpPr>
            <p:cNvPr id="3123" name="Google Shape;3123;p119"/>
            <p:cNvGrpSpPr/>
            <p:nvPr/>
          </p:nvGrpSpPr>
          <p:grpSpPr>
            <a:xfrm>
              <a:off x="4734322" y="2348928"/>
              <a:ext cx="1131079" cy="2944403"/>
              <a:chOff x="2587242" y="1196759"/>
              <a:chExt cx="1167987" cy="3022070"/>
            </a:xfrm>
          </p:grpSpPr>
          <p:sp>
            <p:nvSpPr>
              <p:cNvPr id="3124" name="Google Shape;3124;p119"/>
              <p:cNvSpPr/>
              <p:nvPr/>
            </p:nvSpPr>
            <p:spPr>
              <a:xfrm>
                <a:off x="3235223" y="3464480"/>
                <a:ext cx="200060" cy="716012"/>
              </a:xfrm>
              <a:custGeom>
                <a:avLst/>
                <a:gdLst/>
                <a:ahLst/>
                <a:cxnLst/>
                <a:rect l="l" t="t" r="r" b="b"/>
                <a:pathLst>
                  <a:path w="9028" h="32311" extrusionOk="0">
                    <a:moveTo>
                      <a:pt x="0" y="0"/>
                    </a:moveTo>
                    <a:lnTo>
                      <a:pt x="0" y="0"/>
                    </a:lnTo>
                    <a:cubicBezTo>
                      <a:pt x="183" y="760"/>
                      <a:pt x="1976" y="32311"/>
                      <a:pt x="1976" y="32311"/>
                    </a:cubicBezTo>
                    <a:lnTo>
                      <a:pt x="8602" y="31824"/>
                    </a:lnTo>
                    <a:lnTo>
                      <a:pt x="9028" y="30"/>
                    </a:lnTo>
                    <a:lnTo>
                      <a:pt x="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9"/>
              <p:cNvSpPr/>
              <p:nvPr/>
            </p:nvSpPr>
            <p:spPr>
              <a:xfrm>
                <a:off x="3273604" y="4162276"/>
                <a:ext cx="290340" cy="55688"/>
              </a:xfrm>
              <a:custGeom>
                <a:avLst/>
                <a:gdLst/>
                <a:ahLst/>
                <a:cxnLst/>
                <a:rect l="l" t="t" r="r" b="b"/>
                <a:pathLst>
                  <a:path w="13102" h="2513" extrusionOk="0">
                    <a:moveTo>
                      <a:pt x="7053" y="1"/>
                    </a:moveTo>
                    <a:lnTo>
                      <a:pt x="1" y="153"/>
                    </a:lnTo>
                    <a:lnTo>
                      <a:pt x="31" y="2433"/>
                    </a:lnTo>
                    <a:lnTo>
                      <a:pt x="487" y="2433"/>
                    </a:lnTo>
                    <a:cubicBezTo>
                      <a:pt x="1427" y="2462"/>
                      <a:pt x="3763" y="2512"/>
                      <a:pt x="6071" y="2512"/>
                    </a:cubicBezTo>
                    <a:cubicBezTo>
                      <a:pt x="8543" y="2512"/>
                      <a:pt x="10982" y="2454"/>
                      <a:pt x="11643" y="2250"/>
                    </a:cubicBezTo>
                    <a:cubicBezTo>
                      <a:pt x="13102" y="1825"/>
                      <a:pt x="7083" y="700"/>
                      <a:pt x="7083" y="700"/>
                    </a:cubicBezTo>
                    <a:lnTo>
                      <a:pt x="70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9"/>
              <p:cNvSpPr/>
              <p:nvPr/>
            </p:nvSpPr>
            <p:spPr>
              <a:xfrm>
                <a:off x="3273604" y="4173489"/>
                <a:ext cx="57284" cy="40686"/>
              </a:xfrm>
              <a:custGeom>
                <a:avLst/>
                <a:gdLst/>
                <a:ahLst/>
                <a:cxnLst/>
                <a:rect l="l" t="t" r="r" b="b"/>
                <a:pathLst>
                  <a:path w="2585" h="1836" extrusionOk="0">
                    <a:moveTo>
                      <a:pt x="233" y="0"/>
                    </a:moveTo>
                    <a:cubicBezTo>
                      <a:pt x="156" y="0"/>
                      <a:pt x="79" y="4"/>
                      <a:pt x="1" y="12"/>
                    </a:cubicBezTo>
                    <a:lnTo>
                      <a:pt x="62" y="1835"/>
                    </a:lnTo>
                    <a:lnTo>
                      <a:pt x="2585" y="1835"/>
                    </a:lnTo>
                    <a:cubicBezTo>
                      <a:pt x="2463" y="1288"/>
                      <a:pt x="2129" y="771"/>
                      <a:pt x="1673" y="468"/>
                    </a:cubicBezTo>
                    <a:cubicBezTo>
                      <a:pt x="1249" y="176"/>
                      <a:pt x="755" y="0"/>
                      <a:pt x="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9"/>
              <p:cNvSpPr/>
              <p:nvPr/>
            </p:nvSpPr>
            <p:spPr>
              <a:xfrm>
                <a:off x="3274291" y="4191927"/>
                <a:ext cx="268092" cy="26902"/>
              </a:xfrm>
              <a:custGeom>
                <a:avLst/>
                <a:gdLst/>
                <a:ahLst/>
                <a:cxnLst/>
                <a:rect l="l" t="t" r="r" b="b"/>
                <a:pathLst>
                  <a:path w="12098" h="1214" extrusionOk="0">
                    <a:moveTo>
                      <a:pt x="9970" y="0"/>
                    </a:moveTo>
                    <a:cubicBezTo>
                      <a:pt x="9575" y="31"/>
                      <a:pt x="9362" y="851"/>
                      <a:pt x="9362" y="851"/>
                    </a:cubicBezTo>
                    <a:lnTo>
                      <a:pt x="0" y="973"/>
                    </a:lnTo>
                    <a:lnTo>
                      <a:pt x="0" y="1095"/>
                    </a:lnTo>
                    <a:cubicBezTo>
                      <a:pt x="1204" y="1177"/>
                      <a:pt x="2920" y="1214"/>
                      <a:pt x="4673" y="1214"/>
                    </a:cubicBezTo>
                    <a:cubicBezTo>
                      <a:pt x="8098" y="1214"/>
                      <a:pt x="11663" y="1073"/>
                      <a:pt x="11824" y="851"/>
                    </a:cubicBezTo>
                    <a:cubicBezTo>
                      <a:pt x="12098" y="517"/>
                      <a:pt x="9970" y="0"/>
                      <a:pt x="99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9"/>
              <p:cNvSpPr/>
              <p:nvPr/>
            </p:nvSpPr>
            <p:spPr>
              <a:xfrm>
                <a:off x="3272274" y="4208258"/>
                <a:ext cx="264059" cy="5739"/>
              </a:xfrm>
              <a:custGeom>
                <a:avLst/>
                <a:gdLst/>
                <a:ahLst/>
                <a:cxnLst/>
                <a:rect l="l" t="t" r="r" b="b"/>
                <a:pathLst>
                  <a:path w="11916" h="259" extrusionOk="0">
                    <a:moveTo>
                      <a:pt x="11866" y="0"/>
                    </a:moveTo>
                    <a:cubicBezTo>
                      <a:pt x="11847" y="0"/>
                      <a:pt x="11824" y="8"/>
                      <a:pt x="11794" y="23"/>
                    </a:cubicBezTo>
                    <a:lnTo>
                      <a:pt x="11915" y="23"/>
                    </a:lnTo>
                    <a:cubicBezTo>
                      <a:pt x="11900" y="8"/>
                      <a:pt x="11885" y="0"/>
                      <a:pt x="11866" y="0"/>
                    </a:cubicBezTo>
                    <a:close/>
                    <a:moveTo>
                      <a:pt x="0" y="206"/>
                    </a:moveTo>
                    <a:cubicBezTo>
                      <a:pt x="15" y="221"/>
                      <a:pt x="38" y="228"/>
                      <a:pt x="61" y="228"/>
                    </a:cubicBezTo>
                    <a:cubicBezTo>
                      <a:pt x="84" y="228"/>
                      <a:pt x="107" y="221"/>
                      <a:pt x="122" y="206"/>
                    </a:cubicBezTo>
                    <a:close/>
                    <a:moveTo>
                      <a:pt x="11459" y="23"/>
                    </a:moveTo>
                    <a:lnTo>
                      <a:pt x="10183" y="54"/>
                    </a:lnTo>
                    <a:cubicBezTo>
                      <a:pt x="9089" y="84"/>
                      <a:pt x="7599" y="145"/>
                      <a:pt x="5958" y="175"/>
                    </a:cubicBezTo>
                    <a:cubicBezTo>
                      <a:pt x="4316" y="206"/>
                      <a:pt x="2827" y="206"/>
                      <a:pt x="1763" y="206"/>
                    </a:cubicBezTo>
                    <a:lnTo>
                      <a:pt x="487" y="206"/>
                    </a:lnTo>
                    <a:lnTo>
                      <a:pt x="1763" y="236"/>
                    </a:lnTo>
                    <a:cubicBezTo>
                      <a:pt x="2295" y="251"/>
                      <a:pt x="2933" y="259"/>
                      <a:pt x="3644" y="259"/>
                    </a:cubicBezTo>
                    <a:cubicBezTo>
                      <a:pt x="4354" y="259"/>
                      <a:pt x="5137" y="251"/>
                      <a:pt x="5958" y="236"/>
                    </a:cubicBezTo>
                    <a:cubicBezTo>
                      <a:pt x="7599" y="236"/>
                      <a:pt x="9119" y="145"/>
                      <a:pt x="10183" y="114"/>
                    </a:cubicBezTo>
                    <a:lnTo>
                      <a:pt x="11459" y="2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9"/>
              <p:cNvSpPr/>
              <p:nvPr/>
            </p:nvSpPr>
            <p:spPr>
              <a:xfrm>
                <a:off x="3481066" y="4190575"/>
                <a:ext cx="15512" cy="22913"/>
              </a:xfrm>
              <a:custGeom>
                <a:avLst/>
                <a:gdLst/>
                <a:ahLst/>
                <a:cxnLst/>
                <a:rect l="l" t="t" r="r" b="b"/>
                <a:pathLst>
                  <a:path w="700" h="1034" extrusionOk="0">
                    <a:moveTo>
                      <a:pt x="700" y="0"/>
                    </a:moveTo>
                    <a:lnTo>
                      <a:pt x="700" y="0"/>
                    </a:lnTo>
                    <a:cubicBezTo>
                      <a:pt x="487" y="61"/>
                      <a:pt x="305" y="213"/>
                      <a:pt x="183" y="396"/>
                    </a:cubicBezTo>
                    <a:cubicBezTo>
                      <a:pt x="62" y="578"/>
                      <a:pt x="1" y="821"/>
                      <a:pt x="62" y="1034"/>
                    </a:cubicBezTo>
                    <a:cubicBezTo>
                      <a:pt x="92" y="821"/>
                      <a:pt x="183" y="639"/>
                      <a:pt x="274" y="456"/>
                    </a:cubicBezTo>
                    <a:cubicBezTo>
                      <a:pt x="396" y="274"/>
                      <a:pt x="518" y="122"/>
                      <a:pt x="7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9"/>
              <p:cNvSpPr/>
              <p:nvPr/>
            </p:nvSpPr>
            <p:spPr>
              <a:xfrm>
                <a:off x="3435261" y="4180359"/>
                <a:ext cx="8798" cy="12254"/>
              </a:xfrm>
              <a:custGeom>
                <a:avLst/>
                <a:gdLst/>
                <a:ahLst/>
                <a:cxnLst/>
                <a:rect l="l" t="t" r="r" b="b"/>
                <a:pathLst>
                  <a:path w="397" h="553" extrusionOk="0">
                    <a:moveTo>
                      <a:pt x="385" y="1"/>
                    </a:moveTo>
                    <a:cubicBezTo>
                      <a:pt x="346" y="1"/>
                      <a:pt x="262" y="113"/>
                      <a:pt x="153" y="249"/>
                    </a:cubicBezTo>
                    <a:cubicBezTo>
                      <a:pt x="62" y="401"/>
                      <a:pt x="1" y="522"/>
                      <a:pt x="31" y="553"/>
                    </a:cubicBezTo>
                    <a:cubicBezTo>
                      <a:pt x="31" y="553"/>
                      <a:pt x="153" y="431"/>
                      <a:pt x="244" y="279"/>
                    </a:cubicBezTo>
                    <a:cubicBezTo>
                      <a:pt x="335" y="127"/>
                      <a:pt x="396" y="6"/>
                      <a:pt x="396" y="6"/>
                    </a:cubicBezTo>
                    <a:cubicBezTo>
                      <a:pt x="393" y="2"/>
                      <a:pt x="389" y="1"/>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9"/>
              <p:cNvSpPr/>
              <p:nvPr/>
            </p:nvSpPr>
            <p:spPr>
              <a:xfrm>
                <a:off x="3422475" y="4178276"/>
                <a:ext cx="10127" cy="8288"/>
              </a:xfrm>
              <a:custGeom>
                <a:avLst/>
                <a:gdLst/>
                <a:ahLst/>
                <a:cxnLst/>
                <a:rect l="l" t="t" r="r" b="b"/>
                <a:pathLst>
                  <a:path w="457" h="374" extrusionOk="0">
                    <a:moveTo>
                      <a:pt x="436" y="1"/>
                    </a:moveTo>
                    <a:cubicBezTo>
                      <a:pt x="394" y="1"/>
                      <a:pt x="314" y="60"/>
                      <a:pt x="213" y="160"/>
                    </a:cubicBezTo>
                    <a:cubicBezTo>
                      <a:pt x="92" y="252"/>
                      <a:pt x="0" y="343"/>
                      <a:pt x="31" y="373"/>
                    </a:cubicBezTo>
                    <a:cubicBezTo>
                      <a:pt x="31" y="373"/>
                      <a:pt x="152" y="312"/>
                      <a:pt x="274" y="221"/>
                    </a:cubicBezTo>
                    <a:cubicBezTo>
                      <a:pt x="396" y="100"/>
                      <a:pt x="456" y="8"/>
                      <a:pt x="456" y="8"/>
                    </a:cubicBezTo>
                    <a:cubicBezTo>
                      <a:pt x="451" y="3"/>
                      <a:pt x="444" y="1"/>
                      <a:pt x="4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9"/>
              <p:cNvSpPr/>
              <p:nvPr/>
            </p:nvSpPr>
            <p:spPr>
              <a:xfrm>
                <a:off x="3415073" y="4171717"/>
                <a:ext cx="16842" cy="2327"/>
              </a:xfrm>
              <a:custGeom>
                <a:avLst/>
                <a:gdLst/>
                <a:ahLst/>
                <a:cxnLst/>
                <a:rect l="l" t="t" r="r" b="b"/>
                <a:pathLst>
                  <a:path w="760" h="105" extrusionOk="0">
                    <a:moveTo>
                      <a:pt x="365" y="0"/>
                    </a:moveTo>
                    <a:cubicBezTo>
                      <a:pt x="243" y="0"/>
                      <a:pt x="122" y="0"/>
                      <a:pt x="0" y="61"/>
                    </a:cubicBezTo>
                    <a:cubicBezTo>
                      <a:pt x="86" y="83"/>
                      <a:pt x="172" y="104"/>
                      <a:pt x="258" y="104"/>
                    </a:cubicBezTo>
                    <a:cubicBezTo>
                      <a:pt x="294" y="104"/>
                      <a:pt x="329" y="100"/>
                      <a:pt x="365" y="92"/>
                    </a:cubicBezTo>
                    <a:cubicBezTo>
                      <a:pt x="486" y="92"/>
                      <a:pt x="608" y="92"/>
                      <a:pt x="760" y="61"/>
                    </a:cubicBezTo>
                    <a:cubicBezTo>
                      <a:pt x="608" y="0"/>
                      <a:pt x="486" y="0"/>
                      <a:pt x="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9"/>
              <p:cNvSpPr/>
              <p:nvPr/>
            </p:nvSpPr>
            <p:spPr>
              <a:xfrm>
                <a:off x="3412370" y="4163340"/>
                <a:ext cx="18216" cy="2593"/>
              </a:xfrm>
              <a:custGeom>
                <a:avLst/>
                <a:gdLst/>
                <a:ahLst/>
                <a:cxnLst/>
                <a:rect l="l" t="t" r="r" b="b"/>
                <a:pathLst>
                  <a:path w="822" h="117" extrusionOk="0">
                    <a:moveTo>
                      <a:pt x="130" y="0"/>
                    </a:moveTo>
                    <a:cubicBezTo>
                      <a:pt x="85" y="0"/>
                      <a:pt x="41" y="4"/>
                      <a:pt x="0" y="14"/>
                    </a:cubicBezTo>
                    <a:cubicBezTo>
                      <a:pt x="122" y="74"/>
                      <a:pt x="244" y="105"/>
                      <a:pt x="396" y="105"/>
                    </a:cubicBezTo>
                    <a:cubicBezTo>
                      <a:pt x="436" y="113"/>
                      <a:pt x="477" y="117"/>
                      <a:pt x="517" y="117"/>
                    </a:cubicBezTo>
                    <a:cubicBezTo>
                      <a:pt x="627" y="117"/>
                      <a:pt x="732" y="89"/>
                      <a:pt x="821" y="44"/>
                    </a:cubicBezTo>
                    <a:cubicBezTo>
                      <a:pt x="669" y="14"/>
                      <a:pt x="548" y="14"/>
                      <a:pt x="396" y="14"/>
                    </a:cubicBezTo>
                    <a:cubicBezTo>
                      <a:pt x="315" y="14"/>
                      <a:pt x="220" y="0"/>
                      <a:pt x="1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9"/>
              <p:cNvSpPr/>
              <p:nvPr/>
            </p:nvSpPr>
            <p:spPr>
              <a:xfrm>
                <a:off x="3440668" y="4166753"/>
                <a:ext cx="29650" cy="15756"/>
              </a:xfrm>
              <a:custGeom>
                <a:avLst/>
                <a:gdLst/>
                <a:ahLst/>
                <a:cxnLst/>
                <a:rect l="l" t="t" r="r" b="b"/>
                <a:pathLst>
                  <a:path w="1338" h="711" extrusionOk="0">
                    <a:moveTo>
                      <a:pt x="915" y="30"/>
                    </a:moveTo>
                    <a:cubicBezTo>
                      <a:pt x="1015" y="30"/>
                      <a:pt x="1116" y="53"/>
                      <a:pt x="1216" y="103"/>
                    </a:cubicBezTo>
                    <a:cubicBezTo>
                      <a:pt x="1277" y="164"/>
                      <a:pt x="1246" y="224"/>
                      <a:pt x="1186" y="285"/>
                    </a:cubicBezTo>
                    <a:cubicBezTo>
                      <a:pt x="1094" y="316"/>
                      <a:pt x="1003" y="346"/>
                      <a:pt x="912" y="376"/>
                    </a:cubicBezTo>
                    <a:cubicBezTo>
                      <a:pt x="760" y="437"/>
                      <a:pt x="608" y="468"/>
                      <a:pt x="456" y="498"/>
                    </a:cubicBezTo>
                    <a:cubicBezTo>
                      <a:pt x="326" y="527"/>
                      <a:pt x="216" y="542"/>
                      <a:pt x="137" y="553"/>
                    </a:cubicBezTo>
                    <a:lnTo>
                      <a:pt x="137" y="553"/>
                    </a:lnTo>
                    <a:cubicBezTo>
                      <a:pt x="171" y="469"/>
                      <a:pt x="216" y="392"/>
                      <a:pt x="274" y="316"/>
                    </a:cubicBezTo>
                    <a:cubicBezTo>
                      <a:pt x="395" y="194"/>
                      <a:pt x="517" y="133"/>
                      <a:pt x="669" y="72"/>
                    </a:cubicBezTo>
                    <a:cubicBezTo>
                      <a:pt x="751" y="45"/>
                      <a:pt x="833" y="30"/>
                      <a:pt x="915" y="30"/>
                    </a:cubicBezTo>
                    <a:close/>
                    <a:moveTo>
                      <a:pt x="894" y="0"/>
                    </a:moveTo>
                    <a:cubicBezTo>
                      <a:pt x="645" y="0"/>
                      <a:pt x="409" y="109"/>
                      <a:pt x="243" y="316"/>
                    </a:cubicBezTo>
                    <a:cubicBezTo>
                      <a:pt x="160" y="371"/>
                      <a:pt x="127" y="452"/>
                      <a:pt x="99" y="559"/>
                    </a:cubicBezTo>
                    <a:lnTo>
                      <a:pt x="99" y="559"/>
                    </a:lnTo>
                    <a:cubicBezTo>
                      <a:pt x="36" y="568"/>
                      <a:pt x="0" y="576"/>
                      <a:pt x="0" y="589"/>
                    </a:cubicBezTo>
                    <a:cubicBezTo>
                      <a:pt x="31" y="595"/>
                      <a:pt x="61" y="600"/>
                      <a:pt x="91" y="604"/>
                    </a:cubicBezTo>
                    <a:lnTo>
                      <a:pt x="91" y="604"/>
                    </a:lnTo>
                    <a:cubicBezTo>
                      <a:pt x="91" y="630"/>
                      <a:pt x="91" y="660"/>
                      <a:pt x="91" y="711"/>
                    </a:cubicBezTo>
                    <a:cubicBezTo>
                      <a:pt x="99" y="674"/>
                      <a:pt x="108" y="640"/>
                      <a:pt x="118" y="607"/>
                    </a:cubicBezTo>
                    <a:lnTo>
                      <a:pt x="118" y="607"/>
                    </a:lnTo>
                    <a:cubicBezTo>
                      <a:pt x="155" y="610"/>
                      <a:pt x="191" y="612"/>
                      <a:pt x="228" y="612"/>
                    </a:cubicBezTo>
                    <a:cubicBezTo>
                      <a:pt x="304" y="612"/>
                      <a:pt x="380" y="604"/>
                      <a:pt x="456" y="589"/>
                    </a:cubicBezTo>
                    <a:cubicBezTo>
                      <a:pt x="608" y="559"/>
                      <a:pt x="790" y="528"/>
                      <a:pt x="942" y="468"/>
                    </a:cubicBezTo>
                    <a:cubicBezTo>
                      <a:pt x="1034" y="437"/>
                      <a:pt x="1125" y="407"/>
                      <a:pt x="1216" y="376"/>
                    </a:cubicBezTo>
                    <a:cubicBezTo>
                      <a:pt x="1246" y="346"/>
                      <a:pt x="1307" y="285"/>
                      <a:pt x="1307" y="224"/>
                    </a:cubicBezTo>
                    <a:cubicBezTo>
                      <a:pt x="1338" y="164"/>
                      <a:pt x="1307" y="103"/>
                      <a:pt x="1246" y="72"/>
                    </a:cubicBezTo>
                    <a:cubicBezTo>
                      <a:pt x="1130" y="24"/>
                      <a:pt x="1011"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9"/>
              <p:cNvSpPr/>
              <p:nvPr/>
            </p:nvSpPr>
            <p:spPr>
              <a:xfrm>
                <a:off x="3429876" y="4162276"/>
                <a:ext cx="14847" cy="17551"/>
              </a:xfrm>
              <a:custGeom>
                <a:avLst/>
                <a:gdLst/>
                <a:ahLst/>
                <a:cxnLst/>
                <a:rect l="l" t="t" r="r" b="b"/>
                <a:pathLst>
                  <a:path w="670" h="792" extrusionOk="0">
                    <a:moveTo>
                      <a:pt x="153" y="1"/>
                    </a:moveTo>
                    <a:cubicBezTo>
                      <a:pt x="62" y="31"/>
                      <a:pt x="1" y="92"/>
                      <a:pt x="1" y="183"/>
                    </a:cubicBezTo>
                    <a:cubicBezTo>
                      <a:pt x="31" y="274"/>
                      <a:pt x="31" y="335"/>
                      <a:pt x="92" y="396"/>
                    </a:cubicBezTo>
                    <a:cubicBezTo>
                      <a:pt x="153" y="487"/>
                      <a:pt x="214" y="548"/>
                      <a:pt x="305" y="639"/>
                    </a:cubicBezTo>
                    <a:cubicBezTo>
                      <a:pt x="396" y="700"/>
                      <a:pt x="457" y="761"/>
                      <a:pt x="578" y="791"/>
                    </a:cubicBezTo>
                    <a:cubicBezTo>
                      <a:pt x="578" y="791"/>
                      <a:pt x="487" y="730"/>
                      <a:pt x="366" y="609"/>
                    </a:cubicBezTo>
                    <a:cubicBezTo>
                      <a:pt x="274" y="518"/>
                      <a:pt x="214" y="426"/>
                      <a:pt x="153" y="335"/>
                    </a:cubicBezTo>
                    <a:cubicBezTo>
                      <a:pt x="92" y="244"/>
                      <a:pt x="31" y="92"/>
                      <a:pt x="153" y="92"/>
                    </a:cubicBezTo>
                    <a:cubicBezTo>
                      <a:pt x="274" y="92"/>
                      <a:pt x="396" y="153"/>
                      <a:pt x="457" y="244"/>
                    </a:cubicBezTo>
                    <a:cubicBezTo>
                      <a:pt x="518" y="335"/>
                      <a:pt x="578" y="426"/>
                      <a:pt x="578" y="518"/>
                    </a:cubicBezTo>
                    <a:cubicBezTo>
                      <a:pt x="609" y="609"/>
                      <a:pt x="609" y="700"/>
                      <a:pt x="609" y="791"/>
                    </a:cubicBezTo>
                    <a:cubicBezTo>
                      <a:pt x="669" y="700"/>
                      <a:pt x="669" y="609"/>
                      <a:pt x="669" y="518"/>
                    </a:cubicBezTo>
                    <a:cubicBezTo>
                      <a:pt x="639" y="396"/>
                      <a:pt x="578" y="305"/>
                      <a:pt x="518" y="214"/>
                    </a:cubicBezTo>
                    <a:cubicBezTo>
                      <a:pt x="426" y="92"/>
                      <a:pt x="305"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9"/>
              <p:cNvSpPr/>
              <p:nvPr/>
            </p:nvSpPr>
            <p:spPr>
              <a:xfrm>
                <a:off x="3274956" y="4171894"/>
                <a:ext cx="55932" cy="41594"/>
              </a:xfrm>
              <a:custGeom>
                <a:avLst/>
                <a:gdLst/>
                <a:ahLst/>
                <a:cxnLst/>
                <a:rect l="l" t="t" r="r" b="b"/>
                <a:pathLst>
                  <a:path w="2524" h="1877" extrusionOk="0">
                    <a:moveTo>
                      <a:pt x="320" y="0"/>
                    </a:moveTo>
                    <a:cubicBezTo>
                      <a:pt x="252" y="0"/>
                      <a:pt x="183" y="8"/>
                      <a:pt x="122" y="23"/>
                    </a:cubicBezTo>
                    <a:cubicBezTo>
                      <a:pt x="92" y="23"/>
                      <a:pt x="31" y="53"/>
                      <a:pt x="1" y="84"/>
                    </a:cubicBezTo>
                    <a:cubicBezTo>
                      <a:pt x="1" y="84"/>
                      <a:pt x="82" y="70"/>
                      <a:pt x="235" y="70"/>
                    </a:cubicBezTo>
                    <a:cubicBezTo>
                      <a:pt x="311" y="70"/>
                      <a:pt x="406" y="73"/>
                      <a:pt x="517" y="84"/>
                    </a:cubicBezTo>
                    <a:cubicBezTo>
                      <a:pt x="913" y="114"/>
                      <a:pt x="1308" y="236"/>
                      <a:pt x="1642" y="479"/>
                    </a:cubicBezTo>
                    <a:cubicBezTo>
                      <a:pt x="1976" y="722"/>
                      <a:pt x="2220" y="1026"/>
                      <a:pt x="2372" y="1391"/>
                    </a:cubicBezTo>
                    <a:cubicBezTo>
                      <a:pt x="2493" y="1664"/>
                      <a:pt x="2493" y="1877"/>
                      <a:pt x="2524" y="1877"/>
                    </a:cubicBezTo>
                    <a:cubicBezTo>
                      <a:pt x="2524" y="1816"/>
                      <a:pt x="2524" y="1786"/>
                      <a:pt x="2524" y="1725"/>
                    </a:cubicBezTo>
                    <a:cubicBezTo>
                      <a:pt x="2493" y="1603"/>
                      <a:pt x="2463" y="1482"/>
                      <a:pt x="2432" y="1391"/>
                    </a:cubicBezTo>
                    <a:cubicBezTo>
                      <a:pt x="2280" y="995"/>
                      <a:pt x="2037" y="661"/>
                      <a:pt x="1703" y="418"/>
                    </a:cubicBezTo>
                    <a:cubicBezTo>
                      <a:pt x="1338" y="175"/>
                      <a:pt x="943" y="23"/>
                      <a:pt x="517" y="23"/>
                    </a:cubicBezTo>
                    <a:cubicBezTo>
                      <a:pt x="457" y="8"/>
                      <a:pt x="388"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9"/>
              <p:cNvSpPr/>
              <p:nvPr/>
            </p:nvSpPr>
            <p:spPr>
              <a:xfrm>
                <a:off x="3350411" y="4199040"/>
                <a:ext cx="45140" cy="2593"/>
              </a:xfrm>
              <a:custGeom>
                <a:avLst/>
                <a:gdLst/>
                <a:ahLst/>
                <a:cxnLst/>
                <a:rect l="l" t="t" r="r" b="b"/>
                <a:pathLst>
                  <a:path w="2037" h="117" extrusionOk="0">
                    <a:moveTo>
                      <a:pt x="1898" y="0"/>
                    </a:moveTo>
                    <a:cubicBezTo>
                      <a:pt x="1723" y="0"/>
                      <a:pt x="1398" y="14"/>
                      <a:pt x="1034" y="14"/>
                    </a:cubicBezTo>
                    <a:cubicBezTo>
                      <a:pt x="456" y="14"/>
                      <a:pt x="0" y="14"/>
                      <a:pt x="0" y="44"/>
                    </a:cubicBezTo>
                    <a:cubicBezTo>
                      <a:pt x="245" y="89"/>
                      <a:pt x="490" y="117"/>
                      <a:pt x="746" y="117"/>
                    </a:cubicBezTo>
                    <a:cubicBezTo>
                      <a:pt x="840" y="117"/>
                      <a:pt x="936" y="113"/>
                      <a:pt x="1034" y="105"/>
                    </a:cubicBezTo>
                    <a:cubicBezTo>
                      <a:pt x="1368" y="105"/>
                      <a:pt x="1702" y="74"/>
                      <a:pt x="2037" y="14"/>
                    </a:cubicBezTo>
                    <a:cubicBezTo>
                      <a:pt x="2037" y="3"/>
                      <a:pt x="1986" y="0"/>
                      <a:pt x="1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9"/>
              <p:cNvSpPr/>
              <p:nvPr/>
            </p:nvSpPr>
            <p:spPr>
              <a:xfrm>
                <a:off x="3319409" y="4200015"/>
                <a:ext cx="4742" cy="8221"/>
              </a:xfrm>
              <a:custGeom>
                <a:avLst/>
                <a:gdLst/>
                <a:ahLst/>
                <a:cxnLst/>
                <a:rect l="l" t="t" r="r" b="b"/>
                <a:pathLst>
                  <a:path w="214" h="371" extrusionOk="0">
                    <a:moveTo>
                      <a:pt x="1" y="0"/>
                    </a:moveTo>
                    <a:cubicBezTo>
                      <a:pt x="1" y="0"/>
                      <a:pt x="31" y="91"/>
                      <a:pt x="92" y="182"/>
                    </a:cubicBezTo>
                    <a:cubicBezTo>
                      <a:pt x="118" y="288"/>
                      <a:pt x="168" y="371"/>
                      <a:pt x="180" y="371"/>
                    </a:cubicBezTo>
                    <a:cubicBezTo>
                      <a:pt x="182" y="371"/>
                      <a:pt x="183" y="369"/>
                      <a:pt x="183" y="365"/>
                    </a:cubicBezTo>
                    <a:cubicBezTo>
                      <a:pt x="214" y="365"/>
                      <a:pt x="214" y="274"/>
                      <a:pt x="183" y="15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9"/>
              <p:cNvSpPr/>
              <p:nvPr/>
            </p:nvSpPr>
            <p:spPr>
              <a:xfrm>
                <a:off x="3307974" y="4187029"/>
                <a:ext cx="6759" cy="5584"/>
              </a:xfrm>
              <a:custGeom>
                <a:avLst/>
                <a:gdLst/>
                <a:ahLst/>
                <a:cxnLst/>
                <a:rect l="l" t="t" r="r" b="b"/>
                <a:pathLst>
                  <a:path w="305" h="252" extrusionOk="0">
                    <a:moveTo>
                      <a:pt x="20" y="0"/>
                    </a:moveTo>
                    <a:cubicBezTo>
                      <a:pt x="12" y="0"/>
                      <a:pt x="6" y="3"/>
                      <a:pt x="0" y="9"/>
                    </a:cubicBezTo>
                    <a:cubicBezTo>
                      <a:pt x="0" y="9"/>
                      <a:pt x="31" y="100"/>
                      <a:pt x="91" y="160"/>
                    </a:cubicBezTo>
                    <a:cubicBezTo>
                      <a:pt x="183" y="221"/>
                      <a:pt x="243" y="252"/>
                      <a:pt x="274" y="252"/>
                    </a:cubicBezTo>
                    <a:cubicBezTo>
                      <a:pt x="304" y="221"/>
                      <a:pt x="243" y="160"/>
                      <a:pt x="152" y="100"/>
                    </a:cubicBezTo>
                    <a:cubicBezTo>
                      <a:pt x="102" y="50"/>
                      <a:pt x="53" y="0"/>
                      <a:pt x="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9"/>
              <p:cNvSpPr/>
              <p:nvPr/>
            </p:nvSpPr>
            <p:spPr>
              <a:xfrm>
                <a:off x="3291133" y="4180536"/>
                <a:ext cx="9440" cy="3501"/>
              </a:xfrm>
              <a:custGeom>
                <a:avLst/>
                <a:gdLst/>
                <a:ahLst/>
                <a:cxnLst/>
                <a:rect l="l" t="t" r="r" b="b"/>
                <a:pathLst>
                  <a:path w="426" h="158" extrusionOk="0">
                    <a:moveTo>
                      <a:pt x="126" y="1"/>
                    </a:moveTo>
                    <a:cubicBezTo>
                      <a:pt x="54" y="1"/>
                      <a:pt x="0" y="28"/>
                      <a:pt x="0" y="28"/>
                    </a:cubicBezTo>
                    <a:cubicBezTo>
                      <a:pt x="0" y="58"/>
                      <a:pt x="122" y="58"/>
                      <a:pt x="213" y="89"/>
                    </a:cubicBezTo>
                    <a:cubicBezTo>
                      <a:pt x="287" y="113"/>
                      <a:pt x="361" y="158"/>
                      <a:pt x="402" y="158"/>
                    </a:cubicBezTo>
                    <a:cubicBezTo>
                      <a:pt x="412" y="158"/>
                      <a:pt x="420" y="155"/>
                      <a:pt x="426" y="150"/>
                    </a:cubicBezTo>
                    <a:cubicBezTo>
                      <a:pt x="426" y="150"/>
                      <a:pt x="365" y="58"/>
                      <a:pt x="243" y="28"/>
                    </a:cubicBezTo>
                    <a:cubicBezTo>
                      <a:pt x="203" y="8"/>
                      <a:pt x="162" y="1"/>
                      <a:pt x="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9"/>
              <p:cNvSpPr/>
              <p:nvPr/>
            </p:nvSpPr>
            <p:spPr>
              <a:xfrm>
                <a:off x="3279676" y="4178453"/>
                <a:ext cx="4742" cy="2349"/>
              </a:xfrm>
              <a:custGeom>
                <a:avLst/>
                <a:gdLst/>
                <a:ahLst/>
                <a:cxnLst/>
                <a:rect l="l" t="t" r="r" b="b"/>
                <a:pathLst>
                  <a:path w="214" h="106" extrusionOk="0">
                    <a:moveTo>
                      <a:pt x="1" y="0"/>
                    </a:moveTo>
                    <a:cubicBezTo>
                      <a:pt x="1" y="31"/>
                      <a:pt x="31" y="61"/>
                      <a:pt x="92" y="92"/>
                    </a:cubicBezTo>
                    <a:cubicBezTo>
                      <a:pt x="112" y="102"/>
                      <a:pt x="132" y="105"/>
                      <a:pt x="150" y="105"/>
                    </a:cubicBezTo>
                    <a:cubicBezTo>
                      <a:pt x="186" y="105"/>
                      <a:pt x="213" y="92"/>
                      <a:pt x="213" y="92"/>
                    </a:cubicBezTo>
                    <a:cubicBezTo>
                      <a:pt x="213" y="61"/>
                      <a:pt x="183" y="31"/>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9"/>
              <p:cNvSpPr/>
              <p:nvPr/>
            </p:nvSpPr>
            <p:spPr>
              <a:xfrm>
                <a:off x="2598034" y="1705109"/>
                <a:ext cx="367790" cy="747900"/>
              </a:xfrm>
              <a:custGeom>
                <a:avLst/>
                <a:gdLst/>
                <a:ahLst/>
                <a:cxnLst/>
                <a:rect l="l" t="t" r="r" b="b"/>
                <a:pathLst>
                  <a:path w="16597" h="33750" extrusionOk="0">
                    <a:moveTo>
                      <a:pt x="14377" y="1"/>
                    </a:moveTo>
                    <a:lnTo>
                      <a:pt x="2736" y="11217"/>
                    </a:lnTo>
                    <a:cubicBezTo>
                      <a:pt x="334" y="13527"/>
                      <a:pt x="0" y="17296"/>
                      <a:pt x="2006" y="20001"/>
                    </a:cubicBezTo>
                    <a:lnTo>
                      <a:pt x="11733" y="30944"/>
                    </a:lnTo>
                    <a:cubicBezTo>
                      <a:pt x="11564" y="31422"/>
                      <a:pt x="11108" y="31771"/>
                      <a:pt x="10606" y="31771"/>
                    </a:cubicBezTo>
                    <a:cubicBezTo>
                      <a:pt x="10566" y="31771"/>
                      <a:pt x="10527" y="31769"/>
                      <a:pt x="10487" y="31764"/>
                    </a:cubicBezTo>
                    <a:lnTo>
                      <a:pt x="7812" y="31551"/>
                    </a:lnTo>
                    <a:cubicBezTo>
                      <a:pt x="7660" y="31551"/>
                      <a:pt x="7538" y="31612"/>
                      <a:pt x="7447" y="31703"/>
                    </a:cubicBezTo>
                    <a:cubicBezTo>
                      <a:pt x="7295" y="31916"/>
                      <a:pt x="7356" y="32220"/>
                      <a:pt x="7569" y="32342"/>
                    </a:cubicBezTo>
                    <a:lnTo>
                      <a:pt x="9484" y="33375"/>
                    </a:lnTo>
                    <a:cubicBezTo>
                      <a:pt x="9951" y="33630"/>
                      <a:pt x="10454" y="33750"/>
                      <a:pt x="10950" y="33750"/>
                    </a:cubicBezTo>
                    <a:cubicBezTo>
                      <a:pt x="12226" y="33750"/>
                      <a:pt x="13453" y="32956"/>
                      <a:pt x="13891" y="31643"/>
                    </a:cubicBezTo>
                    <a:lnTo>
                      <a:pt x="14286" y="30396"/>
                    </a:lnTo>
                    <a:cubicBezTo>
                      <a:pt x="14985" y="28816"/>
                      <a:pt x="14803" y="26992"/>
                      <a:pt x="13861" y="25563"/>
                    </a:cubicBezTo>
                    <a:lnTo>
                      <a:pt x="7599" y="16354"/>
                    </a:lnTo>
                    <a:cubicBezTo>
                      <a:pt x="7599" y="16354"/>
                      <a:pt x="16383" y="8299"/>
                      <a:pt x="16596" y="8208"/>
                    </a:cubicBezTo>
                    <a:lnTo>
                      <a:pt x="14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9"/>
              <p:cNvSpPr/>
              <p:nvPr/>
            </p:nvSpPr>
            <p:spPr>
              <a:xfrm>
                <a:off x="3346355" y="1491598"/>
                <a:ext cx="408874" cy="705730"/>
              </a:xfrm>
              <a:custGeom>
                <a:avLst/>
                <a:gdLst/>
                <a:ahLst/>
                <a:cxnLst/>
                <a:rect l="l" t="t" r="r" b="b"/>
                <a:pathLst>
                  <a:path w="18451" h="31847" extrusionOk="0">
                    <a:moveTo>
                      <a:pt x="14803" y="0"/>
                    </a:moveTo>
                    <a:cubicBezTo>
                      <a:pt x="14287" y="0"/>
                      <a:pt x="14408" y="973"/>
                      <a:pt x="14408" y="973"/>
                    </a:cubicBezTo>
                    <a:cubicBezTo>
                      <a:pt x="14408" y="973"/>
                      <a:pt x="14196" y="5320"/>
                      <a:pt x="13770" y="5320"/>
                    </a:cubicBezTo>
                    <a:cubicBezTo>
                      <a:pt x="13314" y="5289"/>
                      <a:pt x="13344" y="2706"/>
                      <a:pt x="13405" y="1855"/>
                    </a:cubicBezTo>
                    <a:cubicBezTo>
                      <a:pt x="13453" y="1184"/>
                      <a:pt x="13237" y="796"/>
                      <a:pt x="12934" y="796"/>
                    </a:cubicBezTo>
                    <a:cubicBezTo>
                      <a:pt x="12853" y="796"/>
                      <a:pt x="12766" y="824"/>
                      <a:pt x="12676" y="882"/>
                    </a:cubicBezTo>
                    <a:cubicBezTo>
                      <a:pt x="12402" y="1064"/>
                      <a:pt x="12129" y="3709"/>
                      <a:pt x="12098" y="4590"/>
                    </a:cubicBezTo>
                    <a:cubicBezTo>
                      <a:pt x="12050" y="5270"/>
                      <a:pt x="11982" y="6921"/>
                      <a:pt x="11491" y="6921"/>
                    </a:cubicBezTo>
                    <a:cubicBezTo>
                      <a:pt x="11368" y="6921"/>
                      <a:pt x="11218" y="6816"/>
                      <a:pt x="11034" y="6566"/>
                    </a:cubicBezTo>
                    <a:cubicBezTo>
                      <a:pt x="10174" y="5379"/>
                      <a:pt x="9082" y="4771"/>
                      <a:pt x="8634" y="4771"/>
                    </a:cubicBezTo>
                    <a:cubicBezTo>
                      <a:pt x="8623" y="4771"/>
                      <a:pt x="8613" y="4772"/>
                      <a:pt x="8603" y="4773"/>
                    </a:cubicBezTo>
                    <a:cubicBezTo>
                      <a:pt x="8177" y="4833"/>
                      <a:pt x="8086" y="5441"/>
                      <a:pt x="8512" y="5654"/>
                    </a:cubicBezTo>
                    <a:cubicBezTo>
                      <a:pt x="8937" y="5958"/>
                      <a:pt x="9302" y="6292"/>
                      <a:pt x="9636" y="6718"/>
                    </a:cubicBezTo>
                    <a:cubicBezTo>
                      <a:pt x="9879" y="7022"/>
                      <a:pt x="10092" y="7387"/>
                      <a:pt x="10274" y="7751"/>
                    </a:cubicBezTo>
                    <a:cubicBezTo>
                      <a:pt x="10700" y="8572"/>
                      <a:pt x="10882" y="9514"/>
                      <a:pt x="10791" y="10456"/>
                    </a:cubicBezTo>
                    <a:lnTo>
                      <a:pt x="9211" y="23253"/>
                    </a:lnTo>
                    <a:lnTo>
                      <a:pt x="6597" y="18542"/>
                    </a:lnTo>
                    <a:lnTo>
                      <a:pt x="1" y="20700"/>
                    </a:lnTo>
                    <a:cubicBezTo>
                      <a:pt x="1" y="20700"/>
                      <a:pt x="2524" y="27022"/>
                      <a:pt x="4135" y="29423"/>
                    </a:cubicBezTo>
                    <a:cubicBezTo>
                      <a:pt x="5217" y="31046"/>
                      <a:pt x="7014" y="31846"/>
                      <a:pt x="8761" y="31846"/>
                    </a:cubicBezTo>
                    <a:cubicBezTo>
                      <a:pt x="10842" y="31846"/>
                      <a:pt x="12852" y="30712"/>
                      <a:pt x="13496" y="28481"/>
                    </a:cubicBezTo>
                    <a:cubicBezTo>
                      <a:pt x="15472" y="21642"/>
                      <a:pt x="16779" y="10426"/>
                      <a:pt x="16779" y="10426"/>
                    </a:cubicBezTo>
                    <a:lnTo>
                      <a:pt x="16840" y="9818"/>
                    </a:lnTo>
                    <a:cubicBezTo>
                      <a:pt x="17083" y="7508"/>
                      <a:pt x="17843" y="5836"/>
                      <a:pt x="18056" y="4651"/>
                    </a:cubicBezTo>
                    <a:cubicBezTo>
                      <a:pt x="18451" y="2462"/>
                      <a:pt x="18269" y="2402"/>
                      <a:pt x="17995" y="2402"/>
                    </a:cubicBezTo>
                    <a:cubicBezTo>
                      <a:pt x="17992" y="2402"/>
                      <a:pt x="17989" y="2401"/>
                      <a:pt x="17987" y="2401"/>
                    </a:cubicBezTo>
                    <a:cubicBezTo>
                      <a:pt x="17364" y="2401"/>
                      <a:pt x="17203" y="5503"/>
                      <a:pt x="16845" y="5503"/>
                    </a:cubicBezTo>
                    <a:cubicBezTo>
                      <a:pt x="16806" y="5503"/>
                      <a:pt x="16764" y="5465"/>
                      <a:pt x="16718" y="5380"/>
                    </a:cubicBezTo>
                    <a:cubicBezTo>
                      <a:pt x="16262" y="4499"/>
                      <a:pt x="17417" y="700"/>
                      <a:pt x="16688" y="700"/>
                    </a:cubicBezTo>
                    <a:cubicBezTo>
                      <a:pt x="15715" y="700"/>
                      <a:pt x="15654" y="4742"/>
                      <a:pt x="15624" y="5076"/>
                    </a:cubicBezTo>
                    <a:cubicBezTo>
                      <a:pt x="15609" y="5240"/>
                      <a:pt x="15486" y="5316"/>
                      <a:pt x="15367" y="5316"/>
                    </a:cubicBezTo>
                    <a:cubicBezTo>
                      <a:pt x="15242" y="5316"/>
                      <a:pt x="15122" y="5232"/>
                      <a:pt x="15138" y="5076"/>
                    </a:cubicBezTo>
                    <a:cubicBezTo>
                      <a:pt x="15199" y="4651"/>
                      <a:pt x="15746" y="0"/>
                      <a:pt x="14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9"/>
              <p:cNvSpPr/>
              <p:nvPr/>
            </p:nvSpPr>
            <p:spPr>
              <a:xfrm>
                <a:off x="3621184" y="1653875"/>
                <a:ext cx="76120" cy="43190"/>
              </a:xfrm>
              <a:custGeom>
                <a:avLst/>
                <a:gdLst/>
                <a:ahLst/>
                <a:cxnLst/>
                <a:rect l="l" t="t" r="r" b="b"/>
                <a:pathLst>
                  <a:path w="3435" h="1949" extrusionOk="0">
                    <a:moveTo>
                      <a:pt x="254" y="0"/>
                    </a:moveTo>
                    <a:cubicBezTo>
                      <a:pt x="167" y="0"/>
                      <a:pt x="81" y="10"/>
                      <a:pt x="0" y="33"/>
                    </a:cubicBezTo>
                    <a:cubicBezTo>
                      <a:pt x="0" y="64"/>
                      <a:pt x="243" y="64"/>
                      <a:pt x="638" y="185"/>
                    </a:cubicBezTo>
                    <a:cubicBezTo>
                      <a:pt x="1125" y="337"/>
                      <a:pt x="1550" y="671"/>
                      <a:pt x="1824" y="1067"/>
                    </a:cubicBezTo>
                    <a:cubicBezTo>
                      <a:pt x="2006" y="1279"/>
                      <a:pt x="2097" y="1523"/>
                      <a:pt x="2189" y="1766"/>
                    </a:cubicBezTo>
                    <a:lnTo>
                      <a:pt x="2249" y="1948"/>
                    </a:lnTo>
                    <a:lnTo>
                      <a:pt x="2341" y="1796"/>
                    </a:lnTo>
                    <a:cubicBezTo>
                      <a:pt x="2493" y="1492"/>
                      <a:pt x="2736" y="1279"/>
                      <a:pt x="3070" y="1188"/>
                    </a:cubicBezTo>
                    <a:cubicBezTo>
                      <a:pt x="3283" y="1097"/>
                      <a:pt x="3435" y="1097"/>
                      <a:pt x="3435" y="1097"/>
                    </a:cubicBezTo>
                    <a:cubicBezTo>
                      <a:pt x="3385" y="1084"/>
                      <a:pt x="3329" y="1077"/>
                      <a:pt x="3272" y="1077"/>
                    </a:cubicBezTo>
                    <a:cubicBezTo>
                      <a:pt x="3193" y="1077"/>
                      <a:pt x="3111" y="1092"/>
                      <a:pt x="3040" y="1127"/>
                    </a:cubicBezTo>
                    <a:cubicBezTo>
                      <a:pt x="2755" y="1179"/>
                      <a:pt x="2492" y="1364"/>
                      <a:pt x="2307" y="1605"/>
                    </a:cubicBezTo>
                    <a:lnTo>
                      <a:pt x="2307" y="1605"/>
                    </a:lnTo>
                    <a:cubicBezTo>
                      <a:pt x="2240" y="1377"/>
                      <a:pt x="2129" y="1154"/>
                      <a:pt x="1976" y="975"/>
                    </a:cubicBezTo>
                    <a:cubicBezTo>
                      <a:pt x="1642" y="519"/>
                      <a:pt x="1186" y="216"/>
                      <a:pt x="669" y="64"/>
                    </a:cubicBezTo>
                    <a:cubicBezTo>
                      <a:pt x="537" y="26"/>
                      <a:pt x="394" y="0"/>
                      <a:pt x="254"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9"/>
              <p:cNvSpPr/>
              <p:nvPr/>
            </p:nvSpPr>
            <p:spPr>
              <a:xfrm>
                <a:off x="2793353" y="3490075"/>
                <a:ext cx="236447" cy="683680"/>
              </a:xfrm>
              <a:custGeom>
                <a:avLst/>
                <a:gdLst/>
                <a:ahLst/>
                <a:cxnLst/>
                <a:rect l="l" t="t" r="r" b="b"/>
                <a:pathLst>
                  <a:path w="10670" h="30852" extrusionOk="0">
                    <a:moveTo>
                      <a:pt x="2706" y="0"/>
                    </a:moveTo>
                    <a:cubicBezTo>
                      <a:pt x="2463" y="699"/>
                      <a:pt x="1" y="30396"/>
                      <a:pt x="1" y="30396"/>
                    </a:cubicBezTo>
                    <a:lnTo>
                      <a:pt x="6657" y="30852"/>
                    </a:lnTo>
                    <a:lnTo>
                      <a:pt x="10670" y="2827"/>
                    </a:lnTo>
                    <a:lnTo>
                      <a:pt x="270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9"/>
              <p:cNvSpPr/>
              <p:nvPr/>
            </p:nvSpPr>
            <p:spPr>
              <a:xfrm>
                <a:off x="2651240" y="4161612"/>
                <a:ext cx="289653" cy="56043"/>
              </a:xfrm>
              <a:custGeom>
                <a:avLst/>
                <a:gdLst/>
                <a:ahLst/>
                <a:cxnLst/>
                <a:rect l="l" t="t" r="r" b="b"/>
                <a:pathLst>
                  <a:path w="13071" h="2529" extrusionOk="0">
                    <a:moveTo>
                      <a:pt x="6019" y="0"/>
                    </a:moveTo>
                    <a:lnTo>
                      <a:pt x="5988" y="700"/>
                    </a:lnTo>
                    <a:cubicBezTo>
                      <a:pt x="5988" y="700"/>
                      <a:pt x="0" y="1824"/>
                      <a:pt x="1429" y="2250"/>
                    </a:cubicBezTo>
                    <a:cubicBezTo>
                      <a:pt x="2136" y="2469"/>
                      <a:pt x="4883" y="2529"/>
                      <a:pt x="7525" y="2529"/>
                    </a:cubicBezTo>
                    <a:cubicBezTo>
                      <a:pt x="9655" y="2529"/>
                      <a:pt x="11716" y="2490"/>
                      <a:pt x="12584" y="2463"/>
                    </a:cubicBezTo>
                    <a:lnTo>
                      <a:pt x="13010" y="2432"/>
                    </a:lnTo>
                    <a:lnTo>
                      <a:pt x="13070" y="152"/>
                    </a:lnTo>
                    <a:lnTo>
                      <a:pt x="6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9"/>
              <p:cNvSpPr/>
              <p:nvPr/>
            </p:nvSpPr>
            <p:spPr>
              <a:xfrm>
                <a:off x="2883610" y="4173445"/>
                <a:ext cx="57284" cy="40730"/>
              </a:xfrm>
              <a:custGeom>
                <a:avLst/>
                <a:gdLst/>
                <a:ahLst/>
                <a:cxnLst/>
                <a:rect l="l" t="t" r="r" b="b"/>
                <a:pathLst>
                  <a:path w="2585" h="1838" extrusionOk="0">
                    <a:moveTo>
                      <a:pt x="2323" y="0"/>
                    </a:moveTo>
                    <a:cubicBezTo>
                      <a:pt x="1812" y="0"/>
                      <a:pt x="1329" y="153"/>
                      <a:pt x="913" y="439"/>
                    </a:cubicBezTo>
                    <a:cubicBezTo>
                      <a:pt x="457" y="743"/>
                      <a:pt x="122" y="1260"/>
                      <a:pt x="1" y="1807"/>
                    </a:cubicBezTo>
                    <a:lnTo>
                      <a:pt x="2524" y="1837"/>
                    </a:lnTo>
                    <a:lnTo>
                      <a:pt x="2584" y="14"/>
                    </a:lnTo>
                    <a:cubicBezTo>
                      <a:pt x="2497" y="5"/>
                      <a:pt x="2410" y="0"/>
                      <a:pt x="2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9"/>
              <p:cNvSpPr/>
              <p:nvPr/>
            </p:nvSpPr>
            <p:spPr>
              <a:xfrm>
                <a:off x="2672115" y="4191240"/>
                <a:ext cx="267427" cy="26924"/>
              </a:xfrm>
              <a:custGeom>
                <a:avLst/>
                <a:gdLst/>
                <a:ahLst/>
                <a:cxnLst/>
                <a:rect l="l" t="t" r="r" b="b"/>
                <a:pathLst>
                  <a:path w="12068" h="1215" extrusionOk="0">
                    <a:moveTo>
                      <a:pt x="2098" y="1"/>
                    </a:moveTo>
                    <a:cubicBezTo>
                      <a:pt x="2098" y="1"/>
                      <a:pt x="1" y="518"/>
                      <a:pt x="274" y="852"/>
                    </a:cubicBezTo>
                    <a:cubicBezTo>
                      <a:pt x="435" y="1073"/>
                      <a:pt x="4000" y="1214"/>
                      <a:pt x="7416" y="1214"/>
                    </a:cubicBezTo>
                    <a:cubicBezTo>
                      <a:pt x="9165" y="1214"/>
                      <a:pt x="10874" y="1177"/>
                      <a:pt x="12068" y="1095"/>
                    </a:cubicBezTo>
                    <a:lnTo>
                      <a:pt x="12068" y="974"/>
                    </a:lnTo>
                    <a:lnTo>
                      <a:pt x="2736" y="852"/>
                    </a:lnTo>
                    <a:cubicBezTo>
                      <a:pt x="2736" y="852"/>
                      <a:pt x="2523" y="31"/>
                      <a:pt x="20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9"/>
              <p:cNvSpPr/>
              <p:nvPr/>
            </p:nvSpPr>
            <p:spPr>
              <a:xfrm>
                <a:off x="2688292" y="4208081"/>
                <a:ext cx="243162" cy="5052"/>
              </a:xfrm>
              <a:custGeom>
                <a:avLst/>
                <a:gdLst/>
                <a:ahLst/>
                <a:cxnLst/>
                <a:rect l="l" t="t" r="r" b="b"/>
                <a:pathLst>
                  <a:path w="10973" h="228" extrusionOk="0">
                    <a:moveTo>
                      <a:pt x="0" y="1"/>
                    </a:moveTo>
                    <a:lnTo>
                      <a:pt x="1277" y="92"/>
                    </a:lnTo>
                    <a:cubicBezTo>
                      <a:pt x="2341" y="122"/>
                      <a:pt x="3830" y="214"/>
                      <a:pt x="5471" y="214"/>
                    </a:cubicBezTo>
                    <a:cubicBezTo>
                      <a:pt x="6029" y="224"/>
                      <a:pt x="6566" y="227"/>
                      <a:pt x="7073" y="227"/>
                    </a:cubicBezTo>
                    <a:cubicBezTo>
                      <a:pt x="8089" y="227"/>
                      <a:pt x="8987" y="214"/>
                      <a:pt x="9696" y="214"/>
                    </a:cubicBezTo>
                    <a:lnTo>
                      <a:pt x="10973" y="183"/>
                    </a:lnTo>
                    <a:lnTo>
                      <a:pt x="9696" y="183"/>
                    </a:lnTo>
                    <a:cubicBezTo>
                      <a:pt x="8632" y="183"/>
                      <a:pt x="7143" y="183"/>
                      <a:pt x="5502" y="153"/>
                    </a:cubicBezTo>
                    <a:cubicBezTo>
                      <a:pt x="3830" y="122"/>
                      <a:pt x="2341" y="62"/>
                      <a:pt x="1277" y="3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9"/>
              <p:cNvSpPr/>
              <p:nvPr/>
            </p:nvSpPr>
            <p:spPr>
              <a:xfrm>
                <a:off x="2883610" y="4171207"/>
                <a:ext cx="55932" cy="41616"/>
              </a:xfrm>
              <a:custGeom>
                <a:avLst/>
                <a:gdLst/>
                <a:ahLst/>
                <a:cxnLst/>
                <a:rect l="l" t="t" r="r" b="b"/>
                <a:pathLst>
                  <a:path w="2524" h="1878" extrusionOk="0">
                    <a:moveTo>
                      <a:pt x="2193" y="1"/>
                    </a:moveTo>
                    <a:cubicBezTo>
                      <a:pt x="2129" y="1"/>
                      <a:pt x="2068" y="8"/>
                      <a:pt x="2007" y="23"/>
                    </a:cubicBezTo>
                    <a:cubicBezTo>
                      <a:pt x="1581" y="23"/>
                      <a:pt x="1186" y="175"/>
                      <a:pt x="822" y="419"/>
                    </a:cubicBezTo>
                    <a:cubicBezTo>
                      <a:pt x="487" y="662"/>
                      <a:pt x="244" y="996"/>
                      <a:pt x="92" y="1391"/>
                    </a:cubicBezTo>
                    <a:cubicBezTo>
                      <a:pt x="31" y="1482"/>
                      <a:pt x="31" y="1604"/>
                      <a:pt x="1" y="1726"/>
                    </a:cubicBezTo>
                    <a:cubicBezTo>
                      <a:pt x="1" y="1817"/>
                      <a:pt x="1" y="1847"/>
                      <a:pt x="1" y="1878"/>
                    </a:cubicBezTo>
                    <a:cubicBezTo>
                      <a:pt x="31" y="1878"/>
                      <a:pt x="31" y="1665"/>
                      <a:pt x="153" y="1391"/>
                    </a:cubicBezTo>
                    <a:cubicBezTo>
                      <a:pt x="305" y="1026"/>
                      <a:pt x="548" y="723"/>
                      <a:pt x="882" y="479"/>
                    </a:cubicBezTo>
                    <a:cubicBezTo>
                      <a:pt x="1217" y="236"/>
                      <a:pt x="1612" y="115"/>
                      <a:pt x="2007" y="84"/>
                    </a:cubicBezTo>
                    <a:cubicBezTo>
                      <a:pt x="2118" y="74"/>
                      <a:pt x="2213" y="71"/>
                      <a:pt x="2290" y="71"/>
                    </a:cubicBezTo>
                    <a:cubicBezTo>
                      <a:pt x="2443" y="71"/>
                      <a:pt x="2524" y="84"/>
                      <a:pt x="2524" y="84"/>
                    </a:cubicBezTo>
                    <a:cubicBezTo>
                      <a:pt x="2493" y="54"/>
                      <a:pt x="2433" y="23"/>
                      <a:pt x="2402" y="23"/>
                    </a:cubicBezTo>
                    <a:cubicBezTo>
                      <a:pt x="2326" y="8"/>
                      <a:pt x="2258" y="1"/>
                      <a:pt x="21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9"/>
              <p:cNvSpPr/>
              <p:nvPr/>
            </p:nvSpPr>
            <p:spPr>
              <a:xfrm>
                <a:off x="2913925" y="4179872"/>
                <a:ext cx="9241" cy="3501"/>
              </a:xfrm>
              <a:custGeom>
                <a:avLst/>
                <a:gdLst/>
                <a:ahLst/>
                <a:cxnLst/>
                <a:rect l="l" t="t" r="r" b="b"/>
                <a:pathLst>
                  <a:path w="417" h="158" extrusionOk="0">
                    <a:moveTo>
                      <a:pt x="299" y="1"/>
                    </a:moveTo>
                    <a:cubicBezTo>
                      <a:pt x="264" y="1"/>
                      <a:pt x="224" y="7"/>
                      <a:pt x="183" y="28"/>
                    </a:cubicBezTo>
                    <a:cubicBezTo>
                      <a:pt x="61" y="58"/>
                      <a:pt x="1" y="149"/>
                      <a:pt x="1" y="149"/>
                    </a:cubicBezTo>
                    <a:cubicBezTo>
                      <a:pt x="6" y="155"/>
                      <a:pt x="13" y="157"/>
                      <a:pt x="22" y="157"/>
                    </a:cubicBezTo>
                    <a:cubicBezTo>
                      <a:pt x="57" y="157"/>
                      <a:pt x="115" y="113"/>
                      <a:pt x="213" y="88"/>
                    </a:cubicBezTo>
                    <a:cubicBezTo>
                      <a:pt x="305" y="58"/>
                      <a:pt x="396" y="58"/>
                      <a:pt x="396" y="28"/>
                    </a:cubicBezTo>
                    <a:cubicBezTo>
                      <a:pt x="416" y="28"/>
                      <a:pt x="369" y="1"/>
                      <a:pt x="2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9"/>
              <p:cNvSpPr/>
              <p:nvPr/>
            </p:nvSpPr>
            <p:spPr>
              <a:xfrm>
                <a:off x="2930102" y="4177766"/>
                <a:ext cx="4720" cy="2061"/>
              </a:xfrm>
              <a:custGeom>
                <a:avLst/>
                <a:gdLst/>
                <a:ahLst/>
                <a:cxnLst/>
                <a:rect l="l" t="t" r="r" b="b"/>
                <a:pathLst>
                  <a:path w="213" h="93" extrusionOk="0">
                    <a:moveTo>
                      <a:pt x="91" y="1"/>
                    </a:moveTo>
                    <a:cubicBezTo>
                      <a:pt x="31" y="31"/>
                      <a:pt x="0" y="62"/>
                      <a:pt x="0" y="92"/>
                    </a:cubicBezTo>
                    <a:lnTo>
                      <a:pt x="122" y="92"/>
                    </a:lnTo>
                    <a:cubicBezTo>
                      <a:pt x="183" y="62"/>
                      <a:pt x="213" y="3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9"/>
              <p:cNvSpPr/>
              <p:nvPr/>
            </p:nvSpPr>
            <p:spPr>
              <a:xfrm>
                <a:off x="2759005" y="2215011"/>
                <a:ext cx="722771" cy="1917660"/>
              </a:xfrm>
              <a:custGeom>
                <a:avLst/>
                <a:gdLst/>
                <a:ahLst/>
                <a:cxnLst/>
                <a:rect l="l" t="t" r="r" b="b"/>
                <a:pathLst>
                  <a:path w="32616" h="86537" extrusionOk="0">
                    <a:moveTo>
                      <a:pt x="26810" y="0"/>
                    </a:moveTo>
                    <a:lnTo>
                      <a:pt x="10274" y="152"/>
                    </a:lnTo>
                    <a:lnTo>
                      <a:pt x="5593" y="11034"/>
                    </a:lnTo>
                    <a:lnTo>
                      <a:pt x="1" y="86263"/>
                    </a:lnTo>
                    <a:lnTo>
                      <a:pt x="12037" y="86263"/>
                    </a:lnTo>
                    <a:lnTo>
                      <a:pt x="18724" y="20760"/>
                    </a:lnTo>
                    <a:lnTo>
                      <a:pt x="21490" y="86536"/>
                    </a:lnTo>
                    <a:lnTo>
                      <a:pt x="32615" y="85594"/>
                    </a:lnTo>
                    <a:lnTo>
                      <a:pt x="31065" y="11125"/>
                    </a:lnTo>
                    <a:cubicBezTo>
                      <a:pt x="31004" y="9453"/>
                      <a:pt x="30609" y="7812"/>
                      <a:pt x="29880" y="6323"/>
                    </a:cubicBezTo>
                    <a:lnTo>
                      <a:pt x="26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9"/>
              <p:cNvSpPr/>
              <p:nvPr/>
            </p:nvSpPr>
            <p:spPr>
              <a:xfrm>
                <a:off x="2963098" y="2269569"/>
                <a:ext cx="417627" cy="4055"/>
              </a:xfrm>
              <a:custGeom>
                <a:avLst/>
                <a:gdLst/>
                <a:ahLst/>
                <a:cxnLst/>
                <a:rect l="l" t="t" r="r" b="b"/>
                <a:pathLst>
                  <a:path w="18846" h="183" extrusionOk="0">
                    <a:moveTo>
                      <a:pt x="9423" y="0"/>
                    </a:moveTo>
                    <a:cubicBezTo>
                      <a:pt x="4226" y="0"/>
                      <a:pt x="1" y="31"/>
                      <a:pt x="1" y="91"/>
                    </a:cubicBezTo>
                    <a:cubicBezTo>
                      <a:pt x="1" y="152"/>
                      <a:pt x="4226" y="183"/>
                      <a:pt x="9423" y="183"/>
                    </a:cubicBezTo>
                    <a:cubicBezTo>
                      <a:pt x="14621" y="183"/>
                      <a:pt x="18846" y="152"/>
                      <a:pt x="18846" y="91"/>
                    </a:cubicBezTo>
                    <a:cubicBezTo>
                      <a:pt x="18846" y="61"/>
                      <a:pt x="14621" y="0"/>
                      <a:pt x="9423" y="0"/>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9"/>
              <p:cNvSpPr/>
              <p:nvPr/>
            </p:nvSpPr>
            <p:spPr>
              <a:xfrm>
                <a:off x="3167192" y="2274289"/>
                <a:ext cx="4055" cy="420309"/>
              </a:xfrm>
              <a:custGeom>
                <a:avLst/>
                <a:gdLst/>
                <a:ahLst/>
                <a:cxnLst/>
                <a:rect l="l" t="t" r="r" b="b"/>
                <a:pathLst>
                  <a:path w="183" h="18967" extrusionOk="0">
                    <a:moveTo>
                      <a:pt x="92" y="0"/>
                    </a:moveTo>
                    <a:cubicBezTo>
                      <a:pt x="31" y="0"/>
                      <a:pt x="0" y="4255"/>
                      <a:pt x="0" y="9483"/>
                    </a:cubicBezTo>
                    <a:cubicBezTo>
                      <a:pt x="0" y="14712"/>
                      <a:pt x="31" y="18967"/>
                      <a:pt x="92" y="18967"/>
                    </a:cubicBezTo>
                    <a:cubicBezTo>
                      <a:pt x="152" y="18967"/>
                      <a:pt x="183" y="14712"/>
                      <a:pt x="183" y="9483"/>
                    </a:cubicBezTo>
                    <a:cubicBezTo>
                      <a:pt x="183" y="4255"/>
                      <a:pt x="152" y="0"/>
                      <a:pt x="92" y="0"/>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9"/>
              <p:cNvSpPr/>
              <p:nvPr/>
            </p:nvSpPr>
            <p:spPr>
              <a:xfrm>
                <a:off x="3169895" y="2266200"/>
                <a:ext cx="38403" cy="414924"/>
              </a:xfrm>
              <a:custGeom>
                <a:avLst/>
                <a:gdLst/>
                <a:ahLst/>
                <a:cxnLst/>
                <a:rect l="l" t="t" r="r" b="b"/>
                <a:pathLst>
                  <a:path w="1733" h="18724" extrusionOk="0">
                    <a:moveTo>
                      <a:pt x="1733" y="0"/>
                    </a:moveTo>
                    <a:cubicBezTo>
                      <a:pt x="1702" y="61"/>
                      <a:pt x="1672" y="122"/>
                      <a:pt x="1641" y="183"/>
                    </a:cubicBezTo>
                    <a:cubicBezTo>
                      <a:pt x="1641" y="335"/>
                      <a:pt x="1641" y="517"/>
                      <a:pt x="1641" y="730"/>
                    </a:cubicBezTo>
                    <a:cubicBezTo>
                      <a:pt x="1611" y="1247"/>
                      <a:pt x="1611" y="1946"/>
                      <a:pt x="1581" y="2797"/>
                    </a:cubicBezTo>
                    <a:cubicBezTo>
                      <a:pt x="1550" y="4529"/>
                      <a:pt x="1489" y="6931"/>
                      <a:pt x="1459" y="9575"/>
                    </a:cubicBezTo>
                    <a:cubicBezTo>
                      <a:pt x="1459" y="10912"/>
                      <a:pt x="1459" y="12189"/>
                      <a:pt x="1459" y="13314"/>
                    </a:cubicBezTo>
                    <a:cubicBezTo>
                      <a:pt x="1489" y="14347"/>
                      <a:pt x="1429" y="15350"/>
                      <a:pt x="1307" y="16353"/>
                    </a:cubicBezTo>
                    <a:cubicBezTo>
                      <a:pt x="1216" y="17052"/>
                      <a:pt x="973" y="17691"/>
                      <a:pt x="547" y="18207"/>
                    </a:cubicBezTo>
                    <a:cubicBezTo>
                      <a:pt x="365" y="18390"/>
                      <a:pt x="182" y="18572"/>
                      <a:pt x="0" y="18724"/>
                    </a:cubicBezTo>
                    <a:cubicBezTo>
                      <a:pt x="213" y="18602"/>
                      <a:pt x="426" y="18450"/>
                      <a:pt x="608" y="18268"/>
                    </a:cubicBezTo>
                    <a:cubicBezTo>
                      <a:pt x="1064" y="17721"/>
                      <a:pt x="1368" y="17083"/>
                      <a:pt x="1459" y="16384"/>
                    </a:cubicBezTo>
                    <a:cubicBezTo>
                      <a:pt x="1611" y="15380"/>
                      <a:pt x="1672" y="14377"/>
                      <a:pt x="1641" y="13344"/>
                    </a:cubicBezTo>
                    <a:cubicBezTo>
                      <a:pt x="1672" y="12189"/>
                      <a:pt x="1702" y="10943"/>
                      <a:pt x="1702" y="9605"/>
                    </a:cubicBezTo>
                    <a:cubicBezTo>
                      <a:pt x="1733" y="6961"/>
                      <a:pt x="1733" y="4560"/>
                      <a:pt x="1733" y="2827"/>
                    </a:cubicBezTo>
                    <a:lnTo>
                      <a:pt x="1733" y="760"/>
                    </a:lnTo>
                    <a:lnTo>
                      <a:pt x="1733" y="213"/>
                    </a:lnTo>
                    <a:cubicBezTo>
                      <a:pt x="1733" y="152"/>
                      <a:pt x="1733" y="61"/>
                      <a:pt x="1733" y="0"/>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9"/>
              <p:cNvSpPr/>
              <p:nvPr/>
            </p:nvSpPr>
            <p:spPr>
              <a:xfrm>
                <a:off x="3608375" y="1758338"/>
                <a:ext cx="4742" cy="429084"/>
              </a:xfrm>
              <a:custGeom>
                <a:avLst/>
                <a:gdLst/>
                <a:ahLst/>
                <a:cxnLst/>
                <a:rect l="l" t="t" r="r" b="b"/>
                <a:pathLst>
                  <a:path w="214" h="19363" extrusionOk="0">
                    <a:moveTo>
                      <a:pt x="92" y="0"/>
                    </a:moveTo>
                    <a:cubicBezTo>
                      <a:pt x="61" y="0"/>
                      <a:pt x="1" y="4347"/>
                      <a:pt x="1" y="9666"/>
                    </a:cubicBezTo>
                    <a:cubicBezTo>
                      <a:pt x="1" y="15015"/>
                      <a:pt x="61" y="19362"/>
                      <a:pt x="92" y="19362"/>
                    </a:cubicBezTo>
                    <a:cubicBezTo>
                      <a:pt x="153" y="19362"/>
                      <a:pt x="213" y="15015"/>
                      <a:pt x="213" y="9666"/>
                    </a:cubicBezTo>
                    <a:cubicBezTo>
                      <a:pt x="213" y="4347"/>
                      <a:pt x="15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9"/>
              <p:cNvSpPr/>
              <p:nvPr/>
            </p:nvSpPr>
            <p:spPr>
              <a:xfrm>
                <a:off x="2750251" y="1631161"/>
                <a:ext cx="769905" cy="587240"/>
              </a:xfrm>
              <a:custGeom>
                <a:avLst/>
                <a:gdLst/>
                <a:ahLst/>
                <a:cxnLst/>
                <a:rect l="l" t="t" r="r" b="b"/>
                <a:pathLst>
                  <a:path w="34743" h="26500" extrusionOk="0">
                    <a:moveTo>
                      <a:pt x="13642" y="0"/>
                    </a:moveTo>
                    <a:cubicBezTo>
                      <a:pt x="11678" y="0"/>
                      <a:pt x="9776" y="750"/>
                      <a:pt x="8329" y="2092"/>
                    </a:cubicBezTo>
                    <a:lnTo>
                      <a:pt x="1" y="10602"/>
                    </a:lnTo>
                    <a:lnTo>
                      <a:pt x="5563" y="15405"/>
                    </a:lnTo>
                    <a:lnTo>
                      <a:pt x="9727" y="13672"/>
                    </a:lnTo>
                    <a:lnTo>
                      <a:pt x="10669" y="26499"/>
                    </a:lnTo>
                    <a:lnTo>
                      <a:pt x="27205" y="26347"/>
                    </a:lnTo>
                    <a:cubicBezTo>
                      <a:pt x="27205" y="26347"/>
                      <a:pt x="27326" y="14888"/>
                      <a:pt x="27326" y="14706"/>
                    </a:cubicBezTo>
                    <a:lnTo>
                      <a:pt x="34743" y="13855"/>
                    </a:lnTo>
                    <a:cubicBezTo>
                      <a:pt x="34743" y="13855"/>
                      <a:pt x="32463" y="5283"/>
                      <a:pt x="31217" y="3672"/>
                    </a:cubicBezTo>
                    <a:cubicBezTo>
                      <a:pt x="28852" y="593"/>
                      <a:pt x="25455" y="184"/>
                      <a:pt x="23815" y="184"/>
                    </a:cubicBezTo>
                    <a:cubicBezTo>
                      <a:pt x="23221" y="184"/>
                      <a:pt x="22858" y="237"/>
                      <a:pt x="22858" y="237"/>
                    </a:cubicBezTo>
                    <a:lnTo>
                      <a:pt x="15229" y="146"/>
                    </a:lnTo>
                    <a:cubicBezTo>
                      <a:pt x="14986" y="116"/>
                      <a:pt x="14773" y="85"/>
                      <a:pt x="14560" y="55"/>
                    </a:cubicBezTo>
                    <a:cubicBezTo>
                      <a:pt x="14253" y="18"/>
                      <a:pt x="13947" y="0"/>
                      <a:pt x="13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9"/>
              <p:cNvSpPr/>
              <p:nvPr/>
            </p:nvSpPr>
            <p:spPr>
              <a:xfrm>
                <a:off x="3105897" y="2133506"/>
                <a:ext cx="32354" cy="87576"/>
              </a:xfrm>
              <a:custGeom>
                <a:avLst/>
                <a:gdLst/>
                <a:ahLst/>
                <a:cxnLst/>
                <a:rect l="l" t="t" r="r" b="b"/>
                <a:pathLst>
                  <a:path w="1460" h="3952" extrusionOk="0">
                    <a:moveTo>
                      <a:pt x="61" y="0"/>
                    </a:moveTo>
                    <a:lnTo>
                      <a:pt x="61" y="0"/>
                    </a:lnTo>
                    <a:cubicBezTo>
                      <a:pt x="0" y="699"/>
                      <a:pt x="92" y="1429"/>
                      <a:pt x="365" y="2128"/>
                    </a:cubicBezTo>
                    <a:cubicBezTo>
                      <a:pt x="578" y="2827"/>
                      <a:pt x="943" y="3435"/>
                      <a:pt x="1459" y="3952"/>
                    </a:cubicBezTo>
                    <a:cubicBezTo>
                      <a:pt x="1125" y="3344"/>
                      <a:pt x="821" y="2706"/>
                      <a:pt x="548" y="2067"/>
                    </a:cubicBezTo>
                    <a:cubicBezTo>
                      <a:pt x="335" y="1368"/>
                      <a:pt x="183" y="699"/>
                      <a:pt x="61" y="0"/>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9"/>
              <p:cNvSpPr/>
              <p:nvPr/>
            </p:nvSpPr>
            <p:spPr>
              <a:xfrm>
                <a:off x="3159103" y="2167854"/>
                <a:ext cx="6094" cy="55932"/>
              </a:xfrm>
              <a:custGeom>
                <a:avLst/>
                <a:gdLst/>
                <a:ahLst/>
                <a:cxnLst/>
                <a:rect l="l" t="t" r="r" b="b"/>
                <a:pathLst>
                  <a:path w="275" h="2524" extrusionOk="0">
                    <a:moveTo>
                      <a:pt x="183" y="1"/>
                    </a:moveTo>
                    <a:cubicBezTo>
                      <a:pt x="61" y="396"/>
                      <a:pt x="31" y="821"/>
                      <a:pt x="31" y="1247"/>
                    </a:cubicBezTo>
                    <a:cubicBezTo>
                      <a:pt x="1" y="1672"/>
                      <a:pt x="1" y="2098"/>
                      <a:pt x="92" y="2523"/>
                    </a:cubicBezTo>
                    <a:cubicBezTo>
                      <a:pt x="213" y="2128"/>
                      <a:pt x="244" y="1703"/>
                      <a:pt x="244" y="1277"/>
                    </a:cubicBezTo>
                    <a:cubicBezTo>
                      <a:pt x="274" y="852"/>
                      <a:pt x="274" y="426"/>
                      <a:pt x="183" y="1"/>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9"/>
              <p:cNvSpPr/>
              <p:nvPr/>
            </p:nvSpPr>
            <p:spPr>
              <a:xfrm>
                <a:off x="3318079" y="1638806"/>
                <a:ext cx="395401" cy="607871"/>
              </a:xfrm>
              <a:custGeom>
                <a:avLst/>
                <a:gdLst/>
                <a:ahLst/>
                <a:cxnLst/>
                <a:rect l="l" t="t" r="r" b="b"/>
                <a:pathLst>
                  <a:path w="17843" h="27431" extrusionOk="0">
                    <a:moveTo>
                      <a:pt x="342" y="1"/>
                    </a:moveTo>
                    <a:cubicBezTo>
                      <a:pt x="228" y="1"/>
                      <a:pt x="114" y="5"/>
                      <a:pt x="0" y="14"/>
                    </a:cubicBezTo>
                    <a:lnTo>
                      <a:pt x="1003" y="27431"/>
                    </a:lnTo>
                    <a:lnTo>
                      <a:pt x="3374" y="27431"/>
                    </a:lnTo>
                    <a:lnTo>
                      <a:pt x="2827" y="17674"/>
                    </a:lnTo>
                    <a:lnTo>
                      <a:pt x="4772" y="22416"/>
                    </a:lnTo>
                    <a:cubicBezTo>
                      <a:pt x="5675" y="24582"/>
                      <a:pt x="7798" y="26033"/>
                      <a:pt x="10170" y="26033"/>
                    </a:cubicBezTo>
                    <a:cubicBezTo>
                      <a:pt x="10194" y="26033"/>
                      <a:pt x="10219" y="26033"/>
                      <a:pt x="10243" y="26033"/>
                    </a:cubicBezTo>
                    <a:cubicBezTo>
                      <a:pt x="13009" y="26002"/>
                      <a:pt x="15411" y="24027"/>
                      <a:pt x="15927" y="21291"/>
                    </a:cubicBezTo>
                    <a:lnTo>
                      <a:pt x="17842" y="8342"/>
                    </a:lnTo>
                    <a:lnTo>
                      <a:pt x="11398" y="4026"/>
                    </a:lnTo>
                    <a:lnTo>
                      <a:pt x="10031" y="15060"/>
                    </a:lnTo>
                    <a:lnTo>
                      <a:pt x="6778" y="5516"/>
                    </a:lnTo>
                    <a:cubicBezTo>
                      <a:pt x="6049" y="3266"/>
                      <a:pt x="4407" y="1443"/>
                      <a:pt x="2280" y="440"/>
                    </a:cubicBezTo>
                    <a:cubicBezTo>
                      <a:pt x="1682" y="153"/>
                      <a:pt x="1017"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9"/>
              <p:cNvSpPr/>
              <p:nvPr/>
            </p:nvSpPr>
            <p:spPr>
              <a:xfrm>
                <a:off x="3377335" y="1655271"/>
                <a:ext cx="4742" cy="379911"/>
              </a:xfrm>
              <a:custGeom>
                <a:avLst/>
                <a:gdLst/>
                <a:ahLst/>
                <a:cxnLst/>
                <a:rect l="l" t="t" r="r" b="b"/>
                <a:pathLst>
                  <a:path w="214" h="17144" extrusionOk="0">
                    <a:moveTo>
                      <a:pt x="122" y="1"/>
                    </a:moveTo>
                    <a:cubicBezTo>
                      <a:pt x="62" y="1"/>
                      <a:pt x="1" y="3830"/>
                      <a:pt x="1" y="8572"/>
                    </a:cubicBezTo>
                    <a:cubicBezTo>
                      <a:pt x="1" y="13283"/>
                      <a:pt x="62" y="17144"/>
                      <a:pt x="122" y="17144"/>
                    </a:cubicBezTo>
                    <a:cubicBezTo>
                      <a:pt x="153" y="17144"/>
                      <a:pt x="214" y="13283"/>
                      <a:pt x="214" y="8572"/>
                    </a:cubicBezTo>
                    <a:cubicBezTo>
                      <a:pt x="214" y="3830"/>
                      <a:pt x="15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9"/>
              <p:cNvSpPr/>
              <p:nvPr/>
            </p:nvSpPr>
            <p:spPr>
              <a:xfrm>
                <a:off x="3379374" y="1907851"/>
                <a:ext cx="241832" cy="293797"/>
              </a:xfrm>
              <a:custGeom>
                <a:avLst/>
                <a:gdLst/>
                <a:ahLst/>
                <a:cxnLst/>
                <a:rect l="l" t="t" r="r" b="b"/>
                <a:pathLst>
                  <a:path w="10913" h="13258" extrusionOk="0">
                    <a:moveTo>
                      <a:pt x="0" y="1"/>
                    </a:moveTo>
                    <a:cubicBezTo>
                      <a:pt x="0" y="62"/>
                      <a:pt x="0" y="122"/>
                      <a:pt x="30" y="183"/>
                    </a:cubicBezTo>
                    <a:lnTo>
                      <a:pt x="213" y="730"/>
                    </a:lnTo>
                    <a:cubicBezTo>
                      <a:pt x="365" y="1186"/>
                      <a:pt x="578" y="1825"/>
                      <a:pt x="882" y="2645"/>
                    </a:cubicBezTo>
                    <a:cubicBezTo>
                      <a:pt x="1489" y="4287"/>
                      <a:pt x="2401" y="6475"/>
                      <a:pt x="3556" y="8846"/>
                    </a:cubicBezTo>
                    <a:cubicBezTo>
                      <a:pt x="4134" y="10031"/>
                      <a:pt x="4711" y="11156"/>
                      <a:pt x="5532" y="12007"/>
                    </a:cubicBezTo>
                    <a:cubicBezTo>
                      <a:pt x="5897" y="12402"/>
                      <a:pt x="6353" y="12706"/>
                      <a:pt x="6870" y="12919"/>
                    </a:cubicBezTo>
                    <a:cubicBezTo>
                      <a:pt x="7295" y="13101"/>
                      <a:pt x="7781" y="13223"/>
                      <a:pt x="8268" y="13253"/>
                    </a:cubicBezTo>
                    <a:cubicBezTo>
                      <a:pt x="8334" y="13256"/>
                      <a:pt x="8400" y="13258"/>
                      <a:pt x="8467" y="13258"/>
                    </a:cubicBezTo>
                    <a:cubicBezTo>
                      <a:pt x="9074" y="13258"/>
                      <a:pt x="9699" y="13132"/>
                      <a:pt x="10274" y="12858"/>
                    </a:cubicBezTo>
                    <a:cubicBezTo>
                      <a:pt x="10426" y="12797"/>
                      <a:pt x="10608" y="12676"/>
                      <a:pt x="10760" y="12585"/>
                    </a:cubicBezTo>
                    <a:cubicBezTo>
                      <a:pt x="10791" y="12554"/>
                      <a:pt x="10851" y="12493"/>
                      <a:pt x="10912" y="12463"/>
                    </a:cubicBezTo>
                    <a:cubicBezTo>
                      <a:pt x="10910" y="12461"/>
                      <a:pt x="10907" y="12460"/>
                      <a:pt x="10902" y="12460"/>
                    </a:cubicBezTo>
                    <a:cubicBezTo>
                      <a:pt x="10849" y="12460"/>
                      <a:pt x="10637" y="12629"/>
                      <a:pt x="10243" y="12797"/>
                    </a:cubicBezTo>
                    <a:cubicBezTo>
                      <a:pt x="9740" y="12999"/>
                      <a:pt x="9195" y="13117"/>
                      <a:pt x="8625" y="13117"/>
                    </a:cubicBezTo>
                    <a:cubicBezTo>
                      <a:pt x="8507" y="13117"/>
                      <a:pt x="8388" y="13112"/>
                      <a:pt x="8268" y="13101"/>
                    </a:cubicBezTo>
                    <a:cubicBezTo>
                      <a:pt x="7295" y="13041"/>
                      <a:pt x="6353" y="12585"/>
                      <a:pt x="5654" y="11855"/>
                    </a:cubicBezTo>
                    <a:cubicBezTo>
                      <a:pt x="4894" y="11065"/>
                      <a:pt x="4316" y="9940"/>
                      <a:pt x="3739" y="8755"/>
                    </a:cubicBezTo>
                    <a:cubicBezTo>
                      <a:pt x="2614" y="6384"/>
                      <a:pt x="1672" y="4195"/>
                      <a:pt x="1034" y="2585"/>
                    </a:cubicBezTo>
                    <a:lnTo>
                      <a:pt x="274" y="700"/>
                    </a:lnTo>
                    <a:cubicBezTo>
                      <a:pt x="213" y="487"/>
                      <a:pt x="122" y="305"/>
                      <a:pt x="61" y="183"/>
                    </a:cubicBezTo>
                    <a:cubicBezTo>
                      <a:pt x="61" y="122"/>
                      <a:pt x="30" y="6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9"/>
              <p:cNvSpPr/>
              <p:nvPr/>
            </p:nvSpPr>
            <p:spPr>
              <a:xfrm>
                <a:off x="3536311" y="1968481"/>
                <a:ext cx="6072" cy="102401"/>
              </a:xfrm>
              <a:custGeom>
                <a:avLst/>
                <a:gdLst/>
                <a:ahLst/>
                <a:cxnLst/>
                <a:rect l="l" t="t" r="r" b="b"/>
                <a:pathLst>
                  <a:path w="274" h="4621" extrusionOk="0">
                    <a:moveTo>
                      <a:pt x="152" y="0"/>
                    </a:moveTo>
                    <a:cubicBezTo>
                      <a:pt x="61" y="760"/>
                      <a:pt x="0" y="1551"/>
                      <a:pt x="61" y="2311"/>
                    </a:cubicBezTo>
                    <a:cubicBezTo>
                      <a:pt x="31" y="3070"/>
                      <a:pt x="61" y="3861"/>
                      <a:pt x="152" y="4621"/>
                    </a:cubicBezTo>
                    <a:cubicBezTo>
                      <a:pt x="243" y="3861"/>
                      <a:pt x="274" y="3070"/>
                      <a:pt x="243" y="2311"/>
                    </a:cubicBezTo>
                    <a:cubicBezTo>
                      <a:pt x="274" y="1551"/>
                      <a:pt x="243" y="76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9"/>
              <p:cNvSpPr/>
              <p:nvPr/>
            </p:nvSpPr>
            <p:spPr>
              <a:xfrm>
                <a:off x="2587242" y="1631006"/>
                <a:ext cx="438524" cy="740964"/>
              </a:xfrm>
              <a:custGeom>
                <a:avLst/>
                <a:gdLst/>
                <a:ahLst/>
                <a:cxnLst/>
                <a:rect l="l" t="t" r="r" b="b"/>
                <a:pathLst>
                  <a:path w="19789" h="33437" extrusionOk="0">
                    <a:moveTo>
                      <a:pt x="19752" y="1"/>
                    </a:moveTo>
                    <a:cubicBezTo>
                      <a:pt x="19457" y="1"/>
                      <a:pt x="17452" y="53"/>
                      <a:pt x="16019" y="1430"/>
                    </a:cubicBezTo>
                    <a:lnTo>
                      <a:pt x="2554" y="15047"/>
                    </a:lnTo>
                    <a:cubicBezTo>
                      <a:pt x="244" y="17296"/>
                      <a:pt x="1" y="20944"/>
                      <a:pt x="2007" y="23497"/>
                    </a:cubicBezTo>
                    <a:lnTo>
                      <a:pt x="10913" y="33436"/>
                    </a:lnTo>
                    <a:lnTo>
                      <a:pt x="12645" y="25564"/>
                    </a:lnTo>
                    <a:lnTo>
                      <a:pt x="8572" y="19910"/>
                    </a:lnTo>
                    <a:lnTo>
                      <a:pt x="16262" y="15442"/>
                    </a:lnTo>
                    <a:lnTo>
                      <a:pt x="16050" y="27783"/>
                    </a:lnTo>
                    <a:lnTo>
                      <a:pt x="19788" y="28300"/>
                    </a:lnTo>
                    <a:lnTo>
                      <a:pt x="19788" y="1"/>
                    </a:lnTo>
                    <a:cubicBezTo>
                      <a:pt x="19788" y="1"/>
                      <a:pt x="19776" y="1"/>
                      <a:pt x="19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9"/>
              <p:cNvSpPr/>
              <p:nvPr/>
            </p:nvSpPr>
            <p:spPr>
              <a:xfrm>
                <a:off x="2944240" y="1662008"/>
                <a:ext cx="4742" cy="316600"/>
              </a:xfrm>
              <a:custGeom>
                <a:avLst/>
                <a:gdLst/>
                <a:ahLst/>
                <a:cxnLst/>
                <a:rect l="l" t="t" r="r" b="b"/>
                <a:pathLst>
                  <a:path w="214" h="14287" extrusionOk="0">
                    <a:moveTo>
                      <a:pt x="122" y="0"/>
                    </a:moveTo>
                    <a:cubicBezTo>
                      <a:pt x="61" y="0"/>
                      <a:pt x="0" y="3192"/>
                      <a:pt x="0" y="7143"/>
                    </a:cubicBezTo>
                    <a:cubicBezTo>
                      <a:pt x="0" y="11095"/>
                      <a:pt x="61" y="14286"/>
                      <a:pt x="122" y="14286"/>
                    </a:cubicBezTo>
                    <a:cubicBezTo>
                      <a:pt x="152" y="14286"/>
                      <a:pt x="213" y="11095"/>
                      <a:pt x="213" y="7143"/>
                    </a:cubicBezTo>
                    <a:cubicBezTo>
                      <a:pt x="213" y="3192"/>
                      <a:pt x="152"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9"/>
              <p:cNvSpPr/>
              <p:nvPr/>
            </p:nvSpPr>
            <p:spPr>
              <a:xfrm>
                <a:off x="3116667" y="1206531"/>
                <a:ext cx="216924" cy="314384"/>
              </a:xfrm>
              <a:custGeom>
                <a:avLst/>
                <a:gdLst/>
                <a:ahLst/>
                <a:cxnLst/>
                <a:rect l="l" t="t" r="r" b="b"/>
                <a:pathLst>
                  <a:path w="9789" h="14187" extrusionOk="0">
                    <a:moveTo>
                      <a:pt x="6218" y="1"/>
                    </a:moveTo>
                    <a:cubicBezTo>
                      <a:pt x="5503" y="1"/>
                      <a:pt x="4781" y="227"/>
                      <a:pt x="4165" y="706"/>
                    </a:cubicBezTo>
                    <a:lnTo>
                      <a:pt x="1277" y="3168"/>
                    </a:lnTo>
                    <a:cubicBezTo>
                      <a:pt x="274" y="4202"/>
                      <a:pt x="1" y="5782"/>
                      <a:pt x="274" y="7180"/>
                    </a:cubicBezTo>
                    <a:cubicBezTo>
                      <a:pt x="518" y="8609"/>
                      <a:pt x="1217" y="9886"/>
                      <a:pt x="1916" y="11132"/>
                    </a:cubicBezTo>
                    <a:cubicBezTo>
                      <a:pt x="2493" y="12074"/>
                      <a:pt x="3071" y="13077"/>
                      <a:pt x="4043" y="13655"/>
                    </a:cubicBezTo>
                    <a:cubicBezTo>
                      <a:pt x="4611" y="14017"/>
                      <a:pt x="5238" y="14187"/>
                      <a:pt x="5856" y="14187"/>
                    </a:cubicBezTo>
                    <a:cubicBezTo>
                      <a:pt x="7258" y="14187"/>
                      <a:pt x="8613" y="13317"/>
                      <a:pt x="9119" y="11861"/>
                    </a:cubicBezTo>
                    <a:cubicBezTo>
                      <a:pt x="9575" y="10615"/>
                      <a:pt x="9271" y="9217"/>
                      <a:pt x="9302" y="7910"/>
                    </a:cubicBezTo>
                    <a:cubicBezTo>
                      <a:pt x="9332" y="6846"/>
                      <a:pt x="9545" y="5843"/>
                      <a:pt x="9636" y="4810"/>
                    </a:cubicBezTo>
                    <a:cubicBezTo>
                      <a:pt x="9788" y="3776"/>
                      <a:pt x="9636" y="2712"/>
                      <a:pt x="9211" y="1770"/>
                    </a:cubicBezTo>
                    <a:cubicBezTo>
                      <a:pt x="8584" y="630"/>
                      <a:pt x="7411" y="1"/>
                      <a:pt x="6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9"/>
              <p:cNvSpPr/>
              <p:nvPr/>
            </p:nvSpPr>
            <p:spPr>
              <a:xfrm>
                <a:off x="3194249" y="1247084"/>
                <a:ext cx="57838" cy="381263"/>
              </a:xfrm>
              <a:custGeom>
                <a:avLst/>
                <a:gdLst/>
                <a:ahLst/>
                <a:cxnLst/>
                <a:rect l="l" t="t" r="r" b="b"/>
                <a:pathLst>
                  <a:path w="2610" h="17205" extrusionOk="0">
                    <a:moveTo>
                      <a:pt x="968" y="1"/>
                    </a:moveTo>
                    <a:lnTo>
                      <a:pt x="968" y="1"/>
                    </a:lnTo>
                    <a:cubicBezTo>
                      <a:pt x="1120" y="4773"/>
                      <a:pt x="877" y="9545"/>
                      <a:pt x="269" y="14287"/>
                    </a:cubicBezTo>
                    <a:cubicBezTo>
                      <a:pt x="0" y="16345"/>
                      <a:pt x="2367" y="15154"/>
                      <a:pt x="2599" y="17092"/>
                    </a:cubicBezTo>
                    <a:lnTo>
                      <a:pt x="2599" y="17092"/>
                    </a:lnTo>
                    <a:lnTo>
                      <a:pt x="968" y="1"/>
                    </a:lnTo>
                    <a:close/>
                    <a:moveTo>
                      <a:pt x="2599" y="17092"/>
                    </a:moveTo>
                    <a:lnTo>
                      <a:pt x="2609" y="17205"/>
                    </a:lnTo>
                    <a:cubicBezTo>
                      <a:pt x="2606" y="17166"/>
                      <a:pt x="2603" y="17128"/>
                      <a:pt x="2599" y="1709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9"/>
              <p:cNvSpPr/>
              <p:nvPr/>
            </p:nvSpPr>
            <p:spPr>
              <a:xfrm>
                <a:off x="3028426" y="1234918"/>
                <a:ext cx="287637" cy="486390"/>
              </a:xfrm>
              <a:custGeom>
                <a:avLst/>
                <a:gdLst/>
                <a:ahLst/>
                <a:cxnLst/>
                <a:rect l="l" t="t" r="r" b="b"/>
                <a:pathLst>
                  <a:path w="12980" h="21949" extrusionOk="0">
                    <a:moveTo>
                      <a:pt x="7786" y="1"/>
                    </a:moveTo>
                    <a:cubicBezTo>
                      <a:pt x="7744" y="1"/>
                      <a:pt x="7703" y="1"/>
                      <a:pt x="7661" y="3"/>
                    </a:cubicBezTo>
                    <a:cubicBezTo>
                      <a:pt x="5351" y="124"/>
                      <a:pt x="3375" y="1158"/>
                      <a:pt x="1764" y="3377"/>
                    </a:cubicBezTo>
                    <a:lnTo>
                      <a:pt x="3344" y="17389"/>
                    </a:lnTo>
                    <a:cubicBezTo>
                      <a:pt x="1673" y="17632"/>
                      <a:pt x="1" y="17936"/>
                      <a:pt x="1" y="17936"/>
                    </a:cubicBezTo>
                    <a:lnTo>
                      <a:pt x="1126" y="19638"/>
                    </a:lnTo>
                    <a:cubicBezTo>
                      <a:pt x="2573" y="21194"/>
                      <a:pt x="4508" y="21949"/>
                      <a:pt x="6432" y="21949"/>
                    </a:cubicBezTo>
                    <a:cubicBezTo>
                      <a:pt x="8832" y="21949"/>
                      <a:pt x="11215" y="20774"/>
                      <a:pt x="12615" y="18514"/>
                    </a:cubicBezTo>
                    <a:cubicBezTo>
                      <a:pt x="12737" y="18270"/>
                      <a:pt x="12798" y="18118"/>
                      <a:pt x="12767" y="18118"/>
                    </a:cubicBezTo>
                    <a:cubicBezTo>
                      <a:pt x="12038" y="17936"/>
                      <a:pt x="10943" y="17754"/>
                      <a:pt x="10275" y="17663"/>
                    </a:cubicBezTo>
                    <a:cubicBezTo>
                      <a:pt x="10153" y="16204"/>
                      <a:pt x="10062" y="15049"/>
                      <a:pt x="10062" y="15049"/>
                    </a:cubicBezTo>
                    <a:cubicBezTo>
                      <a:pt x="10062" y="15049"/>
                      <a:pt x="12646" y="14349"/>
                      <a:pt x="12858" y="10854"/>
                    </a:cubicBezTo>
                    <a:cubicBezTo>
                      <a:pt x="12980" y="8939"/>
                      <a:pt x="12463" y="5839"/>
                      <a:pt x="12007" y="3529"/>
                    </a:cubicBezTo>
                    <a:cubicBezTo>
                      <a:pt x="11650" y="1473"/>
                      <a:pt x="9861" y="1"/>
                      <a:pt x="77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9"/>
              <p:cNvSpPr/>
              <p:nvPr/>
            </p:nvSpPr>
            <p:spPr>
              <a:xfrm>
                <a:off x="3270236" y="1359989"/>
                <a:ext cx="20919" cy="19235"/>
              </a:xfrm>
              <a:custGeom>
                <a:avLst/>
                <a:gdLst/>
                <a:ahLst/>
                <a:cxnLst/>
                <a:rect l="l" t="t" r="r" b="b"/>
                <a:pathLst>
                  <a:path w="944" h="868" extrusionOk="0">
                    <a:moveTo>
                      <a:pt x="490" y="0"/>
                    </a:moveTo>
                    <a:cubicBezTo>
                      <a:pt x="460" y="0"/>
                      <a:pt x="428" y="4"/>
                      <a:pt x="396" y="12"/>
                    </a:cubicBezTo>
                    <a:cubicBezTo>
                      <a:pt x="153" y="43"/>
                      <a:pt x="1" y="255"/>
                      <a:pt x="31" y="499"/>
                    </a:cubicBezTo>
                    <a:cubicBezTo>
                      <a:pt x="59" y="721"/>
                      <a:pt x="240" y="867"/>
                      <a:pt x="456" y="867"/>
                    </a:cubicBezTo>
                    <a:cubicBezTo>
                      <a:pt x="477" y="867"/>
                      <a:pt x="497" y="866"/>
                      <a:pt x="518" y="863"/>
                    </a:cubicBezTo>
                    <a:cubicBezTo>
                      <a:pt x="761" y="833"/>
                      <a:pt x="943" y="590"/>
                      <a:pt x="913" y="377"/>
                    </a:cubicBezTo>
                    <a:cubicBezTo>
                      <a:pt x="860" y="166"/>
                      <a:pt x="693" y="0"/>
                      <a:pt x="4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9"/>
              <p:cNvSpPr/>
              <p:nvPr/>
            </p:nvSpPr>
            <p:spPr>
              <a:xfrm>
                <a:off x="3252064" y="1350815"/>
                <a:ext cx="40442" cy="12343"/>
              </a:xfrm>
              <a:custGeom>
                <a:avLst/>
                <a:gdLst/>
                <a:ahLst/>
                <a:cxnLst/>
                <a:rect l="l" t="t" r="r" b="b"/>
                <a:pathLst>
                  <a:path w="1825" h="557" extrusionOk="0">
                    <a:moveTo>
                      <a:pt x="912" y="1"/>
                    </a:moveTo>
                    <a:cubicBezTo>
                      <a:pt x="669" y="31"/>
                      <a:pt x="426" y="153"/>
                      <a:pt x="243" y="305"/>
                    </a:cubicBezTo>
                    <a:cubicBezTo>
                      <a:pt x="92" y="426"/>
                      <a:pt x="0" y="517"/>
                      <a:pt x="61" y="548"/>
                    </a:cubicBezTo>
                    <a:cubicBezTo>
                      <a:pt x="67" y="554"/>
                      <a:pt x="76" y="557"/>
                      <a:pt x="87" y="557"/>
                    </a:cubicBezTo>
                    <a:cubicBezTo>
                      <a:pt x="190" y="557"/>
                      <a:pt x="505" y="332"/>
                      <a:pt x="943" y="305"/>
                    </a:cubicBezTo>
                    <a:cubicBezTo>
                      <a:pt x="1001" y="297"/>
                      <a:pt x="1057" y="294"/>
                      <a:pt x="1112" y="294"/>
                    </a:cubicBezTo>
                    <a:cubicBezTo>
                      <a:pt x="1432" y="294"/>
                      <a:pt x="1686" y="407"/>
                      <a:pt x="1786" y="407"/>
                    </a:cubicBezTo>
                    <a:cubicBezTo>
                      <a:pt x="1804" y="407"/>
                      <a:pt x="1816" y="404"/>
                      <a:pt x="1824" y="396"/>
                    </a:cubicBezTo>
                    <a:cubicBezTo>
                      <a:pt x="1824" y="365"/>
                      <a:pt x="1763" y="274"/>
                      <a:pt x="1611" y="183"/>
                    </a:cubicBezTo>
                    <a:cubicBezTo>
                      <a:pt x="1399" y="31"/>
                      <a:pt x="1155" y="1"/>
                      <a:pt x="9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9"/>
              <p:cNvSpPr/>
              <p:nvPr/>
            </p:nvSpPr>
            <p:spPr>
              <a:xfrm>
                <a:off x="3162472" y="1373418"/>
                <a:ext cx="20897" cy="18770"/>
              </a:xfrm>
              <a:custGeom>
                <a:avLst/>
                <a:gdLst/>
                <a:ahLst/>
                <a:cxnLst/>
                <a:rect l="l" t="t" r="r" b="b"/>
                <a:pathLst>
                  <a:path w="943" h="847" extrusionOk="0">
                    <a:moveTo>
                      <a:pt x="523" y="1"/>
                    </a:moveTo>
                    <a:cubicBezTo>
                      <a:pt x="490" y="1"/>
                      <a:pt x="458" y="5"/>
                      <a:pt x="426" y="14"/>
                    </a:cubicBezTo>
                    <a:cubicBezTo>
                      <a:pt x="183" y="45"/>
                      <a:pt x="1" y="257"/>
                      <a:pt x="31" y="501"/>
                    </a:cubicBezTo>
                    <a:cubicBezTo>
                      <a:pt x="57" y="685"/>
                      <a:pt x="244" y="847"/>
                      <a:pt x="432" y="847"/>
                    </a:cubicBezTo>
                    <a:cubicBezTo>
                      <a:pt x="460" y="847"/>
                      <a:pt x="489" y="843"/>
                      <a:pt x="517" y="835"/>
                    </a:cubicBezTo>
                    <a:cubicBezTo>
                      <a:pt x="761" y="804"/>
                      <a:pt x="943" y="592"/>
                      <a:pt x="913" y="349"/>
                    </a:cubicBezTo>
                    <a:cubicBezTo>
                      <a:pt x="887" y="142"/>
                      <a:pt x="707" y="1"/>
                      <a:pt x="5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9"/>
              <p:cNvSpPr/>
              <p:nvPr/>
            </p:nvSpPr>
            <p:spPr>
              <a:xfrm>
                <a:off x="3144965" y="1363446"/>
                <a:ext cx="39755" cy="12365"/>
              </a:xfrm>
              <a:custGeom>
                <a:avLst/>
                <a:gdLst/>
                <a:ahLst/>
                <a:cxnLst/>
                <a:rect l="l" t="t" r="r" b="b"/>
                <a:pathLst>
                  <a:path w="1794" h="558" extrusionOk="0">
                    <a:moveTo>
                      <a:pt x="1020" y="1"/>
                    </a:moveTo>
                    <a:cubicBezTo>
                      <a:pt x="975" y="1"/>
                      <a:pt x="929" y="3"/>
                      <a:pt x="882" y="8"/>
                    </a:cubicBezTo>
                    <a:cubicBezTo>
                      <a:pt x="639" y="39"/>
                      <a:pt x="396" y="130"/>
                      <a:pt x="213" y="282"/>
                    </a:cubicBezTo>
                    <a:cubicBezTo>
                      <a:pt x="61" y="403"/>
                      <a:pt x="0" y="495"/>
                      <a:pt x="61" y="555"/>
                    </a:cubicBezTo>
                    <a:cubicBezTo>
                      <a:pt x="64" y="557"/>
                      <a:pt x="68" y="558"/>
                      <a:pt x="73" y="558"/>
                    </a:cubicBezTo>
                    <a:cubicBezTo>
                      <a:pt x="154" y="558"/>
                      <a:pt x="451" y="311"/>
                      <a:pt x="912" y="282"/>
                    </a:cubicBezTo>
                    <a:cubicBezTo>
                      <a:pt x="974" y="274"/>
                      <a:pt x="1034" y="271"/>
                      <a:pt x="1090" y="271"/>
                    </a:cubicBezTo>
                    <a:cubicBezTo>
                      <a:pt x="1423" y="271"/>
                      <a:pt x="1662" y="384"/>
                      <a:pt x="1757" y="384"/>
                    </a:cubicBezTo>
                    <a:cubicBezTo>
                      <a:pt x="1774" y="384"/>
                      <a:pt x="1786" y="381"/>
                      <a:pt x="1794" y="373"/>
                    </a:cubicBezTo>
                    <a:cubicBezTo>
                      <a:pt x="1794" y="343"/>
                      <a:pt x="1733" y="251"/>
                      <a:pt x="1611" y="160"/>
                    </a:cubicBezTo>
                    <a:cubicBezTo>
                      <a:pt x="1435" y="60"/>
                      <a:pt x="1238" y="1"/>
                      <a:pt x="10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9"/>
              <p:cNvSpPr/>
              <p:nvPr/>
            </p:nvSpPr>
            <p:spPr>
              <a:xfrm>
                <a:off x="3218381" y="1356887"/>
                <a:ext cx="39755" cy="87576"/>
              </a:xfrm>
              <a:custGeom>
                <a:avLst/>
                <a:gdLst/>
                <a:ahLst/>
                <a:cxnLst/>
                <a:rect l="l" t="t" r="r" b="b"/>
                <a:pathLst>
                  <a:path w="1794" h="3952" extrusionOk="0">
                    <a:moveTo>
                      <a:pt x="1" y="0"/>
                    </a:moveTo>
                    <a:lnTo>
                      <a:pt x="1" y="0"/>
                    </a:lnTo>
                    <a:cubicBezTo>
                      <a:pt x="274" y="821"/>
                      <a:pt x="639" y="1611"/>
                      <a:pt x="1034" y="2341"/>
                    </a:cubicBezTo>
                    <a:lnTo>
                      <a:pt x="1490" y="3253"/>
                    </a:lnTo>
                    <a:cubicBezTo>
                      <a:pt x="1551" y="3344"/>
                      <a:pt x="1612" y="3465"/>
                      <a:pt x="1612" y="3587"/>
                    </a:cubicBezTo>
                    <a:cubicBezTo>
                      <a:pt x="1581" y="3678"/>
                      <a:pt x="1490" y="3709"/>
                      <a:pt x="1368" y="3739"/>
                    </a:cubicBezTo>
                    <a:cubicBezTo>
                      <a:pt x="1095" y="3769"/>
                      <a:pt x="852" y="3861"/>
                      <a:pt x="608" y="3952"/>
                    </a:cubicBezTo>
                    <a:cubicBezTo>
                      <a:pt x="852" y="3952"/>
                      <a:pt x="1125" y="3921"/>
                      <a:pt x="1368" y="3861"/>
                    </a:cubicBezTo>
                    <a:cubicBezTo>
                      <a:pt x="1460" y="3861"/>
                      <a:pt x="1520" y="3861"/>
                      <a:pt x="1581" y="3830"/>
                    </a:cubicBezTo>
                    <a:cubicBezTo>
                      <a:pt x="1672" y="3800"/>
                      <a:pt x="1733" y="3709"/>
                      <a:pt x="1763" y="3617"/>
                    </a:cubicBezTo>
                    <a:cubicBezTo>
                      <a:pt x="1794" y="3465"/>
                      <a:pt x="1733" y="3313"/>
                      <a:pt x="1642" y="3161"/>
                    </a:cubicBezTo>
                    <a:lnTo>
                      <a:pt x="1216" y="2250"/>
                    </a:lnTo>
                    <a:cubicBezTo>
                      <a:pt x="882" y="1490"/>
                      <a:pt x="456" y="73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9"/>
              <p:cNvSpPr/>
              <p:nvPr/>
            </p:nvSpPr>
            <p:spPr>
              <a:xfrm>
                <a:off x="3146317" y="1551540"/>
                <a:ext cx="105770" cy="37805"/>
              </a:xfrm>
              <a:custGeom>
                <a:avLst/>
                <a:gdLst/>
                <a:ahLst/>
                <a:cxnLst/>
                <a:rect l="l" t="t" r="r" b="b"/>
                <a:pathLst>
                  <a:path w="4773" h="1706" extrusionOk="0">
                    <a:moveTo>
                      <a:pt x="0" y="1"/>
                    </a:moveTo>
                    <a:cubicBezTo>
                      <a:pt x="0" y="1"/>
                      <a:pt x="1014" y="1705"/>
                      <a:pt x="3543" y="1705"/>
                    </a:cubicBezTo>
                    <a:cubicBezTo>
                      <a:pt x="3918" y="1705"/>
                      <a:pt x="4328" y="1668"/>
                      <a:pt x="4772" y="1581"/>
                    </a:cubicBezTo>
                    <a:lnTo>
                      <a:pt x="4742" y="761"/>
                    </a:lnTo>
                    <a:cubicBezTo>
                      <a:pt x="4393" y="799"/>
                      <a:pt x="4045" y="819"/>
                      <a:pt x="3700" y="819"/>
                    </a:cubicBezTo>
                    <a:cubicBezTo>
                      <a:pt x="2421" y="819"/>
                      <a:pt x="1173" y="551"/>
                      <a:pt x="0"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9"/>
              <p:cNvSpPr/>
              <p:nvPr/>
            </p:nvSpPr>
            <p:spPr>
              <a:xfrm>
                <a:off x="3198171" y="1464917"/>
                <a:ext cx="33041" cy="24088"/>
              </a:xfrm>
              <a:custGeom>
                <a:avLst/>
                <a:gdLst/>
                <a:ahLst/>
                <a:cxnLst/>
                <a:rect l="l" t="t" r="r" b="b"/>
                <a:pathLst>
                  <a:path w="1491" h="1087" extrusionOk="0">
                    <a:moveTo>
                      <a:pt x="794" y="0"/>
                    </a:moveTo>
                    <a:cubicBezTo>
                      <a:pt x="733" y="0"/>
                      <a:pt x="671" y="7"/>
                      <a:pt x="609" y="19"/>
                    </a:cubicBezTo>
                    <a:cubicBezTo>
                      <a:pt x="426" y="49"/>
                      <a:pt x="213" y="171"/>
                      <a:pt x="122" y="353"/>
                    </a:cubicBezTo>
                    <a:cubicBezTo>
                      <a:pt x="1" y="536"/>
                      <a:pt x="1" y="779"/>
                      <a:pt x="122" y="931"/>
                    </a:cubicBezTo>
                    <a:cubicBezTo>
                      <a:pt x="238" y="1027"/>
                      <a:pt x="377" y="1087"/>
                      <a:pt x="519" y="1087"/>
                    </a:cubicBezTo>
                    <a:cubicBezTo>
                      <a:pt x="600" y="1087"/>
                      <a:pt x="682" y="1067"/>
                      <a:pt x="761" y="1022"/>
                    </a:cubicBezTo>
                    <a:cubicBezTo>
                      <a:pt x="973" y="931"/>
                      <a:pt x="1186" y="779"/>
                      <a:pt x="1338" y="597"/>
                    </a:cubicBezTo>
                    <a:cubicBezTo>
                      <a:pt x="1399" y="566"/>
                      <a:pt x="1429" y="505"/>
                      <a:pt x="1460" y="445"/>
                    </a:cubicBezTo>
                    <a:cubicBezTo>
                      <a:pt x="1490" y="414"/>
                      <a:pt x="1490" y="323"/>
                      <a:pt x="1460" y="293"/>
                    </a:cubicBezTo>
                    <a:lnTo>
                      <a:pt x="1429" y="262"/>
                    </a:lnTo>
                    <a:cubicBezTo>
                      <a:pt x="1260" y="93"/>
                      <a:pt x="1033" y="0"/>
                      <a:pt x="794"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9"/>
              <p:cNvSpPr/>
              <p:nvPr/>
            </p:nvSpPr>
            <p:spPr>
              <a:xfrm>
                <a:off x="3199523" y="1454546"/>
                <a:ext cx="38403" cy="28453"/>
              </a:xfrm>
              <a:custGeom>
                <a:avLst/>
                <a:gdLst/>
                <a:ahLst/>
                <a:cxnLst/>
                <a:rect l="l" t="t" r="r" b="b"/>
                <a:pathLst>
                  <a:path w="1733" h="1284" extrusionOk="0">
                    <a:moveTo>
                      <a:pt x="92" y="1"/>
                    </a:moveTo>
                    <a:cubicBezTo>
                      <a:pt x="61" y="1"/>
                      <a:pt x="0" y="153"/>
                      <a:pt x="61" y="365"/>
                    </a:cubicBezTo>
                    <a:cubicBezTo>
                      <a:pt x="122" y="639"/>
                      <a:pt x="274" y="882"/>
                      <a:pt x="517" y="1065"/>
                    </a:cubicBezTo>
                    <a:cubicBezTo>
                      <a:pt x="755" y="1197"/>
                      <a:pt x="1017" y="1283"/>
                      <a:pt x="1281" y="1283"/>
                    </a:cubicBezTo>
                    <a:cubicBezTo>
                      <a:pt x="1320" y="1283"/>
                      <a:pt x="1359" y="1281"/>
                      <a:pt x="1399" y="1277"/>
                    </a:cubicBezTo>
                    <a:cubicBezTo>
                      <a:pt x="1611" y="1247"/>
                      <a:pt x="1733" y="1186"/>
                      <a:pt x="1733" y="1125"/>
                    </a:cubicBezTo>
                    <a:cubicBezTo>
                      <a:pt x="1733" y="1065"/>
                      <a:pt x="1186" y="1156"/>
                      <a:pt x="700" y="852"/>
                    </a:cubicBezTo>
                    <a:cubicBezTo>
                      <a:pt x="213" y="517"/>
                      <a:pt x="183"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9"/>
              <p:cNvSpPr/>
              <p:nvPr/>
            </p:nvSpPr>
            <p:spPr>
              <a:xfrm>
                <a:off x="3255433" y="1338694"/>
                <a:ext cx="35035" cy="6692"/>
              </a:xfrm>
              <a:custGeom>
                <a:avLst/>
                <a:gdLst/>
                <a:ahLst/>
                <a:cxnLst/>
                <a:rect l="l" t="t" r="r" b="b"/>
                <a:pathLst>
                  <a:path w="1581" h="302" extrusionOk="0">
                    <a:moveTo>
                      <a:pt x="791" y="1"/>
                    </a:moveTo>
                    <a:cubicBezTo>
                      <a:pt x="335" y="1"/>
                      <a:pt x="0" y="183"/>
                      <a:pt x="31" y="274"/>
                    </a:cubicBezTo>
                    <a:cubicBezTo>
                      <a:pt x="41" y="294"/>
                      <a:pt x="85" y="301"/>
                      <a:pt x="153" y="301"/>
                    </a:cubicBezTo>
                    <a:cubicBezTo>
                      <a:pt x="291" y="301"/>
                      <a:pt x="527" y="274"/>
                      <a:pt x="791" y="274"/>
                    </a:cubicBezTo>
                    <a:cubicBezTo>
                      <a:pt x="1054" y="274"/>
                      <a:pt x="1290" y="288"/>
                      <a:pt x="1428" y="288"/>
                    </a:cubicBezTo>
                    <a:cubicBezTo>
                      <a:pt x="1496" y="288"/>
                      <a:pt x="1540" y="284"/>
                      <a:pt x="1550" y="274"/>
                    </a:cubicBezTo>
                    <a:cubicBezTo>
                      <a:pt x="1581" y="213"/>
                      <a:pt x="1247" y="1"/>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9"/>
              <p:cNvSpPr/>
              <p:nvPr/>
            </p:nvSpPr>
            <p:spPr>
              <a:xfrm>
                <a:off x="3148998" y="1338450"/>
                <a:ext cx="37738" cy="10371"/>
              </a:xfrm>
              <a:custGeom>
                <a:avLst/>
                <a:gdLst/>
                <a:ahLst/>
                <a:cxnLst/>
                <a:rect l="l" t="t" r="r" b="b"/>
                <a:pathLst>
                  <a:path w="1703" h="468" extrusionOk="0">
                    <a:moveTo>
                      <a:pt x="955" y="0"/>
                    </a:moveTo>
                    <a:cubicBezTo>
                      <a:pt x="899" y="0"/>
                      <a:pt x="844" y="4"/>
                      <a:pt x="791" y="12"/>
                    </a:cubicBezTo>
                    <a:cubicBezTo>
                      <a:pt x="487" y="12"/>
                      <a:pt x="214" y="164"/>
                      <a:pt x="31" y="376"/>
                    </a:cubicBezTo>
                    <a:lnTo>
                      <a:pt x="1" y="437"/>
                    </a:lnTo>
                    <a:lnTo>
                      <a:pt x="31" y="437"/>
                    </a:lnTo>
                    <a:cubicBezTo>
                      <a:pt x="1" y="468"/>
                      <a:pt x="31" y="468"/>
                      <a:pt x="62" y="468"/>
                    </a:cubicBezTo>
                    <a:cubicBezTo>
                      <a:pt x="305" y="376"/>
                      <a:pt x="548" y="316"/>
                      <a:pt x="821" y="285"/>
                    </a:cubicBezTo>
                    <a:cubicBezTo>
                      <a:pt x="900" y="275"/>
                      <a:pt x="975" y="271"/>
                      <a:pt x="1046" y="271"/>
                    </a:cubicBezTo>
                    <a:cubicBezTo>
                      <a:pt x="1314" y="271"/>
                      <a:pt x="1519" y="330"/>
                      <a:pt x="1617" y="330"/>
                    </a:cubicBezTo>
                    <a:cubicBezTo>
                      <a:pt x="1643" y="330"/>
                      <a:pt x="1662" y="326"/>
                      <a:pt x="1673" y="316"/>
                    </a:cubicBezTo>
                    <a:cubicBezTo>
                      <a:pt x="1703" y="224"/>
                      <a:pt x="1612" y="194"/>
                      <a:pt x="1460" y="103"/>
                    </a:cubicBezTo>
                    <a:cubicBezTo>
                      <a:pt x="1300" y="34"/>
                      <a:pt x="1124" y="0"/>
                      <a:pt x="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9"/>
              <p:cNvSpPr/>
              <p:nvPr/>
            </p:nvSpPr>
            <p:spPr>
              <a:xfrm>
                <a:off x="3146317" y="1412110"/>
                <a:ext cx="3390" cy="5407"/>
              </a:xfrm>
              <a:custGeom>
                <a:avLst/>
                <a:gdLst/>
                <a:ahLst/>
                <a:cxnLst/>
                <a:rect l="l" t="t" r="r" b="b"/>
                <a:pathLst>
                  <a:path w="153" h="244" extrusionOk="0">
                    <a:moveTo>
                      <a:pt x="91" y="1"/>
                    </a:moveTo>
                    <a:cubicBezTo>
                      <a:pt x="31" y="1"/>
                      <a:pt x="0" y="31"/>
                      <a:pt x="0" y="92"/>
                    </a:cubicBezTo>
                    <a:cubicBezTo>
                      <a:pt x="0" y="183"/>
                      <a:pt x="0" y="244"/>
                      <a:pt x="61" y="244"/>
                    </a:cubicBezTo>
                    <a:cubicBezTo>
                      <a:pt x="91" y="244"/>
                      <a:pt x="122" y="183"/>
                      <a:pt x="122" y="122"/>
                    </a:cubicBezTo>
                    <a:cubicBezTo>
                      <a:pt x="152" y="62"/>
                      <a:pt x="122" y="1"/>
                      <a:pt x="9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9"/>
              <p:cNvSpPr/>
              <p:nvPr/>
            </p:nvSpPr>
            <p:spPr>
              <a:xfrm>
                <a:off x="3168543" y="1411844"/>
                <a:ext cx="4742" cy="4343"/>
              </a:xfrm>
              <a:custGeom>
                <a:avLst/>
                <a:gdLst/>
                <a:ahLst/>
                <a:cxnLst/>
                <a:rect l="l" t="t" r="r" b="b"/>
                <a:pathLst>
                  <a:path w="214" h="196" extrusionOk="0">
                    <a:moveTo>
                      <a:pt x="91" y="1"/>
                    </a:moveTo>
                    <a:cubicBezTo>
                      <a:pt x="80" y="1"/>
                      <a:pt x="69" y="5"/>
                      <a:pt x="61" y="13"/>
                    </a:cubicBezTo>
                    <a:cubicBezTo>
                      <a:pt x="0" y="74"/>
                      <a:pt x="61" y="195"/>
                      <a:pt x="152" y="195"/>
                    </a:cubicBezTo>
                    <a:cubicBezTo>
                      <a:pt x="183" y="195"/>
                      <a:pt x="213" y="134"/>
                      <a:pt x="183" y="74"/>
                    </a:cubicBezTo>
                    <a:cubicBezTo>
                      <a:pt x="160" y="29"/>
                      <a:pt x="122" y="1"/>
                      <a:pt x="9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9"/>
              <p:cNvSpPr/>
              <p:nvPr/>
            </p:nvSpPr>
            <p:spPr>
              <a:xfrm>
                <a:off x="3157087" y="1422902"/>
                <a:ext cx="2726" cy="4055"/>
              </a:xfrm>
              <a:custGeom>
                <a:avLst/>
                <a:gdLst/>
                <a:ahLst/>
                <a:cxnLst/>
                <a:rect l="l" t="t" r="r" b="b"/>
                <a:pathLst>
                  <a:path w="123" h="183" extrusionOk="0">
                    <a:moveTo>
                      <a:pt x="61" y="0"/>
                    </a:moveTo>
                    <a:cubicBezTo>
                      <a:pt x="1" y="0"/>
                      <a:pt x="1" y="61"/>
                      <a:pt x="1" y="91"/>
                    </a:cubicBezTo>
                    <a:cubicBezTo>
                      <a:pt x="1" y="122"/>
                      <a:pt x="31" y="182"/>
                      <a:pt x="61" y="182"/>
                    </a:cubicBezTo>
                    <a:cubicBezTo>
                      <a:pt x="92" y="182"/>
                      <a:pt x="122" y="122"/>
                      <a:pt x="122" y="91"/>
                    </a:cubicBezTo>
                    <a:cubicBezTo>
                      <a:pt x="122" y="30"/>
                      <a:pt x="92"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9"/>
              <p:cNvSpPr/>
              <p:nvPr/>
            </p:nvSpPr>
            <p:spPr>
              <a:xfrm>
                <a:off x="3294501" y="1406060"/>
                <a:ext cx="3390" cy="6072"/>
              </a:xfrm>
              <a:custGeom>
                <a:avLst/>
                <a:gdLst/>
                <a:ahLst/>
                <a:cxnLst/>
                <a:rect l="l" t="t" r="r" b="b"/>
                <a:pathLst>
                  <a:path w="153" h="274" extrusionOk="0">
                    <a:moveTo>
                      <a:pt x="61" y="0"/>
                    </a:moveTo>
                    <a:cubicBezTo>
                      <a:pt x="31" y="31"/>
                      <a:pt x="0" y="61"/>
                      <a:pt x="0" y="152"/>
                    </a:cubicBezTo>
                    <a:cubicBezTo>
                      <a:pt x="0" y="213"/>
                      <a:pt x="61" y="274"/>
                      <a:pt x="91" y="274"/>
                    </a:cubicBezTo>
                    <a:cubicBezTo>
                      <a:pt x="122" y="274"/>
                      <a:pt x="152" y="183"/>
                      <a:pt x="122" y="122"/>
                    </a:cubicBezTo>
                    <a:cubicBezTo>
                      <a:pt x="122" y="61"/>
                      <a:pt x="91"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9"/>
              <p:cNvSpPr/>
              <p:nvPr/>
            </p:nvSpPr>
            <p:spPr>
              <a:xfrm>
                <a:off x="3270236" y="1407390"/>
                <a:ext cx="3390" cy="4742"/>
              </a:xfrm>
              <a:custGeom>
                <a:avLst/>
                <a:gdLst/>
                <a:ahLst/>
                <a:cxnLst/>
                <a:rect l="l" t="t" r="r" b="b"/>
                <a:pathLst>
                  <a:path w="153" h="214" extrusionOk="0">
                    <a:moveTo>
                      <a:pt x="62" y="1"/>
                    </a:moveTo>
                    <a:cubicBezTo>
                      <a:pt x="31" y="1"/>
                      <a:pt x="1" y="62"/>
                      <a:pt x="1" y="92"/>
                    </a:cubicBezTo>
                    <a:cubicBezTo>
                      <a:pt x="1" y="153"/>
                      <a:pt x="31" y="214"/>
                      <a:pt x="92" y="214"/>
                    </a:cubicBezTo>
                    <a:cubicBezTo>
                      <a:pt x="123" y="214"/>
                      <a:pt x="153" y="153"/>
                      <a:pt x="153" y="92"/>
                    </a:cubicBezTo>
                    <a:cubicBezTo>
                      <a:pt x="153" y="31"/>
                      <a:pt x="123" y="1"/>
                      <a:pt x="6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9"/>
              <p:cNvSpPr/>
              <p:nvPr/>
            </p:nvSpPr>
            <p:spPr>
              <a:xfrm>
                <a:off x="3282379" y="1414813"/>
                <a:ext cx="3390" cy="5407"/>
              </a:xfrm>
              <a:custGeom>
                <a:avLst/>
                <a:gdLst/>
                <a:ahLst/>
                <a:cxnLst/>
                <a:rect l="l" t="t" r="r" b="b"/>
                <a:pathLst>
                  <a:path w="153" h="244" extrusionOk="0">
                    <a:moveTo>
                      <a:pt x="61" y="0"/>
                    </a:moveTo>
                    <a:cubicBezTo>
                      <a:pt x="31" y="0"/>
                      <a:pt x="0" y="61"/>
                      <a:pt x="0" y="122"/>
                    </a:cubicBezTo>
                    <a:cubicBezTo>
                      <a:pt x="0" y="183"/>
                      <a:pt x="31" y="243"/>
                      <a:pt x="61" y="243"/>
                    </a:cubicBezTo>
                    <a:cubicBezTo>
                      <a:pt x="122" y="243"/>
                      <a:pt x="152" y="183"/>
                      <a:pt x="152" y="122"/>
                    </a:cubicBezTo>
                    <a:cubicBezTo>
                      <a:pt x="152" y="61"/>
                      <a:pt x="122"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9"/>
              <p:cNvSpPr/>
              <p:nvPr/>
            </p:nvSpPr>
            <p:spPr>
              <a:xfrm>
                <a:off x="3010255" y="1196759"/>
                <a:ext cx="247217" cy="342017"/>
              </a:xfrm>
              <a:custGeom>
                <a:avLst/>
                <a:gdLst/>
                <a:ahLst/>
                <a:cxnLst/>
                <a:rect l="l" t="t" r="r" b="b"/>
                <a:pathLst>
                  <a:path w="11156" h="15434" extrusionOk="0">
                    <a:moveTo>
                      <a:pt x="7852" y="0"/>
                    </a:moveTo>
                    <a:cubicBezTo>
                      <a:pt x="6085" y="0"/>
                      <a:pt x="4312" y="554"/>
                      <a:pt x="3101" y="1725"/>
                    </a:cubicBezTo>
                    <a:cubicBezTo>
                      <a:pt x="1277" y="3488"/>
                      <a:pt x="365" y="5950"/>
                      <a:pt x="1095" y="8381"/>
                    </a:cubicBezTo>
                    <a:cubicBezTo>
                      <a:pt x="1702" y="10448"/>
                      <a:pt x="0" y="13518"/>
                      <a:pt x="3739" y="15433"/>
                    </a:cubicBezTo>
                    <a:cubicBezTo>
                      <a:pt x="5228" y="14400"/>
                      <a:pt x="5046" y="11026"/>
                      <a:pt x="3982" y="9080"/>
                    </a:cubicBezTo>
                    <a:cubicBezTo>
                      <a:pt x="4803" y="8624"/>
                      <a:pt x="5411" y="7834"/>
                      <a:pt x="5623" y="6922"/>
                    </a:cubicBezTo>
                    <a:cubicBezTo>
                      <a:pt x="5654" y="6618"/>
                      <a:pt x="5775" y="6284"/>
                      <a:pt x="6019" y="6041"/>
                    </a:cubicBezTo>
                    <a:cubicBezTo>
                      <a:pt x="6262" y="5889"/>
                      <a:pt x="6535" y="5798"/>
                      <a:pt x="6839" y="5798"/>
                    </a:cubicBezTo>
                    <a:cubicBezTo>
                      <a:pt x="9423" y="5494"/>
                      <a:pt x="11155" y="2941"/>
                      <a:pt x="10456" y="418"/>
                    </a:cubicBezTo>
                    <a:cubicBezTo>
                      <a:pt x="9639" y="142"/>
                      <a:pt x="8747" y="0"/>
                      <a:pt x="7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9"/>
              <p:cNvSpPr/>
              <p:nvPr/>
            </p:nvSpPr>
            <p:spPr>
              <a:xfrm>
                <a:off x="2908540" y="1217412"/>
                <a:ext cx="152239" cy="151885"/>
              </a:xfrm>
              <a:custGeom>
                <a:avLst/>
                <a:gdLst/>
                <a:ahLst/>
                <a:cxnLst/>
                <a:rect l="l" t="t" r="r" b="b"/>
                <a:pathLst>
                  <a:path w="6870" h="6854" extrusionOk="0">
                    <a:moveTo>
                      <a:pt x="3783" y="1"/>
                    </a:moveTo>
                    <a:cubicBezTo>
                      <a:pt x="2611" y="1"/>
                      <a:pt x="1491" y="588"/>
                      <a:pt x="821" y="1553"/>
                    </a:cubicBezTo>
                    <a:cubicBezTo>
                      <a:pt x="31" y="2647"/>
                      <a:pt x="1" y="4106"/>
                      <a:pt x="669" y="5291"/>
                    </a:cubicBezTo>
                    <a:cubicBezTo>
                      <a:pt x="1275" y="6266"/>
                      <a:pt x="2362" y="6853"/>
                      <a:pt x="3511" y="6853"/>
                    </a:cubicBezTo>
                    <a:cubicBezTo>
                      <a:pt x="3688" y="6853"/>
                      <a:pt x="3865" y="6839"/>
                      <a:pt x="4043" y="6811"/>
                    </a:cubicBezTo>
                    <a:cubicBezTo>
                      <a:pt x="5253" y="6563"/>
                      <a:pt x="6190" y="5644"/>
                      <a:pt x="6492" y="4480"/>
                    </a:cubicBezTo>
                    <a:lnTo>
                      <a:pt x="6492" y="4480"/>
                    </a:lnTo>
                    <a:cubicBezTo>
                      <a:pt x="6698" y="4009"/>
                      <a:pt x="6821" y="3506"/>
                      <a:pt x="6840" y="2981"/>
                    </a:cubicBezTo>
                    <a:cubicBezTo>
                      <a:pt x="6870" y="2130"/>
                      <a:pt x="6505" y="1279"/>
                      <a:pt x="5897" y="702"/>
                    </a:cubicBezTo>
                    <a:cubicBezTo>
                      <a:pt x="5411" y="337"/>
                      <a:pt x="4864" y="94"/>
                      <a:pt x="4256" y="33"/>
                    </a:cubicBezTo>
                    <a:cubicBezTo>
                      <a:pt x="4098" y="11"/>
                      <a:pt x="3940" y="1"/>
                      <a:pt x="3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9"/>
              <p:cNvSpPr/>
              <p:nvPr/>
            </p:nvSpPr>
            <p:spPr>
              <a:xfrm>
                <a:off x="2717920" y="4189910"/>
                <a:ext cx="14847" cy="22913"/>
              </a:xfrm>
              <a:custGeom>
                <a:avLst/>
                <a:gdLst/>
                <a:ahLst/>
                <a:cxnLst/>
                <a:rect l="l" t="t" r="r" b="b"/>
                <a:pathLst>
                  <a:path w="670" h="1034" extrusionOk="0">
                    <a:moveTo>
                      <a:pt x="1" y="0"/>
                    </a:moveTo>
                    <a:lnTo>
                      <a:pt x="1" y="0"/>
                    </a:lnTo>
                    <a:cubicBezTo>
                      <a:pt x="335" y="243"/>
                      <a:pt x="548" y="608"/>
                      <a:pt x="639" y="1034"/>
                    </a:cubicBezTo>
                    <a:cubicBezTo>
                      <a:pt x="669" y="821"/>
                      <a:pt x="608" y="578"/>
                      <a:pt x="487" y="426"/>
                    </a:cubicBezTo>
                    <a:cubicBezTo>
                      <a:pt x="396" y="213"/>
                      <a:pt x="213" y="6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9"/>
              <p:cNvSpPr/>
              <p:nvPr/>
            </p:nvSpPr>
            <p:spPr>
              <a:xfrm>
                <a:off x="2770461" y="4179694"/>
                <a:ext cx="8775" cy="12254"/>
              </a:xfrm>
              <a:custGeom>
                <a:avLst/>
                <a:gdLst/>
                <a:ahLst/>
                <a:cxnLst/>
                <a:rect l="l" t="t" r="r" b="b"/>
                <a:pathLst>
                  <a:path w="396" h="553" extrusionOk="0">
                    <a:moveTo>
                      <a:pt x="12" y="0"/>
                    </a:moveTo>
                    <a:cubicBezTo>
                      <a:pt x="7" y="0"/>
                      <a:pt x="4" y="2"/>
                      <a:pt x="0" y="5"/>
                    </a:cubicBezTo>
                    <a:cubicBezTo>
                      <a:pt x="0" y="5"/>
                      <a:pt x="61" y="127"/>
                      <a:pt x="152" y="279"/>
                    </a:cubicBezTo>
                    <a:cubicBezTo>
                      <a:pt x="244" y="431"/>
                      <a:pt x="365" y="552"/>
                      <a:pt x="365" y="552"/>
                    </a:cubicBezTo>
                    <a:cubicBezTo>
                      <a:pt x="396" y="522"/>
                      <a:pt x="335" y="400"/>
                      <a:pt x="213" y="248"/>
                    </a:cubicBezTo>
                    <a:cubicBezTo>
                      <a:pt x="131" y="112"/>
                      <a:pt x="50"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9"/>
              <p:cNvSpPr/>
              <p:nvPr/>
            </p:nvSpPr>
            <p:spPr>
              <a:xfrm>
                <a:off x="2781231" y="4177611"/>
                <a:ext cx="10814" cy="8266"/>
              </a:xfrm>
              <a:custGeom>
                <a:avLst/>
                <a:gdLst/>
                <a:ahLst/>
                <a:cxnLst/>
                <a:rect l="l" t="t" r="r" b="b"/>
                <a:pathLst>
                  <a:path w="488" h="373" extrusionOk="0">
                    <a:moveTo>
                      <a:pt x="41" y="0"/>
                    </a:moveTo>
                    <a:cubicBezTo>
                      <a:pt x="35" y="0"/>
                      <a:pt x="31" y="3"/>
                      <a:pt x="31" y="8"/>
                    </a:cubicBezTo>
                    <a:cubicBezTo>
                      <a:pt x="1" y="8"/>
                      <a:pt x="92" y="99"/>
                      <a:pt x="213" y="221"/>
                    </a:cubicBezTo>
                    <a:cubicBezTo>
                      <a:pt x="335" y="312"/>
                      <a:pt x="457" y="373"/>
                      <a:pt x="457" y="373"/>
                    </a:cubicBezTo>
                    <a:cubicBezTo>
                      <a:pt x="487" y="342"/>
                      <a:pt x="396" y="251"/>
                      <a:pt x="274" y="160"/>
                    </a:cubicBezTo>
                    <a:cubicBezTo>
                      <a:pt x="174" y="59"/>
                      <a:pt x="73"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9"/>
              <p:cNvSpPr/>
              <p:nvPr/>
            </p:nvSpPr>
            <p:spPr>
              <a:xfrm>
                <a:off x="2782583" y="4171052"/>
                <a:ext cx="16864" cy="2039"/>
              </a:xfrm>
              <a:custGeom>
                <a:avLst/>
                <a:gdLst/>
                <a:ahLst/>
                <a:cxnLst/>
                <a:rect l="l" t="t" r="r" b="b"/>
                <a:pathLst>
                  <a:path w="761" h="92" extrusionOk="0">
                    <a:moveTo>
                      <a:pt x="396" y="0"/>
                    </a:moveTo>
                    <a:cubicBezTo>
                      <a:pt x="274" y="0"/>
                      <a:pt x="122" y="0"/>
                      <a:pt x="1" y="61"/>
                    </a:cubicBezTo>
                    <a:cubicBezTo>
                      <a:pt x="122" y="91"/>
                      <a:pt x="274" y="91"/>
                      <a:pt x="396" y="91"/>
                    </a:cubicBezTo>
                    <a:cubicBezTo>
                      <a:pt x="517" y="91"/>
                      <a:pt x="639" y="91"/>
                      <a:pt x="760" y="61"/>
                    </a:cubicBezTo>
                    <a:cubicBezTo>
                      <a:pt x="639" y="0"/>
                      <a:pt x="517"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9"/>
              <p:cNvSpPr/>
              <p:nvPr/>
            </p:nvSpPr>
            <p:spPr>
              <a:xfrm>
                <a:off x="2783935" y="4162963"/>
                <a:ext cx="18880" cy="2305"/>
              </a:xfrm>
              <a:custGeom>
                <a:avLst/>
                <a:gdLst/>
                <a:ahLst/>
                <a:cxnLst/>
                <a:rect l="l" t="t" r="r" b="b"/>
                <a:pathLst>
                  <a:path w="852" h="104" extrusionOk="0">
                    <a:moveTo>
                      <a:pt x="851" y="0"/>
                    </a:moveTo>
                    <a:cubicBezTo>
                      <a:pt x="699" y="0"/>
                      <a:pt x="578" y="0"/>
                      <a:pt x="426" y="31"/>
                    </a:cubicBezTo>
                    <a:lnTo>
                      <a:pt x="0" y="31"/>
                    </a:lnTo>
                    <a:cubicBezTo>
                      <a:pt x="112" y="75"/>
                      <a:pt x="207" y="103"/>
                      <a:pt x="309" y="103"/>
                    </a:cubicBezTo>
                    <a:cubicBezTo>
                      <a:pt x="347" y="103"/>
                      <a:pt x="385" y="100"/>
                      <a:pt x="426" y="91"/>
                    </a:cubicBezTo>
                    <a:cubicBezTo>
                      <a:pt x="578" y="91"/>
                      <a:pt x="730" y="61"/>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9"/>
              <p:cNvSpPr/>
              <p:nvPr/>
            </p:nvSpPr>
            <p:spPr>
              <a:xfrm>
                <a:off x="2744179" y="4166066"/>
                <a:ext cx="29672" cy="15778"/>
              </a:xfrm>
              <a:custGeom>
                <a:avLst/>
                <a:gdLst/>
                <a:ahLst/>
                <a:cxnLst/>
                <a:rect l="l" t="t" r="r" b="b"/>
                <a:pathLst>
                  <a:path w="1339" h="712" extrusionOk="0">
                    <a:moveTo>
                      <a:pt x="424" y="61"/>
                    </a:moveTo>
                    <a:cubicBezTo>
                      <a:pt x="506" y="61"/>
                      <a:pt x="588" y="76"/>
                      <a:pt x="670" y="103"/>
                    </a:cubicBezTo>
                    <a:cubicBezTo>
                      <a:pt x="822" y="164"/>
                      <a:pt x="943" y="225"/>
                      <a:pt x="1065" y="347"/>
                    </a:cubicBezTo>
                    <a:cubicBezTo>
                      <a:pt x="1100" y="417"/>
                      <a:pt x="1145" y="487"/>
                      <a:pt x="1183" y="557"/>
                    </a:cubicBezTo>
                    <a:lnTo>
                      <a:pt x="1183" y="557"/>
                    </a:lnTo>
                    <a:cubicBezTo>
                      <a:pt x="1105" y="550"/>
                      <a:pt x="1003" y="542"/>
                      <a:pt x="882" y="529"/>
                    </a:cubicBezTo>
                    <a:cubicBezTo>
                      <a:pt x="730" y="499"/>
                      <a:pt x="578" y="468"/>
                      <a:pt x="426" y="407"/>
                    </a:cubicBezTo>
                    <a:cubicBezTo>
                      <a:pt x="335" y="377"/>
                      <a:pt x="244" y="347"/>
                      <a:pt x="153" y="316"/>
                    </a:cubicBezTo>
                    <a:cubicBezTo>
                      <a:pt x="92" y="255"/>
                      <a:pt x="62" y="195"/>
                      <a:pt x="123" y="134"/>
                    </a:cubicBezTo>
                    <a:cubicBezTo>
                      <a:pt x="223" y="84"/>
                      <a:pt x="323" y="61"/>
                      <a:pt x="424" y="61"/>
                    </a:cubicBezTo>
                    <a:close/>
                    <a:moveTo>
                      <a:pt x="444" y="1"/>
                    </a:moveTo>
                    <a:cubicBezTo>
                      <a:pt x="328" y="1"/>
                      <a:pt x="208" y="25"/>
                      <a:pt x="92" y="73"/>
                    </a:cubicBezTo>
                    <a:cubicBezTo>
                      <a:pt x="31" y="103"/>
                      <a:pt x="1" y="164"/>
                      <a:pt x="1" y="225"/>
                    </a:cubicBezTo>
                    <a:cubicBezTo>
                      <a:pt x="31" y="286"/>
                      <a:pt x="62" y="347"/>
                      <a:pt x="123" y="377"/>
                    </a:cubicBezTo>
                    <a:cubicBezTo>
                      <a:pt x="214" y="407"/>
                      <a:pt x="305" y="438"/>
                      <a:pt x="396" y="468"/>
                    </a:cubicBezTo>
                    <a:cubicBezTo>
                      <a:pt x="548" y="529"/>
                      <a:pt x="730" y="559"/>
                      <a:pt x="882" y="590"/>
                    </a:cubicBezTo>
                    <a:cubicBezTo>
                      <a:pt x="958" y="605"/>
                      <a:pt x="1034" y="613"/>
                      <a:pt x="1110" y="613"/>
                    </a:cubicBezTo>
                    <a:cubicBezTo>
                      <a:pt x="1143" y="613"/>
                      <a:pt x="1176" y="611"/>
                      <a:pt x="1209" y="608"/>
                    </a:cubicBezTo>
                    <a:lnTo>
                      <a:pt x="1209" y="608"/>
                    </a:lnTo>
                    <a:cubicBezTo>
                      <a:pt x="1225" y="643"/>
                      <a:pt x="1239" y="677"/>
                      <a:pt x="1247" y="711"/>
                    </a:cubicBezTo>
                    <a:cubicBezTo>
                      <a:pt x="1247" y="685"/>
                      <a:pt x="1247" y="637"/>
                      <a:pt x="1247" y="604"/>
                    </a:cubicBezTo>
                    <a:lnTo>
                      <a:pt x="1247" y="604"/>
                    </a:lnTo>
                    <a:cubicBezTo>
                      <a:pt x="1278" y="601"/>
                      <a:pt x="1308" y="596"/>
                      <a:pt x="1338" y="590"/>
                    </a:cubicBezTo>
                    <a:cubicBezTo>
                      <a:pt x="1338" y="576"/>
                      <a:pt x="1302" y="569"/>
                      <a:pt x="1238" y="562"/>
                    </a:cubicBezTo>
                    <a:lnTo>
                      <a:pt x="1238" y="562"/>
                    </a:lnTo>
                    <a:cubicBezTo>
                      <a:pt x="1210" y="480"/>
                      <a:pt x="1177" y="398"/>
                      <a:pt x="1095" y="316"/>
                    </a:cubicBezTo>
                    <a:cubicBezTo>
                      <a:pt x="930" y="109"/>
                      <a:pt x="693" y="1"/>
                      <a:pt x="4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9"/>
              <p:cNvSpPr/>
              <p:nvPr/>
            </p:nvSpPr>
            <p:spPr>
              <a:xfrm>
                <a:off x="2769774" y="4161612"/>
                <a:ext cx="14847" cy="17529"/>
              </a:xfrm>
              <a:custGeom>
                <a:avLst/>
                <a:gdLst/>
                <a:ahLst/>
                <a:cxnLst/>
                <a:rect l="l" t="t" r="r" b="b"/>
                <a:pathLst>
                  <a:path w="670" h="791" extrusionOk="0">
                    <a:moveTo>
                      <a:pt x="518" y="0"/>
                    </a:moveTo>
                    <a:cubicBezTo>
                      <a:pt x="366" y="0"/>
                      <a:pt x="214" y="92"/>
                      <a:pt x="153" y="213"/>
                    </a:cubicBezTo>
                    <a:cubicBezTo>
                      <a:pt x="62" y="304"/>
                      <a:pt x="31" y="396"/>
                      <a:pt x="1" y="517"/>
                    </a:cubicBezTo>
                    <a:cubicBezTo>
                      <a:pt x="1" y="608"/>
                      <a:pt x="1" y="730"/>
                      <a:pt x="62" y="791"/>
                    </a:cubicBezTo>
                    <a:cubicBezTo>
                      <a:pt x="62" y="700"/>
                      <a:pt x="62" y="608"/>
                      <a:pt x="62" y="517"/>
                    </a:cubicBezTo>
                    <a:cubicBezTo>
                      <a:pt x="92" y="426"/>
                      <a:pt x="153" y="335"/>
                      <a:pt x="214" y="244"/>
                    </a:cubicBezTo>
                    <a:cubicBezTo>
                      <a:pt x="275" y="152"/>
                      <a:pt x="396" y="92"/>
                      <a:pt x="518" y="61"/>
                    </a:cubicBezTo>
                    <a:cubicBezTo>
                      <a:pt x="609" y="92"/>
                      <a:pt x="579" y="244"/>
                      <a:pt x="518" y="335"/>
                    </a:cubicBezTo>
                    <a:cubicBezTo>
                      <a:pt x="457" y="426"/>
                      <a:pt x="396" y="517"/>
                      <a:pt x="305" y="578"/>
                    </a:cubicBezTo>
                    <a:cubicBezTo>
                      <a:pt x="183" y="730"/>
                      <a:pt x="92" y="791"/>
                      <a:pt x="92" y="791"/>
                    </a:cubicBezTo>
                    <a:cubicBezTo>
                      <a:pt x="183" y="760"/>
                      <a:pt x="275" y="700"/>
                      <a:pt x="366" y="639"/>
                    </a:cubicBezTo>
                    <a:cubicBezTo>
                      <a:pt x="427" y="548"/>
                      <a:pt x="518" y="487"/>
                      <a:pt x="579" y="396"/>
                    </a:cubicBezTo>
                    <a:cubicBezTo>
                      <a:pt x="609" y="335"/>
                      <a:pt x="639" y="274"/>
                      <a:pt x="670" y="183"/>
                    </a:cubicBezTo>
                    <a:cubicBezTo>
                      <a:pt x="670" y="92"/>
                      <a:pt x="609" y="31"/>
                      <a:pt x="5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9"/>
              <p:cNvSpPr/>
              <p:nvPr/>
            </p:nvSpPr>
            <p:spPr>
              <a:xfrm>
                <a:off x="2818282" y="4197976"/>
                <a:ext cx="45827" cy="2726"/>
              </a:xfrm>
              <a:custGeom>
                <a:avLst/>
                <a:gdLst/>
                <a:ahLst/>
                <a:cxnLst/>
                <a:rect l="l" t="t" r="r" b="b"/>
                <a:pathLst>
                  <a:path w="2068" h="123" extrusionOk="0">
                    <a:moveTo>
                      <a:pt x="0" y="1"/>
                    </a:moveTo>
                    <a:cubicBezTo>
                      <a:pt x="335" y="92"/>
                      <a:pt x="700" y="122"/>
                      <a:pt x="1034" y="122"/>
                    </a:cubicBezTo>
                    <a:cubicBezTo>
                      <a:pt x="1368" y="122"/>
                      <a:pt x="1733" y="92"/>
                      <a:pt x="2067" y="31"/>
                    </a:cubicBezTo>
                    <a:cubicBezTo>
                      <a:pt x="2067" y="31"/>
                      <a:pt x="1611" y="1"/>
                      <a:pt x="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9"/>
              <p:cNvSpPr/>
              <p:nvPr/>
            </p:nvSpPr>
            <p:spPr>
              <a:xfrm>
                <a:off x="2889682" y="4199328"/>
                <a:ext cx="4742" cy="8244"/>
              </a:xfrm>
              <a:custGeom>
                <a:avLst/>
                <a:gdLst/>
                <a:ahLst/>
                <a:cxnLst/>
                <a:rect l="l" t="t" r="r" b="b"/>
                <a:pathLst>
                  <a:path w="214" h="372" extrusionOk="0">
                    <a:moveTo>
                      <a:pt x="213" y="1"/>
                    </a:moveTo>
                    <a:cubicBezTo>
                      <a:pt x="213" y="1"/>
                      <a:pt x="122" y="61"/>
                      <a:pt x="61" y="153"/>
                    </a:cubicBezTo>
                    <a:cubicBezTo>
                      <a:pt x="0" y="274"/>
                      <a:pt x="0" y="365"/>
                      <a:pt x="31" y="365"/>
                    </a:cubicBezTo>
                    <a:cubicBezTo>
                      <a:pt x="35" y="369"/>
                      <a:pt x="39" y="371"/>
                      <a:pt x="43" y="371"/>
                    </a:cubicBezTo>
                    <a:cubicBezTo>
                      <a:pt x="69" y="371"/>
                      <a:pt x="96" y="292"/>
                      <a:pt x="122" y="213"/>
                    </a:cubicBezTo>
                    <a:cubicBezTo>
                      <a:pt x="183" y="92"/>
                      <a:pt x="213" y="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9"/>
              <p:cNvSpPr/>
              <p:nvPr/>
            </p:nvSpPr>
            <p:spPr>
              <a:xfrm>
                <a:off x="2900452" y="4186364"/>
                <a:ext cx="6094" cy="5584"/>
              </a:xfrm>
              <a:custGeom>
                <a:avLst/>
                <a:gdLst/>
                <a:ahLst/>
                <a:cxnLst/>
                <a:rect l="l" t="t" r="r" b="b"/>
                <a:pathLst>
                  <a:path w="275" h="252" extrusionOk="0">
                    <a:moveTo>
                      <a:pt x="255" y="0"/>
                    </a:moveTo>
                    <a:cubicBezTo>
                      <a:pt x="221" y="0"/>
                      <a:pt x="166" y="50"/>
                      <a:pt x="92" y="99"/>
                    </a:cubicBezTo>
                    <a:cubicBezTo>
                      <a:pt x="31" y="160"/>
                      <a:pt x="1" y="221"/>
                      <a:pt x="1" y="251"/>
                    </a:cubicBezTo>
                    <a:cubicBezTo>
                      <a:pt x="31" y="251"/>
                      <a:pt x="92" y="221"/>
                      <a:pt x="153" y="160"/>
                    </a:cubicBezTo>
                    <a:cubicBezTo>
                      <a:pt x="244" y="99"/>
                      <a:pt x="274" y="8"/>
                      <a:pt x="274" y="8"/>
                    </a:cubicBezTo>
                    <a:cubicBezTo>
                      <a:pt x="269" y="3"/>
                      <a:pt x="262"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9"/>
              <p:cNvSpPr/>
              <p:nvPr/>
            </p:nvSpPr>
            <p:spPr>
              <a:xfrm>
                <a:off x="2733410" y="2013599"/>
                <a:ext cx="72773" cy="97703"/>
              </a:xfrm>
              <a:custGeom>
                <a:avLst/>
                <a:gdLst/>
                <a:ahLst/>
                <a:cxnLst/>
                <a:rect l="l" t="t" r="r" b="b"/>
                <a:pathLst>
                  <a:path w="3284" h="4409" extrusionOk="0">
                    <a:moveTo>
                      <a:pt x="1" y="1"/>
                    </a:moveTo>
                    <a:lnTo>
                      <a:pt x="1" y="1"/>
                    </a:lnTo>
                    <a:cubicBezTo>
                      <a:pt x="457" y="791"/>
                      <a:pt x="973" y="1551"/>
                      <a:pt x="1551" y="2281"/>
                    </a:cubicBezTo>
                    <a:cubicBezTo>
                      <a:pt x="2068" y="3010"/>
                      <a:pt x="2645" y="3740"/>
                      <a:pt x="3283" y="4408"/>
                    </a:cubicBezTo>
                    <a:cubicBezTo>
                      <a:pt x="2797" y="3618"/>
                      <a:pt x="2280" y="2858"/>
                      <a:pt x="1703" y="2159"/>
                    </a:cubicBezTo>
                    <a:cubicBezTo>
                      <a:pt x="1186" y="1399"/>
                      <a:pt x="609" y="670"/>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119"/>
            <p:cNvGrpSpPr/>
            <p:nvPr/>
          </p:nvGrpSpPr>
          <p:grpSpPr>
            <a:xfrm>
              <a:off x="3978314" y="2348915"/>
              <a:ext cx="1187820" cy="2944429"/>
              <a:chOff x="-3236414" y="1531148"/>
              <a:chExt cx="1126216" cy="3036119"/>
            </a:xfrm>
          </p:grpSpPr>
          <p:sp>
            <p:nvSpPr>
              <p:cNvPr id="3200" name="Google Shape;3200;p119"/>
              <p:cNvSpPr/>
              <p:nvPr/>
            </p:nvSpPr>
            <p:spPr>
              <a:xfrm>
                <a:off x="-2443640" y="4514039"/>
                <a:ext cx="17551" cy="26969"/>
              </a:xfrm>
              <a:custGeom>
                <a:avLst/>
                <a:gdLst/>
                <a:ahLst/>
                <a:cxnLst/>
                <a:rect l="l" t="t" r="r" b="b"/>
                <a:pathLst>
                  <a:path w="792" h="1217" extrusionOk="0">
                    <a:moveTo>
                      <a:pt x="791" y="0"/>
                    </a:moveTo>
                    <a:cubicBezTo>
                      <a:pt x="548" y="91"/>
                      <a:pt x="366" y="274"/>
                      <a:pt x="244" y="487"/>
                    </a:cubicBezTo>
                    <a:cubicBezTo>
                      <a:pt x="62" y="699"/>
                      <a:pt x="1" y="943"/>
                      <a:pt x="31" y="1216"/>
                    </a:cubicBezTo>
                    <a:cubicBezTo>
                      <a:pt x="92" y="973"/>
                      <a:pt x="183" y="760"/>
                      <a:pt x="305" y="547"/>
                    </a:cubicBezTo>
                    <a:cubicBezTo>
                      <a:pt x="457" y="335"/>
                      <a:pt x="609" y="152"/>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9"/>
              <p:cNvSpPr/>
              <p:nvPr/>
            </p:nvSpPr>
            <p:spPr>
              <a:xfrm>
                <a:off x="-2494143" y="4499901"/>
                <a:ext cx="10127" cy="14825"/>
              </a:xfrm>
              <a:custGeom>
                <a:avLst/>
                <a:gdLst/>
                <a:ahLst/>
                <a:cxnLst/>
                <a:rect l="l" t="t" r="r" b="b"/>
                <a:pathLst>
                  <a:path w="457" h="669" extrusionOk="0">
                    <a:moveTo>
                      <a:pt x="426" y="0"/>
                    </a:moveTo>
                    <a:cubicBezTo>
                      <a:pt x="426" y="0"/>
                      <a:pt x="304" y="122"/>
                      <a:pt x="183" y="304"/>
                    </a:cubicBezTo>
                    <a:cubicBezTo>
                      <a:pt x="91" y="395"/>
                      <a:pt x="31" y="517"/>
                      <a:pt x="0" y="669"/>
                    </a:cubicBezTo>
                    <a:cubicBezTo>
                      <a:pt x="31" y="669"/>
                      <a:pt x="152" y="547"/>
                      <a:pt x="274" y="365"/>
                    </a:cubicBezTo>
                    <a:cubicBezTo>
                      <a:pt x="395" y="182"/>
                      <a:pt x="456" y="3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9"/>
              <p:cNvSpPr/>
              <p:nvPr/>
            </p:nvSpPr>
            <p:spPr>
              <a:xfrm>
                <a:off x="-2487406" y="4483924"/>
                <a:ext cx="33018" cy="18016"/>
              </a:xfrm>
              <a:custGeom>
                <a:avLst/>
                <a:gdLst/>
                <a:ahLst/>
                <a:cxnLst/>
                <a:rect l="l" t="t" r="r" b="b"/>
                <a:pathLst>
                  <a:path w="1490" h="813" extrusionOk="0">
                    <a:moveTo>
                      <a:pt x="963" y="81"/>
                    </a:moveTo>
                    <a:cubicBezTo>
                      <a:pt x="1089" y="81"/>
                      <a:pt x="1220" y="115"/>
                      <a:pt x="1338" y="174"/>
                    </a:cubicBezTo>
                    <a:cubicBezTo>
                      <a:pt x="1429" y="235"/>
                      <a:pt x="1398" y="326"/>
                      <a:pt x="1307" y="387"/>
                    </a:cubicBezTo>
                    <a:cubicBezTo>
                      <a:pt x="1216" y="417"/>
                      <a:pt x="1125" y="478"/>
                      <a:pt x="1034" y="508"/>
                    </a:cubicBezTo>
                    <a:cubicBezTo>
                      <a:pt x="851" y="539"/>
                      <a:pt x="669" y="599"/>
                      <a:pt x="487" y="630"/>
                    </a:cubicBezTo>
                    <a:cubicBezTo>
                      <a:pt x="337" y="660"/>
                      <a:pt x="217" y="675"/>
                      <a:pt x="133" y="683"/>
                    </a:cubicBezTo>
                    <a:lnTo>
                      <a:pt x="133" y="683"/>
                    </a:lnTo>
                    <a:cubicBezTo>
                      <a:pt x="176" y="585"/>
                      <a:pt x="240" y="493"/>
                      <a:pt x="304" y="387"/>
                    </a:cubicBezTo>
                    <a:cubicBezTo>
                      <a:pt x="426" y="265"/>
                      <a:pt x="578" y="174"/>
                      <a:pt x="760" y="113"/>
                    </a:cubicBezTo>
                    <a:cubicBezTo>
                      <a:pt x="825" y="92"/>
                      <a:pt x="893" y="81"/>
                      <a:pt x="963" y="81"/>
                    </a:cubicBezTo>
                    <a:close/>
                    <a:moveTo>
                      <a:pt x="955" y="0"/>
                    </a:moveTo>
                    <a:cubicBezTo>
                      <a:pt x="684" y="0"/>
                      <a:pt x="419" y="121"/>
                      <a:pt x="243" y="356"/>
                    </a:cubicBezTo>
                    <a:cubicBezTo>
                      <a:pt x="153" y="446"/>
                      <a:pt x="123" y="566"/>
                      <a:pt x="93" y="686"/>
                    </a:cubicBezTo>
                    <a:lnTo>
                      <a:pt x="93" y="686"/>
                    </a:lnTo>
                    <a:cubicBezTo>
                      <a:pt x="33" y="691"/>
                      <a:pt x="0" y="691"/>
                      <a:pt x="0" y="691"/>
                    </a:cubicBezTo>
                    <a:cubicBezTo>
                      <a:pt x="26" y="696"/>
                      <a:pt x="54" y="700"/>
                      <a:pt x="81" y="704"/>
                    </a:cubicBezTo>
                    <a:lnTo>
                      <a:pt x="81" y="704"/>
                    </a:lnTo>
                    <a:cubicBezTo>
                      <a:pt x="62" y="736"/>
                      <a:pt x="65" y="786"/>
                      <a:pt x="91" y="812"/>
                    </a:cubicBezTo>
                    <a:cubicBezTo>
                      <a:pt x="99" y="776"/>
                      <a:pt x="109" y="742"/>
                      <a:pt x="123" y="708"/>
                    </a:cubicBezTo>
                    <a:lnTo>
                      <a:pt x="123" y="708"/>
                    </a:lnTo>
                    <a:cubicBezTo>
                      <a:pt x="162" y="712"/>
                      <a:pt x="203" y="713"/>
                      <a:pt x="243" y="713"/>
                    </a:cubicBezTo>
                    <a:cubicBezTo>
                      <a:pt x="327" y="713"/>
                      <a:pt x="411" y="706"/>
                      <a:pt x="487" y="691"/>
                    </a:cubicBezTo>
                    <a:cubicBezTo>
                      <a:pt x="669" y="660"/>
                      <a:pt x="851" y="630"/>
                      <a:pt x="1034" y="569"/>
                    </a:cubicBezTo>
                    <a:cubicBezTo>
                      <a:pt x="1125" y="539"/>
                      <a:pt x="1246" y="508"/>
                      <a:pt x="1338" y="447"/>
                    </a:cubicBezTo>
                    <a:cubicBezTo>
                      <a:pt x="1398" y="417"/>
                      <a:pt x="1429" y="356"/>
                      <a:pt x="1459" y="295"/>
                    </a:cubicBezTo>
                    <a:cubicBezTo>
                      <a:pt x="1490" y="235"/>
                      <a:pt x="1459" y="143"/>
                      <a:pt x="1398" y="113"/>
                    </a:cubicBezTo>
                    <a:cubicBezTo>
                      <a:pt x="1258" y="37"/>
                      <a:pt x="1105" y="0"/>
                      <a:pt x="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9"/>
              <p:cNvSpPr/>
              <p:nvPr/>
            </p:nvSpPr>
            <p:spPr>
              <a:xfrm>
                <a:off x="-2499528" y="4477653"/>
                <a:ext cx="16842" cy="22249"/>
              </a:xfrm>
              <a:custGeom>
                <a:avLst/>
                <a:gdLst/>
                <a:ahLst/>
                <a:cxnLst/>
                <a:rect l="l" t="t" r="r" b="b"/>
                <a:pathLst>
                  <a:path w="760" h="1004" extrusionOk="0">
                    <a:moveTo>
                      <a:pt x="182" y="1"/>
                    </a:moveTo>
                    <a:cubicBezTo>
                      <a:pt x="61" y="31"/>
                      <a:pt x="0" y="123"/>
                      <a:pt x="0" y="244"/>
                    </a:cubicBezTo>
                    <a:cubicBezTo>
                      <a:pt x="30" y="335"/>
                      <a:pt x="61" y="396"/>
                      <a:pt x="91" y="457"/>
                    </a:cubicBezTo>
                    <a:cubicBezTo>
                      <a:pt x="152" y="578"/>
                      <a:pt x="243" y="670"/>
                      <a:pt x="334" y="791"/>
                    </a:cubicBezTo>
                    <a:cubicBezTo>
                      <a:pt x="461" y="918"/>
                      <a:pt x="567" y="981"/>
                      <a:pt x="598" y="981"/>
                    </a:cubicBezTo>
                    <a:cubicBezTo>
                      <a:pt x="605" y="981"/>
                      <a:pt x="608" y="979"/>
                      <a:pt x="608" y="974"/>
                    </a:cubicBezTo>
                    <a:cubicBezTo>
                      <a:pt x="638" y="974"/>
                      <a:pt x="517" y="882"/>
                      <a:pt x="395" y="730"/>
                    </a:cubicBezTo>
                    <a:cubicBezTo>
                      <a:pt x="304" y="639"/>
                      <a:pt x="243" y="548"/>
                      <a:pt x="182" y="426"/>
                    </a:cubicBezTo>
                    <a:cubicBezTo>
                      <a:pt x="91" y="305"/>
                      <a:pt x="61" y="123"/>
                      <a:pt x="182" y="92"/>
                    </a:cubicBezTo>
                    <a:cubicBezTo>
                      <a:pt x="274" y="92"/>
                      <a:pt x="426" y="214"/>
                      <a:pt x="517" y="335"/>
                    </a:cubicBezTo>
                    <a:cubicBezTo>
                      <a:pt x="578" y="426"/>
                      <a:pt x="608" y="518"/>
                      <a:pt x="638" y="639"/>
                    </a:cubicBezTo>
                    <a:cubicBezTo>
                      <a:pt x="669" y="761"/>
                      <a:pt x="669" y="882"/>
                      <a:pt x="669" y="1004"/>
                    </a:cubicBezTo>
                    <a:cubicBezTo>
                      <a:pt x="730" y="882"/>
                      <a:pt x="760" y="761"/>
                      <a:pt x="730" y="639"/>
                    </a:cubicBezTo>
                    <a:cubicBezTo>
                      <a:pt x="699" y="518"/>
                      <a:pt x="669" y="396"/>
                      <a:pt x="608" y="275"/>
                    </a:cubicBezTo>
                    <a:cubicBezTo>
                      <a:pt x="517" y="123"/>
                      <a:pt x="334" y="3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9"/>
              <p:cNvSpPr/>
              <p:nvPr/>
            </p:nvSpPr>
            <p:spPr>
              <a:xfrm>
                <a:off x="-3157613" y="4441288"/>
                <a:ext cx="61982" cy="64685"/>
              </a:xfrm>
              <a:custGeom>
                <a:avLst/>
                <a:gdLst/>
                <a:ahLst/>
                <a:cxnLst/>
                <a:rect l="l" t="t" r="r" b="b"/>
                <a:pathLst>
                  <a:path w="2797" h="2919" extrusionOk="0">
                    <a:moveTo>
                      <a:pt x="578" y="1"/>
                    </a:moveTo>
                    <a:lnTo>
                      <a:pt x="0" y="2128"/>
                    </a:lnTo>
                    <a:lnTo>
                      <a:pt x="2736" y="2919"/>
                    </a:lnTo>
                    <a:cubicBezTo>
                      <a:pt x="2797" y="2250"/>
                      <a:pt x="2615" y="1581"/>
                      <a:pt x="2189" y="1034"/>
                    </a:cubicBezTo>
                    <a:cubicBezTo>
                      <a:pt x="1794" y="517"/>
                      <a:pt x="1216" y="15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9"/>
              <p:cNvSpPr/>
              <p:nvPr/>
            </p:nvSpPr>
            <p:spPr>
              <a:xfrm>
                <a:off x="-3143475" y="4441288"/>
                <a:ext cx="47843" cy="63333"/>
              </a:xfrm>
              <a:custGeom>
                <a:avLst/>
                <a:gdLst/>
                <a:ahLst/>
                <a:cxnLst/>
                <a:rect l="l" t="t" r="r" b="b"/>
                <a:pathLst>
                  <a:path w="2159" h="2858" extrusionOk="0">
                    <a:moveTo>
                      <a:pt x="1" y="1"/>
                    </a:moveTo>
                    <a:cubicBezTo>
                      <a:pt x="1" y="31"/>
                      <a:pt x="214" y="31"/>
                      <a:pt x="548" y="183"/>
                    </a:cubicBezTo>
                    <a:cubicBezTo>
                      <a:pt x="1429" y="517"/>
                      <a:pt x="2037" y="1338"/>
                      <a:pt x="2098" y="2280"/>
                    </a:cubicBezTo>
                    <a:cubicBezTo>
                      <a:pt x="2129" y="2645"/>
                      <a:pt x="2098" y="2858"/>
                      <a:pt x="2098" y="2858"/>
                    </a:cubicBezTo>
                    <a:cubicBezTo>
                      <a:pt x="2129" y="2827"/>
                      <a:pt x="2129" y="2767"/>
                      <a:pt x="2129" y="2706"/>
                    </a:cubicBezTo>
                    <a:cubicBezTo>
                      <a:pt x="2159" y="2584"/>
                      <a:pt x="2159" y="2432"/>
                      <a:pt x="2159" y="2280"/>
                    </a:cubicBezTo>
                    <a:cubicBezTo>
                      <a:pt x="2129" y="1308"/>
                      <a:pt x="1490" y="426"/>
                      <a:pt x="578" y="122"/>
                    </a:cubicBezTo>
                    <a:cubicBezTo>
                      <a:pt x="426" y="61"/>
                      <a:pt x="305" y="3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9"/>
              <p:cNvSpPr/>
              <p:nvPr/>
            </p:nvSpPr>
            <p:spPr>
              <a:xfrm>
                <a:off x="-3126633" y="4375960"/>
                <a:ext cx="19567" cy="68718"/>
              </a:xfrm>
              <a:custGeom>
                <a:avLst/>
                <a:gdLst/>
                <a:ahLst/>
                <a:cxnLst/>
                <a:rect l="l" t="t" r="r" b="b"/>
                <a:pathLst>
                  <a:path w="883" h="3101" extrusionOk="0">
                    <a:moveTo>
                      <a:pt x="882" y="0"/>
                    </a:moveTo>
                    <a:lnTo>
                      <a:pt x="882" y="0"/>
                    </a:lnTo>
                    <a:cubicBezTo>
                      <a:pt x="669" y="517"/>
                      <a:pt x="517" y="1034"/>
                      <a:pt x="396" y="1550"/>
                    </a:cubicBezTo>
                    <a:cubicBezTo>
                      <a:pt x="213" y="2067"/>
                      <a:pt x="92" y="2584"/>
                      <a:pt x="1" y="3101"/>
                    </a:cubicBezTo>
                    <a:cubicBezTo>
                      <a:pt x="183" y="2614"/>
                      <a:pt x="365" y="2098"/>
                      <a:pt x="487" y="1581"/>
                    </a:cubicBezTo>
                    <a:cubicBezTo>
                      <a:pt x="639" y="1064"/>
                      <a:pt x="761" y="547"/>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9"/>
              <p:cNvSpPr/>
              <p:nvPr/>
            </p:nvSpPr>
            <p:spPr>
              <a:xfrm>
                <a:off x="-3105072" y="4486428"/>
                <a:ext cx="4055" cy="10792"/>
              </a:xfrm>
              <a:custGeom>
                <a:avLst/>
                <a:gdLst/>
                <a:ahLst/>
                <a:cxnLst/>
                <a:rect l="l" t="t" r="r" b="b"/>
                <a:pathLst>
                  <a:path w="183" h="487" extrusionOk="0">
                    <a:moveTo>
                      <a:pt x="31" y="0"/>
                    </a:moveTo>
                    <a:cubicBezTo>
                      <a:pt x="0" y="0"/>
                      <a:pt x="31" y="122"/>
                      <a:pt x="61" y="243"/>
                    </a:cubicBezTo>
                    <a:cubicBezTo>
                      <a:pt x="92" y="365"/>
                      <a:pt x="92" y="486"/>
                      <a:pt x="122" y="486"/>
                    </a:cubicBezTo>
                    <a:cubicBezTo>
                      <a:pt x="122" y="486"/>
                      <a:pt x="183" y="365"/>
                      <a:pt x="152" y="213"/>
                    </a:cubicBezTo>
                    <a:cubicBezTo>
                      <a:pt x="122" y="91"/>
                      <a:pt x="6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9"/>
              <p:cNvSpPr/>
              <p:nvPr/>
            </p:nvSpPr>
            <p:spPr>
              <a:xfrm>
                <a:off x="-3113160" y="4467570"/>
                <a:ext cx="5407" cy="8221"/>
              </a:xfrm>
              <a:custGeom>
                <a:avLst/>
                <a:gdLst/>
                <a:ahLst/>
                <a:cxnLst/>
                <a:rect l="l" t="t" r="r" b="b"/>
                <a:pathLst>
                  <a:path w="244" h="371" extrusionOk="0">
                    <a:moveTo>
                      <a:pt x="31" y="0"/>
                    </a:moveTo>
                    <a:cubicBezTo>
                      <a:pt x="1" y="0"/>
                      <a:pt x="31" y="122"/>
                      <a:pt x="92" y="213"/>
                    </a:cubicBezTo>
                    <a:cubicBezTo>
                      <a:pt x="144" y="292"/>
                      <a:pt x="197" y="371"/>
                      <a:pt x="230" y="371"/>
                    </a:cubicBezTo>
                    <a:cubicBezTo>
                      <a:pt x="235" y="371"/>
                      <a:pt x="240" y="369"/>
                      <a:pt x="244" y="365"/>
                    </a:cubicBezTo>
                    <a:cubicBezTo>
                      <a:pt x="244" y="365"/>
                      <a:pt x="244" y="274"/>
                      <a:pt x="183" y="152"/>
                    </a:cubicBezTo>
                    <a:cubicBezTo>
                      <a:pt x="122" y="61"/>
                      <a:pt x="6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9"/>
              <p:cNvSpPr/>
              <p:nvPr/>
            </p:nvSpPr>
            <p:spPr>
              <a:xfrm>
                <a:off x="-3128650" y="4455337"/>
                <a:ext cx="9462" cy="6183"/>
              </a:xfrm>
              <a:custGeom>
                <a:avLst/>
                <a:gdLst/>
                <a:ahLst/>
                <a:cxnLst/>
                <a:rect l="l" t="t" r="r" b="b"/>
                <a:pathLst>
                  <a:path w="427" h="279" extrusionOk="0">
                    <a:moveTo>
                      <a:pt x="53" y="0"/>
                    </a:moveTo>
                    <a:cubicBezTo>
                      <a:pt x="20" y="0"/>
                      <a:pt x="1" y="5"/>
                      <a:pt x="1" y="5"/>
                    </a:cubicBezTo>
                    <a:cubicBezTo>
                      <a:pt x="1" y="35"/>
                      <a:pt x="122" y="66"/>
                      <a:pt x="213" y="126"/>
                    </a:cubicBezTo>
                    <a:cubicBezTo>
                      <a:pt x="304" y="218"/>
                      <a:pt x="365" y="278"/>
                      <a:pt x="396" y="278"/>
                    </a:cubicBezTo>
                    <a:cubicBezTo>
                      <a:pt x="426" y="248"/>
                      <a:pt x="396" y="126"/>
                      <a:pt x="274" y="66"/>
                    </a:cubicBezTo>
                    <a:cubicBezTo>
                      <a:pt x="183" y="11"/>
                      <a:pt x="103" y="0"/>
                      <a:pt x="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9"/>
              <p:cNvSpPr/>
              <p:nvPr/>
            </p:nvSpPr>
            <p:spPr>
              <a:xfrm>
                <a:off x="-3140107" y="4448689"/>
                <a:ext cx="4742" cy="3834"/>
              </a:xfrm>
              <a:custGeom>
                <a:avLst/>
                <a:gdLst/>
                <a:ahLst/>
                <a:cxnLst/>
                <a:rect l="l" t="t" r="r" b="b"/>
                <a:pathLst>
                  <a:path w="214" h="173" extrusionOk="0">
                    <a:moveTo>
                      <a:pt x="1" y="1"/>
                    </a:moveTo>
                    <a:cubicBezTo>
                      <a:pt x="1" y="31"/>
                      <a:pt x="31" y="92"/>
                      <a:pt x="62" y="123"/>
                    </a:cubicBezTo>
                    <a:cubicBezTo>
                      <a:pt x="97" y="158"/>
                      <a:pt x="133" y="173"/>
                      <a:pt x="162" y="173"/>
                    </a:cubicBezTo>
                    <a:cubicBezTo>
                      <a:pt x="183" y="173"/>
                      <a:pt x="201" y="166"/>
                      <a:pt x="214" y="153"/>
                    </a:cubicBezTo>
                    <a:cubicBezTo>
                      <a:pt x="214" y="153"/>
                      <a:pt x="183" y="92"/>
                      <a:pt x="122" y="62"/>
                    </a:cubicBezTo>
                    <a:cubicBezTo>
                      <a:pt x="62"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9"/>
              <p:cNvSpPr/>
              <p:nvPr/>
            </p:nvSpPr>
            <p:spPr>
              <a:xfrm>
                <a:off x="-2443640" y="4514039"/>
                <a:ext cx="17551" cy="26969"/>
              </a:xfrm>
              <a:custGeom>
                <a:avLst/>
                <a:gdLst/>
                <a:ahLst/>
                <a:cxnLst/>
                <a:rect l="l" t="t" r="r" b="b"/>
                <a:pathLst>
                  <a:path w="792" h="1217" extrusionOk="0">
                    <a:moveTo>
                      <a:pt x="791" y="0"/>
                    </a:moveTo>
                    <a:cubicBezTo>
                      <a:pt x="548" y="91"/>
                      <a:pt x="366" y="274"/>
                      <a:pt x="244" y="487"/>
                    </a:cubicBezTo>
                    <a:cubicBezTo>
                      <a:pt x="62" y="699"/>
                      <a:pt x="1" y="943"/>
                      <a:pt x="31" y="1216"/>
                    </a:cubicBezTo>
                    <a:cubicBezTo>
                      <a:pt x="92" y="973"/>
                      <a:pt x="183" y="760"/>
                      <a:pt x="305" y="547"/>
                    </a:cubicBezTo>
                    <a:cubicBezTo>
                      <a:pt x="457" y="335"/>
                      <a:pt x="609" y="152"/>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9"/>
              <p:cNvSpPr/>
              <p:nvPr/>
            </p:nvSpPr>
            <p:spPr>
              <a:xfrm>
                <a:off x="-2494143" y="4499901"/>
                <a:ext cx="10127" cy="14825"/>
              </a:xfrm>
              <a:custGeom>
                <a:avLst/>
                <a:gdLst/>
                <a:ahLst/>
                <a:cxnLst/>
                <a:rect l="l" t="t" r="r" b="b"/>
                <a:pathLst>
                  <a:path w="457" h="669" extrusionOk="0">
                    <a:moveTo>
                      <a:pt x="426" y="0"/>
                    </a:moveTo>
                    <a:cubicBezTo>
                      <a:pt x="426" y="0"/>
                      <a:pt x="304" y="122"/>
                      <a:pt x="183" y="304"/>
                    </a:cubicBezTo>
                    <a:cubicBezTo>
                      <a:pt x="91" y="395"/>
                      <a:pt x="31" y="517"/>
                      <a:pt x="0" y="669"/>
                    </a:cubicBezTo>
                    <a:cubicBezTo>
                      <a:pt x="31" y="669"/>
                      <a:pt x="152" y="547"/>
                      <a:pt x="274" y="365"/>
                    </a:cubicBezTo>
                    <a:cubicBezTo>
                      <a:pt x="395" y="182"/>
                      <a:pt x="456" y="3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9"/>
              <p:cNvSpPr/>
              <p:nvPr/>
            </p:nvSpPr>
            <p:spPr>
              <a:xfrm>
                <a:off x="-2487406" y="4483924"/>
                <a:ext cx="33018" cy="18016"/>
              </a:xfrm>
              <a:custGeom>
                <a:avLst/>
                <a:gdLst/>
                <a:ahLst/>
                <a:cxnLst/>
                <a:rect l="l" t="t" r="r" b="b"/>
                <a:pathLst>
                  <a:path w="1490" h="813" extrusionOk="0">
                    <a:moveTo>
                      <a:pt x="963" y="81"/>
                    </a:moveTo>
                    <a:cubicBezTo>
                      <a:pt x="1089" y="81"/>
                      <a:pt x="1220" y="115"/>
                      <a:pt x="1338" y="174"/>
                    </a:cubicBezTo>
                    <a:cubicBezTo>
                      <a:pt x="1429" y="235"/>
                      <a:pt x="1398" y="326"/>
                      <a:pt x="1307" y="387"/>
                    </a:cubicBezTo>
                    <a:cubicBezTo>
                      <a:pt x="1216" y="417"/>
                      <a:pt x="1125" y="478"/>
                      <a:pt x="1034" y="508"/>
                    </a:cubicBezTo>
                    <a:cubicBezTo>
                      <a:pt x="851" y="539"/>
                      <a:pt x="669" y="599"/>
                      <a:pt x="487" y="630"/>
                    </a:cubicBezTo>
                    <a:cubicBezTo>
                      <a:pt x="337" y="660"/>
                      <a:pt x="217" y="675"/>
                      <a:pt x="133" y="683"/>
                    </a:cubicBezTo>
                    <a:lnTo>
                      <a:pt x="133" y="683"/>
                    </a:lnTo>
                    <a:cubicBezTo>
                      <a:pt x="176" y="585"/>
                      <a:pt x="240" y="493"/>
                      <a:pt x="304" y="387"/>
                    </a:cubicBezTo>
                    <a:cubicBezTo>
                      <a:pt x="426" y="265"/>
                      <a:pt x="578" y="174"/>
                      <a:pt x="760" y="113"/>
                    </a:cubicBezTo>
                    <a:cubicBezTo>
                      <a:pt x="825" y="92"/>
                      <a:pt x="893" y="81"/>
                      <a:pt x="963" y="81"/>
                    </a:cubicBezTo>
                    <a:close/>
                    <a:moveTo>
                      <a:pt x="955" y="0"/>
                    </a:moveTo>
                    <a:cubicBezTo>
                      <a:pt x="684" y="0"/>
                      <a:pt x="419" y="121"/>
                      <a:pt x="243" y="356"/>
                    </a:cubicBezTo>
                    <a:cubicBezTo>
                      <a:pt x="153" y="446"/>
                      <a:pt x="123" y="566"/>
                      <a:pt x="93" y="686"/>
                    </a:cubicBezTo>
                    <a:lnTo>
                      <a:pt x="93" y="686"/>
                    </a:lnTo>
                    <a:cubicBezTo>
                      <a:pt x="33" y="691"/>
                      <a:pt x="0" y="691"/>
                      <a:pt x="0" y="691"/>
                    </a:cubicBezTo>
                    <a:cubicBezTo>
                      <a:pt x="26" y="696"/>
                      <a:pt x="54" y="700"/>
                      <a:pt x="81" y="704"/>
                    </a:cubicBezTo>
                    <a:lnTo>
                      <a:pt x="81" y="704"/>
                    </a:lnTo>
                    <a:cubicBezTo>
                      <a:pt x="62" y="736"/>
                      <a:pt x="65" y="786"/>
                      <a:pt x="91" y="812"/>
                    </a:cubicBezTo>
                    <a:cubicBezTo>
                      <a:pt x="99" y="776"/>
                      <a:pt x="109" y="742"/>
                      <a:pt x="123" y="708"/>
                    </a:cubicBezTo>
                    <a:lnTo>
                      <a:pt x="123" y="708"/>
                    </a:lnTo>
                    <a:cubicBezTo>
                      <a:pt x="162" y="712"/>
                      <a:pt x="203" y="713"/>
                      <a:pt x="243" y="713"/>
                    </a:cubicBezTo>
                    <a:cubicBezTo>
                      <a:pt x="327" y="713"/>
                      <a:pt x="411" y="706"/>
                      <a:pt x="487" y="691"/>
                    </a:cubicBezTo>
                    <a:cubicBezTo>
                      <a:pt x="669" y="660"/>
                      <a:pt x="851" y="630"/>
                      <a:pt x="1034" y="569"/>
                    </a:cubicBezTo>
                    <a:cubicBezTo>
                      <a:pt x="1125" y="539"/>
                      <a:pt x="1246" y="508"/>
                      <a:pt x="1338" y="447"/>
                    </a:cubicBezTo>
                    <a:cubicBezTo>
                      <a:pt x="1398" y="417"/>
                      <a:pt x="1429" y="356"/>
                      <a:pt x="1459" y="295"/>
                    </a:cubicBezTo>
                    <a:cubicBezTo>
                      <a:pt x="1490" y="235"/>
                      <a:pt x="1459" y="143"/>
                      <a:pt x="1398" y="113"/>
                    </a:cubicBezTo>
                    <a:cubicBezTo>
                      <a:pt x="1258" y="37"/>
                      <a:pt x="1105" y="0"/>
                      <a:pt x="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9"/>
              <p:cNvSpPr/>
              <p:nvPr/>
            </p:nvSpPr>
            <p:spPr>
              <a:xfrm>
                <a:off x="-2499528" y="4477653"/>
                <a:ext cx="16842" cy="22249"/>
              </a:xfrm>
              <a:custGeom>
                <a:avLst/>
                <a:gdLst/>
                <a:ahLst/>
                <a:cxnLst/>
                <a:rect l="l" t="t" r="r" b="b"/>
                <a:pathLst>
                  <a:path w="760" h="1004" extrusionOk="0">
                    <a:moveTo>
                      <a:pt x="182" y="1"/>
                    </a:moveTo>
                    <a:cubicBezTo>
                      <a:pt x="61" y="31"/>
                      <a:pt x="0" y="123"/>
                      <a:pt x="0" y="244"/>
                    </a:cubicBezTo>
                    <a:cubicBezTo>
                      <a:pt x="30" y="335"/>
                      <a:pt x="61" y="396"/>
                      <a:pt x="91" y="457"/>
                    </a:cubicBezTo>
                    <a:cubicBezTo>
                      <a:pt x="152" y="578"/>
                      <a:pt x="243" y="670"/>
                      <a:pt x="334" y="791"/>
                    </a:cubicBezTo>
                    <a:cubicBezTo>
                      <a:pt x="461" y="918"/>
                      <a:pt x="567" y="981"/>
                      <a:pt x="598" y="981"/>
                    </a:cubicBezTo>
                    <a:cubicBezTo>
                      <a:pt x="605" y="981"/>
                      <a:pt x="608" y="979"/>
                      <a:pt x="608" y="974"/>
                    </a:cubicBezTo>
                    <a:cubicBezTo>
                      <a:pt x="638" y="974"/>
                      <a:pt x="517" y="882"/>
                      <a:pt x="395" y="730"/>
                    </a:cubicBezTo>
                    <a:cubicBezTo>
                      <a:pt x="304" y="639"/>
                      <a:pt x="243" y="548"/>
                      <a:pt x="182" y="426"/>
                    </a:cubicBezTo>
                    <a:cubicBezTo>
                      <a:pt x="91" y="305"/>
                      <a:pt x="61" y="123"/>
                      <a:pt x="182" y="92"/>
                    </a:cubicBezTo>
                    <a:cubicBezTo>
                      <a:pt x="274" y="92"/>
                      <a:pt x="426" y="214"/>
                      <a:pt x="517" y="335"/>
                    </a:cubicBezTo>
                    <a:cubicBezTo>
                      <a:pt x="578" y="426"/>
                      <a:pt x="608" y="518"/>
                      <a:pt x="638" y="639"/>
                    </a:cubicBezTo>
                    <a:cubicBezTo>
                      <a:pt x="669" y="761"/>
                      <a:pt x="669" y="882"/>
                      <a:pt x="669" y="1004"/>
                    </a:cubicBezTo>
                    <a:cubicBezTo>
                      <a:pt x="730" y="882"/>
                      <a:pt x="760" y="761"/>
                      <a:pt x="730" y="639"/>
                    </a:cubicBezTo>
                    <a:cubicBezTo>
                      <a:pt x="699" y="518"/>
                      <a:pt x="669" y="396"/>
                      <a:pt x="608" y="275"/>
                    </a:cubicBezTo>
                    <a:cubicBezTo>
                      <a:pt x="517" y="123"/>
                      <a:pt x="334" y="3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9"/>
              <p:cNvSpPr/>
              <p:nvPr/>
            </p:nvSpPr>
            <p:spPr>
              <a:xfrm>
                <a:off x="-3157613" y="4441288"/>
                <a:ext cx="61982" cy="64685"/>
              </a:xfrm>
              <a:custGeom>
                <a:avLst/>
                <a:gdLst/>
                <a:ahLst/>
                <a:cxnLst/>
                <a:rect l="l" t="t" r="r" b="b"/>
                <a:pathLst>
                  <a:path w="2797" h="2919" extrusionOk="0">
                    <a:moveTo>
                      <a:pt x="578" y="1"/>
                    </a:moveTo>
                    <a:lnTo>
                      <a:pt x="0" y="2128"/>
                    </a:lnTo>
                    <a:lnTo>
                      <a:pt x="2736" y="2919"/>
                    </a:lnTo>
                    <a:cubicBezTo>
                      <a:pt x="2797" y="2250"/>
                      <a:pt x="2615" y="1581"/>
                      <a:pt x="2189" y="1034"/>
                    </a:cubicBezTo>
                    <a:cubicBezTo>
                      <a:pt x="1794" y="517"/>
                      <a:pt x="1216" y="15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9"/>
              <p:cNvSpPr/>
              <p:nvPr/>
            </p:nvSpPr>
            <p:spPr>
              <a:xfrm>
                <a:off x="-3143475" y="4441288"/>
                <a:ext cx="47843" cy="63333"/>
              </a:xfrm>
              <a:custGeom>
                <a:avLst/>
                <a:gdLst/>
                <a:ahLst/>
                <a:cxnLst/>
                <a:rect l="l" t="t" r="r" b="b"/>
                <a:pathLst>
                  <a:path w="2159" h="2858" extrusionOk="0">
                    <a:moveTo>
                      <a:pt x="1" y="1"/>
                    </a:moveTo>
                    <a:cubicBezTo>
                      <a:pt x="1" y="31"/>
                      <a:pt x="214" y="31"/>
                      <a:pt x="548" y="183"/>
                    </a:cubicBezTo>
                    <a:cubicBezTo>
                      <a:pt x="1429" y="517"/>
                      <a:pt x="2037" y="1338"/>
                      <a:pt x="2098" y="2280"/>
                    </a:cubicBezTo>
                    <a:cubicBezTo>
                      <a:pt x="2129" y="2645"/>
                      <a:pt x="2098" y="2858"/>
                      <a:pt x="2098" y="2858"/>
                    </a:cubicBezTo>
                    <a:cubicBezTo>
                      <a:pt x="2129" y="2827"/>
                      <a:pt x="2129" y="2767"/>
                      <a:pt x="2129" y="2706"/>
                    </a:cubicBezTo>
                    <a:cubicBezTo>
                      <a:pt x="2159" y="2584"/>
                      <a:pt x="2159" y="2432"/>
                      <a:pt x="2159" y="2280"/>
                    </a:cubicBezTo>
                    <a:cubicBezTo>
                      <a:pt x="2129" y="1308"/>
                      <a:pt x="1490" y="426"/>
                      <a:pt x="578" y="122"/>
                    </a:cubicBezTo>
                    <a:cubicBezTo>
                      <a:pt x="426" y="61"/>
                      <a:pt x="305" y="3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9"/>
              <p:cNvSpPr/>
              <p:nvPr/>
            </p:nvSpPr>
            <p:spPr>
              <a:xfrm>
                <a:off x="-3126633" y="4375960"/>
                <a:ext cx="19567" cy="68718"/>
              </a:xfrm>
              <a:custGeom>
                <a:avLst/>
                <a:gdLst/>
                <a:ahLst/>
                <a:cxnLst/>
                <a:rect l="l" t="t" r="r" b="b"/>
                <a:pathLst>
                  <a:path w="883" h="3101" extrusionOk="0">
                    <a:moveTo>
                      <a:pt x="882" y="0"/>
                    </a:moveTo>
                    <a:lnTo>
                      <a:pt x="882" y="0"/>
                    </a:lnTo>
                    <a:cubicBezTo>
                      <a:pt x="669" y="517"/>
                      <a:pt x="517" y="1034"/>
                      <a:pt x="396" y="1550"/>
                    </a:cubicBezTo>
                    <a:cubicBezTo>
                      <a:pt x="213" y="2067"/>
                      <a:pt x="92" y="2584"/>
                      <a:pt x="1" y="3101"/>
                    </a:cubicBezTo>
                    <a:cubicBezTo>
                      <a:pt x="183" y="2614"/>
                      <a:pt x="365" y="2098"/>
                      <a:pt x="487" y="1581"/>
                    </a:cubicBezTo>
                    <a:cubicBezTo>
                      <a:pt x="639" y="1064"/>
                      <a:pt x="761" y="547"/>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9"/>
              <p:cNvSpPr/>
              <p:nvPr/>
            </p:nvSpPr>
            <p:spPr>
              <a:xfrm>
                <a:off x="-3105072" y="4486428"/>
                <a:ext cx="4055" cy="10792"/>
              </a:xfrm>
              <a:custGeom>
                <a:avLst/>
                <a:gdLst/>
                <a:ahLst/>
                <a:cxnLst/>
                <a:rect l="l" t="t" r="r" b="b"/>
                <a:pathLst>
                  <a:path w="183" h="487" extrusionOk="0">
                    <a:moveTo>
                      <a:pt x="31" y="0"/>
                    </a:moveTo>
                    <a:cubicBezTo>
                      <a:pt x="0" y="0"/>
                      <a:pt x="31" y="122"/>
                      <a:pt x="61" y="243"/>
                    </a:cubicBezTo>
                    <a:cubicBezTo>
                      <a:pt x="92" y="365"/>
                      <a:pt x="92" y="486"/>
                      <a:pt x="122" y="486"/>
                    </a:cubicBezTo>
                    <a:cubicBezTo>
                      <a:pt x="122" y="486"/>
                      <a:pt x="183" y="365"/>
                      <a:pt x="152" y="213"/>
                    </a:cubicBezTo>
                    <a:cubicBezTo>
                      <a:pt x="122" y="91"/>
                      <a:pt x="6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9"/>
              <p:cNvSpPr/>
              <p:nvPr/>
            </p:nvSpPr>
            <p:spPr>
              <a:xfrm>
                <a:off x="-3113160" y="4467570"/>
                <a:ext cx="5407" cy="8221"/>
              </a:xfrm>
              <a:custGeom>
                <a:avLst/>
                <a:gdLst/>
                <a:ahLst/>
                <a:cxnLst/>
                <a:rect l="l" t="t" r="r" b="b"/>
                <a:pathLst>
                  <a:path w="244" h="371" extrusionOk="0">
                    <a:moveTo>
                      <a:pt x="31" y="0"/>
                    </a:moveTo>
                    <a:cubicBezTo>
                      <a:pt x="1" y="0"/>
                      <a:pt x="31" y="122"/>
                      <a:pt x="92" y="213"/>
                    </a:cubicBezTo>
                    <a:cubicBezTo>
                      <a:pt x="144" y="292"/>
                      <a:pt x="197" y="371"/>
                      <a:pt x="230" y="371"/>
                    </a:cubicBezTo>
                    <a:cubicBezTo>
                      <a:pt x="235" y="371"/>
                      <a:pt x="240" y="369"/>
                      <a:pt x="244" y="365"/>
                    </a:cubicBezTo>
                    <a:cubicBezTo>
                      <a:pt x="244" y="365"/>
                      <a:pt x="244" y="274"/>
                      <a:pt x="183" y="152"/>
                    </a:cubicBezTo>
                    <a:cubicBezTo>
                      <a:pt x="122" y="61"/>
                      <a:pt x="6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9"/>
              <p:cNvSpPr/>
              <p:nvPr/>
            </p:nvSpPr>
            <p:spPr>
              <a:xfrm>
                <a:off x="-3128650" y="4455337"/>
                <a:ext cx="9462" cy="6183"/>
              </a:xfrm>
              <a:custGeom>
                <a:avLst/>
                <a:gdLst/>
                <a:ahLst/>
                <a:cxnLst/>
                <a:rect l="l" t="t" r="r" b="b"/>
                <a:pathLst>
                  <a:path w="427" h="279" extrusionOk="0">
                    <a:moveTo>
                      <a:pt x="53" y="0"/>
                    </a:moveTo>
                    <a:cubicBezTo>
                      <a:pt x="20" y="0"/>
                      <a:pt x="1" y="5"/>
                      <a:pt x="1" y="5"/>
                    </a:cubicBezTo>
                    <a:cubicBezTo>
                      <a:pt x="1" y="35"/>
                      <a:pt x="122" y="66"/>
                      <a:pt x="213" y="126"/>
                    </a:cubicBezTo>
                    <a:cubicBezTo>
                      <a:pt x="304" y="218"/>
                      <a:pt x="365" y="278"/>
                      <a:pt x="396" y="278"/>
                    </a:cubicBezTo>
                    <a:cubicBezTo>
                      <a:pt x="426" y="248"/>
                      <a:pt x="396" y="126"/>
                      <a:pt x="274" y="66"/>
                    </a:cubicBezTo>
                    <a:cubicBezTo>
                      <a:pt x="183" y="11"/>
                      <a:pt x="103" y="0"/>
                      <a:pt x="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9"/>
              <p:cNvSpPr/>
              <p:nvPr/>
            </p:nvSpPr>
            <p:spPr>
              <a:xfrm>
                <a:off x="-3140107" y="4448689"/>
                <a:ext cx="4742" cy="3834"/>
              </a:xfrm>
              <a:custGeom>
                <a:avLst/>
                <a:gdLst/>
                <a:ahLst/>
                <a:cxnLst/>
                <a:rect l="l" t="t" r="r" b="b"/>
                <a:pathLst>
                  <a:path w="214" h="173" extrusionOk="0">
                    <a:moveTo>
                      <a:pt x="1" y="1"/>
                    </a:moveTo>
                    <a:cubicBezTo>
                      <a:pt x="1" y="31"/>
                      <a:pt x="31" y="92"/>
                      <a:pt x="62" y="123"/>
                    </a:cubicBezTo>
                    <a:cubicBezTo>
                      <a:pt x="97" y="158"/>
                      <a:pt x="133" y="173"/>
                      <a:pt x="162" y="173"/>
                    </a:cubicBezTo>
                    <a:cubicBezTo>
                      <a:pt x="183" y="173"/>
                      <a:pt x="201" y="166"/>
                      <a:pt x="214" y="153"/>
                    </a:cubicBezTo>
                    <a:cubicBezTo>
                      <a:pt x="214" y="153"/>
                      <a:pt x="183" y="92"/>
                      <a:pt x="122" y="62"/>
                    </a:cubicBezTo>
                    <a:cubicBezTo>
                      <a:pt x="62"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2" name="Google Shape;3222;p119"/>
              <p:cNvGrpSpPr/>
              <p:nvPr/>
            </p:nvGrpSpPr>
            <p:grpSpPr>
              <a:xfrm>
                <a:off x="-3236414" y="1531148"/>
                <a:ext cx="1126216" cy="3036119"/>
                <a:chOff x="-3236414" y="1531148"/>
                <a:chExt cx="1126216" cy="3036119"/>
              </a:xfrm>
            </p:grpSpPr>
            <p:sp>
              <p:nvSpPr>
                <p:cNvPr id="3223" name="Google Shape;3223;p119"/>
                <p:cNvSpPr/>
                <p:nvPr/>
              </p:nvSpPr>
              <p:spPr>
                <a:xfrm>
                  <a:off x="-3066691" y="2081514"/>
                  <a:ext cx="676966" cy="667792"/>
                </a:xfrm>
                <a:custGeom>
                  <a:avLst/>
                  <a:gdLst/>
                  <a:ahLst/>
                  <a:cxnLst/>
                  <a:rect l="l" t="t" r="r" b="b"/>
                  <a:pathLst>
                    <a:path w="30549" h="30135" extrusionOk="0">
                      <a:moveTo>
                        <a:pt x="23897" y="1"/>
                      </a:moveTo>
                      <a:cubicBezTo>
                        <a:pt x="23622" y="1"/>
                        <a:pt x="23338" y="29"/>
                        <a:pt x="23071" y="74"/>
                      </a:cubicBezTo>
                      <a:lnTo>
                        <a:pt x="15016" y="469"/>
                      </a:lnTo>
                      <a:cubicBezTo>
                        <a:pt x="15016" y="469"/>
                        <a:pt x="6019" y="2597"/>
                        <a:pt x="4499" y="8311"/>
                      </a:cubicBezTo>
                      <a:cubicBezTo>
                        <a:pt x="3436" y="12232"/>
                        <a:pt x="1247" y="19557"/>
                        <a:pt x="1" y="23721"/>
                      </a:cubicBezTo>
                      <a:lnTo>
                        <a:pt x="9120" y="24542"/>
                      </a:lnTo>
                      <a:lnTo>
                        <a:pt x="11430" y="16913"/>
                      </a:lnTo>
                      <a:cubicBezTo>
                        <a:pt x="11430" y="16913"/>
                        <a:pt x="12889" y="20226"/>
                        <a:pt x="12798" y="21807"/>
                      </a:cubicBezTo>
                      <a:cubicBezTo>
                        <a:pt x="12737" y="23387"/>
                        <a:pt x="11217" y="28494"/>
                        <a:pt x="11217" y="28494"/>
                      </a:cubicBezTo>
                      <a:lnTo>
                        <a:pt x="29029" y="30135"/>
                      </a:lnTo>
                      <a:lnTo>
                        <a:pt x="28786" y="15089"/>
                      </a:lnTo>
                      <a:lnTo>
                        <a:pt x="29971" y="7308"/>
                      </a:lnTo>
                      <a:cubicBezTo>
                        <a:pt x="30549" y="3660"/>
                        <a:pt x="27874" y="195"/>
                        <a:pt x="24196" y="13"/>
                      </a:cubicBezTo>
                      <a:cubicBezTo>
                        <a:pt x="24098" y="5"/>
                        <a:pt x="23998" y="1"/>
                        <a:pt x="23897"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9"/>
                <p:cNvSpPr/>
                <p:nvPr/>
              </p:nvSpPr>
              <p:spPr>
                <a:xfrm>
                  <a:off x="-2430832" y="2151850"/>
                  <a:ext cx="130013" cy="398769"/>
                </a:xfrm>
                <a:custGeom>
                  <a:avLst/>
                  <a:gdLst/>
                  <a:ahLst/>
                  <a:cxnLst/>
                  <a:rect l="l" t="t" r="r" b="b"/>
                  <a:pathLst>
                    <a:path w="5867" h="17995" extrusionOk="0">
                      <a:moveTo>
                        <a:pt x="548" y="0"/>
                      </a:moveTo>
                      <a:lnTo>
                        <a:pt x="0" y="17994"/>
                      </a:lnTo>
                      <a:lnTo>
                        <a:pt x="5867" y="11885"/>
                      </a:lnTo>
                      <a:lnTo>
                        <a:pt x="548" y="0"/>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9"/>
                <p:cNvSpPr/>
                <p:nvPr/>
              </p:nvSpPr>
              <p:spPr>
                <a:xfrm>
                  <a:off x="-2449025" y="2189566"/>
                  <a:ext cx="28320" cy="380576"/>
                </a:xfrm>
                <a:custGeom>
                  <a:avLst/>
                  <a:gdLst/>
                  <a:ahLst/>
                  <a:cxnLst/>
                  <a:rect l="l" t="t" r="r" b="b"/>
                  <a:pathLst>
                    <a:path w="1278" h="17174" extrusionOk="0">
                      <a:moveTo>
                        <a:pt x="1" y="0"/>
                      </a:moveTo>
                      <a:cubicBezTo>
                        <a:pt x="62" y="213"/>
                        <a:pt x="122" y="426"/>
                        <a:pt x="183" y="638"/>
                      </a:cubicBezTo>
                      <a:lnTo>
                        <a:pt x="305" y="1003"/>
                      </a:lnTo>
                      <a:lnTo>
                        <a:pt x="396" y="1429"/>
                      </a:lnTo>
                      <a:cubicBezTo>
                        <a:pt x="487" y="1702"/>
                        <a:pt x="578" y="2067"/>
                        <a:pt x="639" y="2432"/>
                      </a:cubicBezTo>
                      <a:cubicBezTo>
                        <a:pt x="669" y="2645"/>
                        <a:pt x="730" y="2827"/>
                        <a:pt x="761" y="3040"/>
                      </a:cubicBezTo>
                      <a:cubicBezTo>
                        <a:pt x="791" y="3253"/>
                        <a:pt x="821" y="3465"/>
                        <a:pt x="852" y="3708"/>
                      </a:cubicBezTo>
                      <a:cubicBezTo>
                        <a:pt x="913" y="4164"/>
                        <a:pt x="943" y="4651"/>
                        <a:pt x="1004" y="5167"/>
                      </a:cubicBezTo>
                      <a:cubicBezTo>
                        <a:pt x="1065" y="6201"/>
                        <a:pt x="1065" y="7326"/>
                        <a:pt x="1065" y="8511"/>
                      </a:cubicBezTo>
                      <a:cubicBezTo>
                        <a:pt x="1034" y="10912"/>
                        <a:pt x="943" y="13070"/>
                        <a:pt x="943" y="14620"/>
                      </a:cubicBezTo>
                      <a:cubicBezTo>
                        <a:pt x="913" y="15411"/>
                        <a:pt x="943" y="16049"/>
                        <a:pt x="973" y="16475"/>
                      </a:cubicBezTo>
                      <a:cubicBezTo>
                        <a:pt x="973" y="16718"/>
                        <a:pt x="973" y="16931"/>
                        <a:pt x="1034" y="17174"/>
                      </a:cubicBezTo>
                      <a:cubicBezTo>
                        <a:pt x="1034" y="16931"/>
                        <a:pt x="1065" y="16718"/>
                        <a:pt x="1034" y="16475"/>
                      </a:cubicBezTo>
                      <a:cubicBezTo>
                        <a:pt x="1034" y="16049"/>
                        <a:pt x="1034" y="15411"/>
                        <a:pt x="1065" y="14620"/>
                      </a:cubicBezTo>
                      <a:cubicBezTo>
                        <a:pt x="1095" y="13070"/>
                        <a:pt x="1247" y="10912"/>
                        <a:pt x="1277" y="8511"/>
                      </a:cubicBezTo>
                      <a:cubicBezTo>
                        <a:pt x="1277" y="7326"/>
                        <a:pt x="1247" y="6170"/>
                        <a:pt x="1186" y="5137"/>
                      </a:cubicBezTo>
                      <a:cubicBezTo>
                        <a:pt x="1125" y="4620"/>
                        <a:pt x="1095" y="4134"/>
                        <a:pt x="1004" y="3678"/>
                      </a:cubicBezTo>
                      <a:cubicBezTo>
                        <a:pt x="973" y="3435"/>
                        <a:pt x="943" y="3253"/>
                        <a:pt x="913" y="3009"/>
                      </a:cubicBezTo>
                      <a:cubicBezTo>
                        <a:pt x="852" y="2797"/>
                        <a:pt x="821" y="2614"/>
                        <a:pt x="761" y="2401"/>
                      </a:cubicBezTo>
                      <a:cubicBezTo>
                        <a:pt x="700" y="2067"/>
                        <a:pt x="609" y="1733"/>
                        <a:pt x="518" y="1398"/>
                      </a:cubicBezTo>
                      <a:lnTo>
                        <a:pt x="396" y="973"/>
                      </a:lnTo>
                      <a:lnTo>
                        <a:pt x="274" y="638"/>
                      </a:lnTo>
                      <a:cubicBezTo>
                        <a:pt x="183" y="395"/>
                        <a:pt x="122" y="18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9"/>
                <p:cNvSpPr/>
                <p:nvPr/>
              </p:nvSpPr>
              <p:spPr>
                <a:xfrm>
                  <a:off x="-2818144" y="2320908"/>
                  <a:ext cx="43146" cy="144151"/>
                </a:xfrm>
                <a:custGeom>
                  <a:avLst/>
                  <a:gdLst/>
                  <a:ahLst/>
                  <a:cxnLst/>
                  <a:rect l="l" t="t" r="r" b="b"/>
                  <a:pathLst>
                    <a:path w="1947" h="6505" extrusionOk="0">
                      <a:moveTo>
                        <a:pt x="1946" y="0"/>
                      </a:moveTo>
                      <a:cubicBezTo>
                        <a:pt x="1521" y="1064"/>
                        <a:pt x="1156" y="2128"/>
                        <a:pt x="882" y="3253"/>
                      </a:cubicBezTo>
                      <a:cubicBezTo>
                        <a:pt x="518" y="4316"/>
                        <a:pt x="244" y="5411"/>
                        <a:pt x="1" y="6505"/>
                      </a:cubicBezTo>
                      <a:cubicBezTo>
                        <a:pt x="426" y="5441"/>
                        <a:pt x="791" y="4377"/>
                        <a:pt x="1065" y="3283"/>
                      </a:cubicBezTo>
                      <a:cubicBezTo>
                        <a:pt x="1430" y="2219"/>
                        <a:pt x="1703" y="1125"/>
                        <a:pt x="1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9"/>
                <p:cNvSpPr/>
                <p:nvPr/>
              </p:nvSpPr>
              <p:spPr>
                <a:xfrm>
                  <a:off x="-2968345" y="2110078"/>
                  <a:ext cx="522045" cy="169147"/>
                </a:xfrm>
                <a:custGeom>
                  <a:avLst/>
                  <a:gdLst/>
                  <a:ahLst/>
                  <a:cxnLst/>
                  <a:rect l="l" t="t" r="r" b="b"/>
                  <a:pathLst>
                    <a:path w="23558" h="7633" extrusionOk="0">
                      <a:moveTo>
                        <a:pt x="23375" y="0"/>
                      </a:moveTo>
                      <a:cubicBezTo>
                        <a:pt x="23436" y="365"/>
                        <a:pt x="23466" y="730"/>
                        <a:pt x="23436" y="1125"/>
                      </a:cubicBezTo>
                      <a:cubicBezTo>
                        <a:pt x="23375" y="2098"/>
                        <a:pt x="23041" y="3070"/>
                        <a:pt x="22463" y="3861"/>
                      </a:cubicBezTo>
                      <a:cubicBezTo>
                        <a:pt x="22068" y="4438"/>
                        <a:pt x="21582" y="4925"/>
                        <a:pt x="21004" y="5320"/>
                      </a:cubicBezTo>
                      <a:cubicBezTo>
                        <a:pt x="20366" y="5776"/>
                        <a:pt x="19667" y="6110"/>
                        <a:pt x="18907" y="6353"/>
                      </a:cubicBezTo>
                      <a:cubicBezTo>
                        <a:pt x="17791" y="6647"/>
                        <a:pt x="16624" y="6802"/>
                        <a:pt x="15456" y="6802"/>
                      </a:cubicBezTo>
                      <a:cubicBezTo>
                        <a:pt x="14811" y="6802"/>
                        <a:pt x="14165" y="6754"/>
                        <a:pt x="13527" y="6657"/>
                      </a:cubicBezTo>
                      <a:cubicBezTo>
                        <a:pt x="11612" y="6414"/>
                        <a:pt x="9819" y="6019"/>
                        <a:pt x="8147" y="5836"/>
                      </a:cubicBezTo>
                      <a:cubicBezTo>
                        <a:pt x="7449" y="5737"/>
                        <a:pt x="6744" y="5684"/>
                        <a:pt x="6042" y="5684"/>
                      </a:cubicBezTo>
                      <a:cubicBezTo>
                        <a:pt x="5246" y="5684"/>
                        <a:pt x="4454" y="5752"/>
                        <a:pt x="3679" y="5897"/>
                      </a:cubicBezTo>
                      <a:cubicBezTo>
                        <a:pt x="2676" y="6080"/>
                        <a:pt x="1733" y="6444"/>
                        <a:pt x="852" y="6961"/>
                      </a:cubicBezTo>
                      <a:cubicBezTo>
                        <a:pt x="730" y="7052"/>
                        <a:pt x="609" y="7143"/>
                        <a:pt x="487" y="7235"/>
                      </a:cubicBezTo>
                      <a:cubicBezTo>
                        <a:pt x="396" y="7295"/>
                        <a:pt x="305" y="7356"/>
                        <a:pt x="213" y="7447"/>
                      </a:cubicBezTo>
                      <a:cubicBezTo>
                        <a:pt x="122" y="7508"/>
                        <a:pt x="61" y="7569"/>
                        <a:pt x="1" y="7630"/>
                      </a:cubicBezTo>
                      <a:cubicBezTo>
                        <a:pt x="1" y="7631"/>
                        <a:pt x="1" y="7632"/>
                        <a:pt x="3" y="7632"/>
                      </a:cubicBezTo>
                      <a:cubicBezTo>
                        <a:pt x="32" y="7632"/>
                        <a:pt x="336" y="7368"/>
                        <a:pt x="913" y="7022"/>
                      </a:cubicBezTo>
                      <a:cubicBezTo>
                        <a:pt x="1794" y="6536"/>
                        <a:pt x="2736" y="6201"/>
                        <a:pt x="3709" y="6049"/>
                      </a:cubicBezTo>
                      <a:cubicBezTo>
                        <a:pt x="4484" y="5920"/>
                        <a:pt x="5267" y="5851"/>
                        <a:pt x="6055" y="5851"/>
                      </a:cubicBezTo>
                      <a:cubicBezTo>
                        <a:pt x="6750" y="5851"/>
                        <a:pt x="7448" y="5905"/>
                        <a:pt x="8147" y="6019"/>
                      </a:cubicBezTo>
                      <a:cubicBezTo>
                        <a:pt x="9788" y="6201"/>
                        <a:pt x="11581" y="6627"/>
                        <a:pt x="13527" y="6840"/>
                      </a:cubicBezTo>
                      <a:cubicBezTo>
                        <a:pt x="14200" y="6941"/>
                        <a:pt x="14878" y="6992"/>
                        <a:pt x="15554" y="6992"/>
                      </a:cubicBezTo>
                      <a:cubicBezTo>
                        <a:pt x="16708" y="6992"/>
                        <a:pt x="17856" y="6842"/>
                        <a:pt x="18968" y="6536"/>
                      </a:cubicBezTo>
                      <a:cubicBezTo>
                        <a:pt x="19758" y="6292"/>
                        <a:pt x="20487" y="5928"/>
                        <a:pt x="21126" y="5472"/>
                      </a:cubicBezTo>
                      <a:cubicBezTo>
                        <a:pt x="21703" y="5046"/>
                        <a:pt x="22190" y="4529"/>
                        <a:pt x="22585" y="3952"/>
                      </a:cubicBezTo>
                      <a:cubicBezTo>
                        <a:pt x="23162" y="3101"/>
                        <a:pt x="23497" y="2128"/>
                        <a:pt x="23527" y="1095"/>
                      </a:cubicBezTo>
                      <a:cubicBezTo>
                        <a:pt x="23557" y="730"/>
                        <a:pt x="23497" y="365"/>
                        <a:pt x="2337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9"/>
                <p:cNvSpPr/>
                <p:nvPr/>
              </p:nvSpPr>
              <p:spPr>
                <a:xfrm>
                  <a:off x="-2982483" y="2283170"/>
                  <a:ext cx="49195" cy="88263"/>
                </a:xfrm>
                <a:custGeom>
                  <a:avLst/>
                  <a:gdLst/>
                  <a:ahLst/>
                  <a:cxnLst/>
                  <a:rect l="l" t="t" r="r" b="b"/>
                  <a:pathLst>
                    <a:path w="2220" h="3983" extrusionOk="0">
                      <a:moveTo>
                        <a:pt x="2216" y="0"/>
                      </a:moveTo>
                      <a:cubicBezTo>
                        <a:pt x="2146" y="0"/>
                        <a:pt x="1754" y="930"/>
                        <a:pt x="1186" y="2007"/>
                      </a:cubicBezTo>
                      <a:cubicBezTo>
                        <a:pt x="578" y="3102"/>
                        <a:pt x="0" y="3953"/>
                        <a:pt x="31" y="3983"/>
                      </a:cubicBezTo>
                      <a:cubicBezTo>
                        <a:pt x="578" y="3436"/>
                        <a:pt x="1003" y="2798"/>
                        <a:pt x="1368" y="2129"/>
                      </a:cubicBezTo>
                      <a:cubicBezTo>
                        <a:pt x="1763" y="1460"/>
                        <a:pt x="2037" y="761"/>
                        <a:pt x="2219" y="1"/>
                      </a:cubicBezTo>
                      <a:cubicBezTo>
                        <a:pt x="2218" y="1"/>
                        <a:pt x="2217" y="0"/>
                        <a:pt x="221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9"/>
                <p:cNvSpPr/>
                <p:nvPr/>
              </p:nvSpPr>
              <p:spPr>
                <a:xfrm>
                  <a:off x="-2915803" y="2283192"/>
                  <a:ext cx="41794" cy="100385"/>
                </a:xfrm>
                <a:custGeom>
                  <a:avLst/>
                  <a:gdLst/>
                  <a:ahLst/>
                  <a:cxnLst/>
                  <a:rect l="l" t="t" r="r" b="b"/>
                  <a:pathLst>
                    <a:path w="1886" h="4530" extrusionOk="0">
                      <a:moveTo>
                        <a:pt x="1885" y="0"/>
                      </a:moveTo>
                      <a:lnTo>
                        <a:pt x="1885" y="0"/>
                      </a:lnTo>
                      <a:cubicBezTo>
                        <a:pt x="1490" y="730"/>
                        <a:pt x="1125" y="1459"/>
                        <a:pt x="852" y="2249"/>
                      </a:cubicBezTo>
                      <a:cubicBezTo>
                        <a:pt x="487" y="2979"/>
                        <a:pt x="213" y="3739"/>
                        <a:pt x="1" y="4529"/>
                      </a:cubicBezTo>
                      <a:cubicBezTo>
                        <a:pt x="396" y="3800"/>
                        <a:pt x="730" y="3040"/>
                        <a:pt x="1034" y="2280"/>
                      </a:cubicBezTo>
                      <a:cubicBezTo>
                        <a:pt x="1368" y="1550"/>
                        <a:pt x="1642" y="790"/>
                        <a:pt x="18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9"/>
                <p:cNvSpPr/>
                <p:nvPr/>
              </p:nvSpPr>
              <p:spPr>
                <a:xfrm>
                  <a:off x="-2846420" y="2288577"/>
                  <a:ext cx="31667" cy="90280"/>
                </a:xfrm>
                <a:custGeom>
                  <a:avLst/>
                  <a:gdLst/>
                  <a:ahLst/>
                  <a:cxnLst/>
                  <a:rect l="l" t="t" r="r" b="b"/>
                  <a:pathLst>
                    <a:path w="1429" h="4074" extrusionOk="0">
                      <a:moveTo>
                        <a:pt x="1429" y="0"/>
                      </a:moveTo>
                      <a:lnTo>
                        <a:pt x="1429" y="0"/>
                      </a:lnTo>
                      <a:cubicBezTo>
                        <a:pt x="1125" y="639"/>
                        <a:pt x="851" y="1307"/>
                        <a:pt x="639" y="2006"/>
                      </a:cubicBezTo>
                      <a:cubicBezTo>
                        <a:pt x="365" y="2675"/>
                        <a:pt x="152" y="3344"/>
                        <a:pt x="0" y="4073"/>
                      </a:cubicBezTo>
                      <a:cubicBezTo>
                        <a:pt x="335" y="3435"/>
                        <a:pt x="608" y="2766"/>
                        <a:pt x="821" y="2067"/>
                      </a:cubicBezTo>
                      <a:cubicBezTo>
                        <a:pt x="1095" y="1399"/>
                        <a:pt x="1307" y="699"/>
                        <a:pt x="14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9"/>
                <p:cNvSpPr/>
                <p:nvPr/>
              </p:nvSpPr>
              <p:spPr>
                <a:xfrm>
                  <a:off x="-2706990" y="2292610"/>
                  <a:ext cx="12144" cy="102401"/>
                </a:xfrm>
                <a:custGeom>
                  <a:avLst/>
                  <a:gdLst/>
                  <a:ahLst/>
                  <a:cxnLst/>
                  <a:rect l="l" t="t" r="r" b="b"/>
                  <a:pathLst>
                    <a:path w="548" h="4621" extrusionOk="0">
                      <a:moveTo>
                        <a:pt x="517" y="1"/>
                      </a:moveTo>
                      <a:cubicBezTo>
                        <a:pt x="335" y="761"/>
                        <a:pt x="213" y="1551"/>
                        <a:pt x="183" y="2341"/>
                      </a:cubicBezTo>
                      <a:cubicBezTo>
                        <a:pt x="61" y="3435"/>
                        <a:pt x="0" y="4347"/>
                        <a:pt x="0" y="4621"/>
                      </a:cubicBezTo>
                      <a:lnTo>
                        <a:pt x="61" y="4621"/>
                      </a:lnTo>
                      <a:cubicBezTo>
                        <a:pt x="152" y="4347"/>
                        <a:pt x="274" y="3435"/>
                        <a:pt x="365" y="2372"/>
                      </a:cubicBezTo>
                      <a:cubicBezTo>
                        <a:pt x="487" y="1581"/>
                        <a:pt x="547" y="791"/>
                        <a:pt x="51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9"/>
                <p:cNvSpPr/>
                <p:nvPr/>
              </p:nvSpPr>
              <p:spPr>
                <a:xfrm>
                  <a:off x="-2637629" y="2291945"/>
                  <a:ext cx="10061" cy="100385"/>
                </a:xfrm>
                <a:custGeom>
                  <a:avLst/>
                  <a:gdLst/>
                  <a:ahLst/>
                  <a:cxnLst/>
                  <a:rect l="l" t="t" r="r" b="b"/>
                  <a:pathLst>
                    <a:path w="454" h="4530" extrusionOk="0">
                      <a:moveTo>
                        <a:pt x="62" y="0"/>
                      </a:moveTo>
                      <a:cubicBezTo>
                        <a:pt x="1" y="31"/>
                        <a:pt x="153" y="1034"/>
                        <a:pt x="214" y="2280"/>
                      </a:cubicBezTo>
                      <a:cubicBezTo>
                        <a:pt x="275" y="3253"/>
                        <a:pt x="244" y="4104"/>
                        <a:pt x="275" y="4408"/>
                      </a:cubicBezTo>
                      <a:lnTo>
                        <a:pt x="275" y="4529"/>
                      </a:lnTo>
                      <a:lnTo>
                        <a:pt x="305" y="4438"/>
                      </a:lnTo>
                      <a:cubicBezTo>
                        <a:pt x="312" y="4428"/>
                        <a:pt x="318" y="4417"/>
                        <a:pt x="324" y="4408"/>
                      </a:cubicBezTo>
                      <a:lnTo>
                        <a:pt x="335" y="4408"/>
                      </a:lnTo>
                      <a:cubicBezTo>
                        <a:pt x="337" y="4398"/>
                        <a:pt x="338" y="4388"/>
                        <a:pt x="339" y="4378"/>
                      </a:cubicBezTo>
                      <a:lnTo>
                        <a:pt x="339" y="4378"/>
                      </a:lnTo>
                      <a:cubicBezTo>
                        <a:pt x="366" y="4321"/>
                        <a:pt x="366" y="4286"/>
                        <a:pt x="366" y="4286"/>
                      </a:cubicBezTo>
                      <a:cubicBezTo>
                        <a:pt x="361" y="4286"/>
                        <a:pt x="355" y="4287"/>
                        <a:pt x="350" y="4289"/>
                      </a:cubicBezTo>
                      <a:lnTo>
                        <a:pt x="350" y="4289"/>
                      </a:lnTo>
                      <a:cubicBezTo>
                        <a:pt x="430" y="3626"/>
                        <a:pt x="453" y="2938"/>
                        <a:pt x="396" y="2250"/>
                      </a:cubicBezTo>
                      <a:cubicBezTo>
                        <a:pt x="396" y="1490"/>
                        <a:pt x="275" y="730"/>
                        <a:pt x="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9"/>
                <p:cNvSpPr/>
                <p:nvPr/>
              </p:nvSpPr>
              <p:spPr>
                <a:xfrm>
                  <a:off x="-2565542" y="2284522"/>
                  <a:ext cx="20897" cy="92319"/>
                </a:xfrm>
                <a:custGeom>
                  <a:avLst/>
                  <a:gdLst/>
                  <a:ahLst/>
                  <a:cxnLst/>
                  <a:rect l="l" t="t" r="r" b="b"/>
                  <a:pathLst>
                    <a:path w="943" h="4166" extrusionOk="0">
                      <a:moveTo>
                        <a:pt x="0" y="1"/>
                      </a:moveTo>
                      <a:cubicBezTo>
                        <a:pt x="61" y="730"/>
                        <a:pt x="183" y="1430"/>
                        <a:pt x="365" y="2098"/>
                      </a:cubicBezTo>
                      <a:cubicBezTo>
                        <a:pt x="487" y="2797"/>
                        <a:pt x="699" y="3496"/>
                        <a:pt x="943" y="4165"/>
                      </a:cubicBezTo>
                      <a:cubicBezTo>
                        <a:pt x="882" y="3436"/>
                        <a:pt x="760" y="2737"/>
                        <a:pt x="547" y="2068"/>
                      </a:cubicBezTo>
                      <a:cubicBezTo>
                        <a:pt x="426" y="1369"/>
                        <a:pt x="243" y="670"/>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9"/>
                <p:cNvSpPr/>
                <p:nvPr/>
              </p:nvSpPr>
              <p:spPr>
                <a:xfrm>
                  <a:off x="-2507616" y="2264999"/>
                  <a:ext cx="22249" cy="75455"/>
                </a:xfrm>
                <a:custGeom>
                  <a:avLst/>
                  <a:gdLst/>
                  <a:ahLst/>
                  <a:cxnLst/>
                  <a:rect l="l" t="t" r="r" b="b"/>
                  <a:pathLst>
                    <a:path w="1004" h="3405" extrusionOk="0">
                      <a:moveTo>
                        <a:pt x="31" y="0"/>
                      </a:moveTo>
                      <a:lnTo>
                        <a:pt x="31" y="0"/>
                      </a:lnTo>
                      <a:cubicBezTo>
                        <a:pt x="0" y="31"/>
                        <a:pt x="274" y="730"/>
                        <a:pt x="547" y="1703"/>
                      </a:cubicBezTo>
                      <a:cubicBezTo>
                        <a:pt x="791" y="2645"/>
                        <a:pt x="912" y="3405"/>
                        <a:pt x="973" y="3405"/>
                      </a:cubicBezTo>
                      <a:cubicBezTo>
                        <a:pt x="1003" y="2827"/>
                        <a:pt x="912" y="2219"/>
                        <a:pt x="730" y="1642"/>
                      </a:cubicBezTo>
                      <a:cubicBezTo>
                        <a:pt x="608" y="1064"/>
                        <a:pt x="365" y="517"/>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9"/>
                <p:cNvSpPr/>
                <p:nvPr/>
              </p:nvSpPr>
              <p:spPr>
                <a:xfrm>
                  <a:off x="-2473268" y="2231316"/>
                  <a:ext cx="28320" cy="71422"/>
                </a:xfrm>
                <a:custGeom>
                  <a:avLst/>
                  <a:gdLst/>
                  <a:ahLst/>
                  <a:cxnLst/>
                  <a:rect l="l" t="t" r="r" b="b"/>
                  <a:pathLst>
                    <a:path w="1278" h="3223" extrusionOk="0">
                      <a:moveTo>
                        <a:pt x="1" y="1"/>
                      </a:moveTo>
                      <a:lnTo>
                        <a:pt x="1" y="1"/>
                      </a:lnTo>
                      <a:cubicBezTo>
                        <a:pt x="274" y="487"/>
                        <a:pt x="517" y="1004"/>
                        <a:pt x="760" y="1551"/>
                      </a:cubicBezTo>
                      <a:cubicBezTo>
                        <a:pt x="912" y="2098"/>
                        <a:pt x="1034" y="2676"/>
                        <a:pt x="1125" y="3223"/>
                      </a:cubicBezTo>
                      <a:cubicBezTo>
                        <a:pt x="1277" y="2037"/>
                        <a:pt x="852" y="85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9"/>
                <p:cNvSpPr/>
                <p:nvPr/>
              </p:nvSpPr>
              <p:spPr>
                <a:xfrm>
                  <a:off x="-2765603" y="2368065"/>
                  <a:ext cx="324024" cy="116229"/>
                </a:xfrm>
                <a:custGeom>
                  <a:avLst/>
                  <a:gdLst/>
                  <a:ahLst/>
                  <a:cxnLst/>
                  <a:rect l="l" t="t" r="r" b="b"/>
                  <a:pathLst>
                    <a:path w="14622" h="5245" extrusionOk="0">
                      <a:moveTo>
                        <a:pt x="14621" y="0"/>
                      </a:moveTo>
                      <a:cubicBezTo>
                        <a:pt x="14469" y="152"/>
                        <a:pt x="14317" y="304"/>
                        <a:pt x="14196" y="486"/>
                      </a:cubicBezTo>
                      <a:cubicBezTo>
                        <a:pt x="13831" y="942"/>
                        <a:pt x="13436" y="1368"/>
                        <a:pt x="13010" y="1763"/>
                      </a:cubicBezTo>
                      <a:cubicBezTo>
                        <a:pt x="10760" y="3893"/>
                        <a:pt x="7813" y="5062"/>
                        <a:pt x="4777" y="5062"/>
                      </a:cubicBezTo>
                      <a:cubicBezTo>
                        <a:pt x="3957" y="5062"/>
                        <a:pt x="3131" y="4977"/>
                        <a:pt x="2311" y="4803"/>
                      </a:cubicBezTo>
                      <a:cubicBezTo>
                        <a:pt x="1733" y="4681"/>
                        <a:pt x="1186" y="4529"/>
                        <a:pt x="639" y="4347"/>
                      </a:cubicBezTo>
                      <a:cubicBezTo>
                        <a:pt x="426" y="4255"/>
                        <a:pt x="214" y="4195"/>
                        <a:pt x="31" y="4134"/>
                      </a:cubicBezTo>
                      <a:lnTo>
                        <a:pt x="31" y="4134"/>
                      </a:lnTo>
                      <a:cubicBezTo>
                        <a:pt x="1" y="4164"/>
                        <a:pt x="62" y="4195"/>
                        <a:pt x="153" y="4225"/>
                      </a:cubicBezTo>
                      <a:cubicBezTo>
                        <a:pt x="274" y="4286"/>
                        <a:pt x="396" y="4347"/>
                        <a:pt x="609" y="4438"/>
                      </a:cubicBezTo>
                      <a:cubicBezTo>
                        <a:pt x="1156" y="4651"/>
                        <a:pt x="1703" y="4833"/>
                        <a:pt x="2280" y="4954"/>
                      </a:cubicBezTo>
                      <a:cubicBezTo>
                        <a:pt x="3141" y="5149"/>
                        <a:pt x="4010" y="5245"/>
                        <a:pt x="4874" y="5245"/>
                      </a:cubicBezTo>
                      <a:cubicBezTo>
                        <a:pt x="7913" y="5245"/>
                        <a:pt x="10876" y="4062"/>
                        <a:pt x="13101" y="1885"/>
                      </a:cubicBezTo>
                      <a:cubicBezTo>
                        <a:pt x="13527" y="1459"/>
                        <a:pt x="13892" y="1033"/>
                        <a:pt x="14256" y="547"/>
                      </a:cubicBezTo>
                      <a:cubicBezTo>
                        <a:pt x="14378" y="395"/>
                        <a:pt x="14469" y="243"/>
                        <a:pt x="14530" y="152"/>
                      </a:cubicBezTo>
                      <a:cubicBezTo>
                        <a:pt x="14560" y="91"/>
                        <a:pt x="14591" y="61"/>
                        <a:pt x="146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9"/>
                <p:cNvSpPr/>
                <p:nvPr/>
              </p:nvSpPr>
              <p:spPr>
                <a:xfrm>
                  <a:off x="-2845068" y="2173389"/>
                  <a:ext cx="35035" cy="28985"/>
                </a:xfrm>
                <a:custGeom>
                  <a:avLst/>
                  <a:gdLst/>
                  <a:ahLst/>
                  <a:cxnLst/>
                  <a:rect l="l" t="t" r="r" b="b"/>
                  <a:pathLst>
                    <a:path w="1581" h="1308" extrusionOk="0">
                      <a:moveTo>
                        <a:pt x="699" y="1"/>
                      </a:moveTo>
                      <a:cubicBezTo>
                        <a:pt x="365" y="31"/>
                        <a:pt x="243" y="244"/>
                        <a:pt x="274" y="244"/>
                      </a:cubicBezTo>
                      <a:cubicBezTo>
                        <a:pt x="276" y="247"/>
                        <a:pt x="280" y="248"/>
                        <a:pt x="284" y="248"/>
                      </a:cubicBezTo>
                      <a:cubicBezTo>
                        <a:pt x="323" y="248"/>
                        <a:pt x="427" y="149"/>
                        <a:pt x="628" y="149"/>
                      </a:cubicBezTo>
                      <a:cubicBezTo>
                        <a:pt x="650" y="149"/>
                        <a:pt x="674" y="150"/>
                        <a:pt x="699" y="153"/>
                      </a:cubicBezTo>
                      <a:cubicBezTo>
                        <a:pt x="851" y="153"/>
                        <a:pt x="1003" y="244"/>
                        <a:pt x="1094" y="335"/>
                      </a:cubicBezTo>
                      <a:cubicBezTo>
                        <a:pt x="1307" y="669"/>
                        <a:pt x="1064" y="1095"/>
                        <a:pt x="669" y="1125"/>
                      </a:cubicBezTo>
                      <a:cubicBezTo>
                        <a:pt x="517" y="1095"/>
                        <a:pt x="395" y="1034"/>
                        <a:pt x="304" y="913"/>
                      </a:cubicBezTo>
                      <a:cubicBezTo>
                        <a:pt x="122" y="700"/>
                        <a:pt x="152" y="517"/>
                        <a:pt x="152" y="487"/>
                      </a:cubicBezTo>
                      <a:cubicBezTo>
                        <a:pt x="122" y="487"/>
                        <a:pt x="0" y="700"/>
                        <a:pt x="182" y="1004"/>
                      </a:cubicBezTo>
                      <a:cubicBezTo>
                        <a:pt x="304" y="1156"/>
                        <a:pt x="486" y="1277"/>
                        <a:pt x="669" y="1308"/>
                      </a:cubicBezTo>
                      <a:cubicBezTo>
                        <a:pt x="1246" y="1308"/>
                        <a:pt x="1581" y="669"/>
                        <a:pt x="1246" y="244"/>
                      </a:cubicBezTo>
                      <a:cubicBezTo>
                        <a:pt x="1094" y="92"/>
                        <a:pt x="912" y="1"/>
                        <a:pt x="6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9"/>
                <p:cNvSpPr/>
                <p:nvPr/>
              </p:nvSpPr>
              <p:spPr>
                <a:xfrm>
                  <a:off x="-2740008" y="2195793"/>
                  <a:ext cx="31024" cy="29207"/>
                </a:xfrm>
                <a:custGeom>
                  <a:avLst/>
                  <a:gdLst/>
                  <a:ahLst/>
                  <a:cxnLst/>
                  <a:rect l="l" t="t" r="r" b="b"/>
                  <a:pathLst>
                    <a:path w="1400" h="1318" extrusionOk="0">
                      <a:moveTo>
                        <a:pt x="711" y="0"/>
                      </a:moveTo>
                      <a:cubicBezTo>
                        <a:pt x="685" y="0"/>
                        <a:pt x="670" y="8"/>
                        <a:pt x="670" y="23"/>
                      </a:cubicBezTo>
                      <a:cubicBezTo>
                        <a:pt x="670" y="54"/>
                        <a:pt x="882" y="54"/>
                        <a:pt x="1065" y="297"/>
                      </a:cubicBezTo>
                      <a:cubicBezTo>
                        <a:pt x="1186" y="418"/>
                        <a:pt x="1217" y="601"/>
                        <a:pt x="1186" y="783"/>
                      </a:cubicBezTo>
                      <a:cubicBezTo>
                        <a:pt x="1090" y="992"/>
                        <a:pt x="891" y="1099"/>
                        <a:pt x="693" y="1099"/>
                      </a:cubicBezTo>
                      <a:cubicBezTo>
                        <a:pt x="518" y="1099"/>
                        <a:pt x="344" y="1015"/>
                        <a:pt x="244" y="844"/>
                      </a:cubicBezTo>
                      <a:cubicBezTo>
                        <a:pt x="153" y="692"/>
                        <a:pt x="153" y="509"/>
                        <a:pt x="244" y="357"/>
                      </a:cubicBezTo>
                      <a:cubicBezTo>
                        <a:pt x="366" y="84"/>
                        <a:pt x="578" y="54"/>
                        <a:pt x="578" y="23"/>
                      </a:cubicBezTo>
                      <a:cubicBezTo>
                        <a:pt x="578" y="23"/>
                        <a:pt x="563" y="16"/>
                        <a:pt x="540" y="16"/>
                      </a:cubicBezTo>
                      <a:cubicBezTo>
                        <a:pt x="518" y="16"/>
                        <a:pt x="487" y="23"/>
                        <a:pt x="457" y="54"/>
                      </a:cubicBezTo>
                      <a:cubicBezTo>
                        <a:pt x="305" y="114"/>
                        <a:pt x="214" y="206"/>
                        <a:pt x="122" y="327"/>
                      </a:cubicBezTo>
                      <a:cubicBezTo>
                        <a:pt x="1" y="509"/>
                        <a:pt x="1" y="753"/>
                        <a:pt x="92" y="965"/>
                      </a:cubicBezTo>
                      <a:cubicBezTo>
                        <a:pt x="217" y="1202"/>
                        <a:pt x="458" y="1318"/>
                        <a:pt x="699" y="1318"/>
                      </a:cubicBezTo>
                      <a:cubicBezTo>
                        <a:pt x="984" y="1318"/>
                        <a:pt x="1270" y="1157"/>
                        <a:pt x="1369" y="844"/>
                      </a:cubicBezTo>
                      <a:cubicBezTo>
                        <a:pt x="1399" y="601"/>
                        <a:pt x="1338" y="388"/>
                        <a:pt x="1186" y="236"/>
                      </a:cubicBezTo>
                      <a:cubicBezTo>
                        <a:pt x="1095" y="114"/>
                        <a:pt x="973" y="23"/>
                        <a:pt x="822" y="23"/>
                      </a:cubicBezTo>
                      <a:cubicBezTo>
                        <a:pt x="776" y="8"/>
                        <a:pt x="738" y="0"/>
                        <a:pt x="7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9"/>
                <p:cNvSpPr/>
                <p:nvPr/>
              </p:nvSpPr>
              <p:spPr>
                <a:xfrm>
                  <a:off x="-2609995" y="2203327"/>
                  <a:ext cx="28985" cy="26703"/>
                </a:xfrm>
                <a:custGeom>
                  <a:avLst/>
                  <a:gdLst/>
                  <a:ahLst/>
                  <a:cxnLst/>
                  <a:rect l="l" t="t" r="r" b="b"/>
                  <a:pathLst>
                    <a:path w="1308" h="1205" extrusionOk="0">
                      <a:moveTo>
                        <a:pt x="698" y="1"/>
                      </a:moveTo>
                      <a:cubicBezTo>
                        <a:pt x="632" y="1"/>
                        <a:pt x="595" y="17"/>
                        <a:pt x="608" y="17"/>
                      </a:cubicBezTo>
                      <a:cubicBezTo>
                        <a:pt x="608" y="78"/>
                        <a:pt x="790" y="48"/>
                        <a:pt x="973" y="261"/>
                      </a:cubicBezTo>
                      <a:cubicBezTo>
                        <a:pt x="1064" y="382"/>
                        <a:pt x="1125" y="534"/>
                        <a:pt x="1094" y="686"/>
                      </a:cubicBezTo>
                      <a:cubicBezTo>
                        <a:pt x="1039" y="907"/>
                        <a:pt x="850" y="1028"/>
                        <a:pt x="656" y="1028"/>
                      </a:cubicBezTo>
                      <a:cubicBezTo>
                        <a:pt x="529" y="1028"/>
                        <a:pt x="400" y="976"/>
                        <a:pt x="304" y="869"/>
                      </a:cubicBezTo>
                      <a:cubicBezTo>
                        <a:pt x="213" y="747"/>
                        <a:pt x="183" y="595"/>
                        <a:pt x="243" y="443"/>
                      </a:cubicBezTo>
                      <a:cubicBezTo>
                        <a:pt x="304" y="169"/>
                        <a:pt x="456" y="78"/>
                        <a:pt x="456" y="48"/>
                      </a:cubicBezTo>
                      <a:lnTo>
                        <a:pt x="456" y="48"/>
                      </a:lnTo>
                      <a:cubicBezTo>
                        <a:pt x="456" y="48"/>
                        <a:pt x="213" y="78"/>
                        <a:pt x="91" y="382"/>
                      </a:cubicBezTo>
                      <a:cubicBezTo>
                        <a:pt x="0" y="565"/>
                        <a:pt x="31" y="777"/>
                        <a:pt x="122" y="960"/>
                      </a:cubicBezTo>
                      <a:cubicBezTo>
                        <a:pt x="253" y="1127"/>
                        <a:pt x="441" y="1205"/>
                        <a:pt x="627" y="1205"/>
                      </a:cubicBezTo>
                      <a:cubicBezTo>
                        <a:pt x="916" y="1205"/>
                        <a:pt x="1203" y="1018"/>
                        <a:pt x="1277" y="686"/>
                      </a:cubicBezTo>
                      <a:cubicBezTo>
                        <a:pt x="1307" y="473"/>
                        <a:pt x="1216" y="291"/>
                        <a:pt x="1064" y="169"/>
                      </a:cubicBezTo>
                      <a:cubicBezTo>
                        <a:pt x="925" y="31"/>
                        <a:pt x="786" y="1"/>
                        <a:pt x="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9"/>
                <p:cNvSpPr/>
                <p:nvPr/>
              </p:nvSpPr>
              <p:spPr>
                <a:xfrm>
                  <a:off x="-2517721" y="2142188"/>
                  <a:ext cx="36387" cy="33595"/>
                </a:xfrm>
                <a:custGeom>
                  <a:avLst/>
                  <a:gdLst/>
                  <a:ahLst/>
                  <a:cxnLst/>
                  <a:rect l="l" t="t" r="r" b="b"/>
                  <a:pathLst>
                    <a:path w="1642" h="1516" extrusionOk="0">
                      <a:moveTo>
                        <a:pt x="847" y="1"/>
                      </a:moveTo>
                      <a:cubicBezTo>
                        <a:pt x="830" y="1"/>
                        <a:pt x="821" y="5"/>
                        <a:pt x="821" y="10"/>
                      </a:cubicBezTo>
                      <a:cubicBezTo>
                        <a:pt x="821" y="41"/>
                        <a:pt x="1034" y="102"/>
                        <a:pt x="1155" y="375"/>
                      </a:cubicBezTo>
                      <a:cubicBezTo>
                        <a:pt x="1247" y="527"/>
                        <a:pt x="1277" y="710"/>
                        <a:pt x="1247" y="862"/>
                      </a:cubicBezTo>
                      <a:cubicBezTo>
                        <a:pt x="1186" y="1074"/>
                        <a:pt x="1034" y="1226"/>
                        <a:pt x="821" y="1287"/>
                      </a:cubicBezTo>
                      <a:cubicBezTo>
                        <a:pt x="776" y="1300"/>
                        <a:pt x="730" y="1306"/>
                        <a:pt x="686" y="1306"/>
                      </a:cubicBezTo>
                      <a:cubicBezTo>
                        <a:pt x="522" y="1306"/>
                        <a:pt x="370" y="1224"/>
                        <a:pt x="274" y="1105"/>
                      </a:cubicBezTo>
                      <a:cubicBezTo>
                        <a:pt x="183" y="953"/>
                        <a:pt x="152" y="770"/>
                        <a:pt x="213" y="618"/>
                      </a:cubicBezTo>
                      <a:cubicBezTo>
                        <a:pt x="365" y="345"/>
                        <a:pt x="608" y="284"/>
                        <a:pt x="608" y="284"/>
                      </a:cubicBezTo>
                      <a:cubicBezTo>
                        <a:pt x="608" y="284"/>
                        <a:pt x="581" y="271"/>
                        <a:pt x="536" y="271"/>
                      </a:cubicBezTo>
                      <a:cubicBezTo>
                        <a:pt x="514" y="271"/>
                        <a:pt x="487" y="274"/>
                        <a:pt x="456" y="284"/>
                      </a:cubicBezTo>
                      <a:cubicBezTo>
                        <a:pt x="304" y="345"/>
                        <a:pt x="183" y="436"/>
                        <a:pt x="122" y="558"/>
                      </a:cubicBezTo>
                      <a:cubicBezTo>
                        <a:pt x="0" y="770"/>
                        <a:pt x="0" y="1014"/>
                        <a:pt x="152" y="1226"/>
                      </a:cubicBezTo>
                      <a:cubicBezTo>
                        <a:pt x="278" y="1402"/>
                        <a:pt x="507" y="1516"/>
                        <a:pt x="737" y="1516"/>
                      </a:cubicBezTo>
                      <a:cubicBezTo>
                        <a:pt x="786" y="1516"/>
                        <a:pt x="834" y="1510"/>
                        <a:pt x="882" y="1500"/>
                      </a:cubicBezTo>
                      <a:cubicBezTo>
                        <a:pt x="1399" y="1348"/>
                        <a:pt x="1642" y="740"/>
                        <a:pt x="1307" y="284"/>
                      </a:cubicBezTo>
                      <a:cubicBezTo>
                        <a:pt x="1111" y="63"/>
                        <a:pt x="915" y="1"/>
                        <a:pt x="84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9"/>
                <p:cNvSpPr/>
                <p:nvPr/>
              </p:nvSpPr>
              <p:spPr>
                <a:xfrm>
                  <a:off x="-2981818" y="2509357"/>
                  <a:ext cx="28852" cy="26127"/>
                </a:xfrm>
                <a:custGeom>
                  <a:avLst/>
                  <a:gdLst/>
                  <a:ahLst/>
                  <a:cxnLst/>
                  <a:rect l="l" t="t" r="r" b="b"/>
                  <a:pathLst>
                    <a:path w="1302" h="1179" extrusionOk="0">
                      <a:moveTo>
                        <a:pt x="703" y="0"/>
                      </a:moveTo>
                      <a:cubicBezTo>
                        <a:pt x="568" y="0"/>
                        <a:pt x="487" y="68"/>
                        <a:pt x="487" y="68"/>
                      </a:cubicBezTo>
                      <a:cubicBezTo>
                        <a:pt x="487" y="98"/>
                        <a:pt x="669" y="68"/>
                        <a:pt x="882" y="159"/>
                      </a:cubicBezTo>
                      <a:cubicBezTo>
                        <a:pt x="1004" y="250"/>
                        <a:pt x="1065" y="372"/>
                        <a:pt x="1095" y="524"/>
                      </a:cubicBezTo>
                      <a:cubicBezTo>
                        <a:pt x="1095" y="788"/>
                        <a:pt x="886" y="996"/>
                        <a:pt x="648" y="996"/>
                      </a:cubicBezTo>
                      <a:cubicBezTo>
                        <a:pt x="585" y="996"/>
                        <a:pt x="520" y="981"/>
                        <a:pt x="457" y="949"/>
                      </a:cubicBezTo>
                      <a:cubicBezTo>
                        <a:pt x="335" y="889"/>
                        <a:pt x="244" y="767"/>
                        <a:pt x="214" y="645"/>
                      </a:cubicBezTo>
                      <a:cubicBezTo>
                        <a:pt x="122" y="402"/>
                        <a:pt x="214" y="250"/>
                        <a:pt x="214" y="220"/>
                      </a:cubicBezTo>
                      <a:cubicBezTo>
                        <a:pt x="183" y="220"/>
                        <a:pt x="1" y="341"/>
                        <a:pt x="62" y="676"/>
                      </a:cubicBezTo>
                      <a:cubicBezTo>
                        <a:pt x="62" y="858"/>
                        <a:pt x="183" y="1010"/>
                        <a:pt x="335" y="1101"/>
                      </a:cubicBezTo>
                      <a:cubicBezTo>
                        <a:pt x="435" y="1155"/>
                        <a:pt x="538" y="1179"/>
                        <a:pt x="637" y="1179"/>
                      </a:cubicBezTo>
                      <a:cubicBezTo>
                        <a:pt x="991" y="1179"/>
                        <a:pt x="1301" y="873"/>
                        <a:pt x="1277" y="493"/>
                      </a:cubicBezTo>
                      <a:cubicBezTo>
                        <a:pt x="1217" y="311"/>
                        <a:pt x="1125" y="159"/>
                        <a:pt x="943" y="68"/>
                      </a:cubicBezTo>
                      <a:cubicBezTo>
                        <a:pt x="852" y="17"/>
                        <a:pt x="771" y="0"/>
                        <a:pt x="70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9"/>
                <p:cNvSpPr/>
                <p:nvPr/>
              </p:nvSpPr>
              <p:spPr>
                <a:xfrm>
                  <a:off x="-2904346" y="2515983"/>
                  <a:ext cx="28985" cy="27501"/>
                </a:xfrm>
                <a:custGeom>
                  <a:avLst/>
                  <a:gdLst/>
                  <a:ahLst/>
                  <a:cxnLst/>
                  <a:rect l="l" t="t" r="r" b="b"/>
                  <a:pathLst>
                    <a:path w="1308" h="1241" extrusionOk="0">
                      <a:moveTo>
                        <a:pt x="734" y="0"/>
                      </a:moveTo>
                      <a:cubicBezTo>
                        <a:pt x="655" y="0"/>
                        <a:pt x="608" y="28"/>
                        <a:pt x="608" y="42"/>
                      </a:cubicBezTo>
                      <a:cubicBezTo>
                        <a:pt x="608" y="73"/>
                        <a:pt x="791" y="42"/>
                        <a:pt x="973" y="225"/>
                      </a:cubicBezTo>
                      <a:cubicBezTo>
                        <a:pt x="1064" y="346"/>
                        <a:pt x="1125" y="498"/>
                        <a:pt x="1125" y="650"/>
                      </a:cubicBezTo>
                      <a:cubicBezTo>
                        <a:pt x="1065" y="871"/>
                        <a:pt x="845" y="1013"/>
                        <a:pt x="624" y="1013"/>
                      </a:cubicBezTo>
                      <a:cubicBezTo>
                        <a:pt x="510" y="1013"/>
                        <a:pt x="397" y="976"/>
                        <a:pt x="304" y="894"/>
                      </a:cubicBezTo>
                      <a:cubicBezTo>
                        <a:pt x="213" y="772"/>
                        <a:pt x="152" y="620"/>
                        <a:pt x="183" y="468"/>
                      </a:cubicBezTo>
                      <a:cubicBezTo>
                        <a:pt x="213" y="225"/>
                        <a:pt x="365" y="103"/>
                        <a:pt x="365" y="103"/>
                      </a:cubicBezTo>
                      <a:lnTo>
                        <a:pt x="365" y="103"/>
                      </a:lnTo>
                      <a:cubicBezTo>
                        <a:pt x="365" y="103"/>
                        <a:pt x="122" y="134"/>
                        <a:pt x="61" y="468"/>
                      </a:cubicBezTo>
                      <a:cubicBezTo>
                        <a:pt x="0" y="650"/>
                        <a:pt x="31" y="863"/>
                        <a:pt x="152" y="1015"/>
                      </a:cubicBezTo>
                      <a:cubicBezTo>
                        <a:pt x="297" y="1170"/>
                        <a:pt x="477" y="1241"/>
                        <a:pt x="653" y="1241"/>
                      </a:cubicBezTo>
                      <a:cubicBezTo>
                        <a:pt x="959" y="1241"/>
                        <a:pt x="1249" y="1028"/>
                        <a:pt x="1307" y="681"/>
                      </a:cubicBezTo>
                      <a:cubicBezTo>
                        <a:pt x="1307" y="468"/>
                        <a:pt x="1216" y="286"/>
                        <a:pt x="1095" y="164"/>
                      </a:cubicBezTo>
                      <a:cubicBezTo>
                        <a:pt x="950" y="35"/>
                        <a:pt x="822" y="0"/>
                        <a:pt x="7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9"/>
                <p:cNvSpPr/>
                <p:nvPr/>
              </p:nvSpPr>
              <p:spPr>
                <a:xfrm>
                  <a:off x="-2735953" y="2534331"/>
                  <a:ext cx="29650" cy="25307"/>
                </a:xfrm>
                <a:custGeom>
                  <a:avLst/>
                  <a:gdLst/>
                  <a:ahLst/>
                  <a:cxnLst/>
                  <a:rect l="l" t="t" r="r" b="b"/>
                  <a:pathLst>
                    <a:path w="1338" h="1142" extrusionOk="0">
                      <a:moveTo>
                        <a:pt x="179" y="1"/>
                      </a:moveTo>
                      <a:cubicBezTo>
                        <a:pt x="153" y="1"/>
                        <a:pt x="0" y="154"/>
                        <a:pt x="0" y="461"/>
                      </a:cubicBezTo>
                      <a:cubicBezTo>
                        <a:pt x="31" y="643"/>
                        <a:pt x="91" y="856"/>
                        <a:pt x="243" y="977"/>
                      </a:cubicBezTo>
                      <a:cubicBezTo>
                        <a:pt x="367" y="1081"/>
                        <a:pt x="533" y="1142"/>
                        <a:pt x="703" y="1142"/>
                      </a:cubicBezTo>
                      <a:cubicBezTo>
                        <a:pt x="783" y="1142"/>
                        <a:pt x="865" y="1128"/>
                        <a:pt x="942" y="1099"/>
                      </a:cubicBezTo>
                      <a:cubicBezTo>
                        <a:pt x="1186" y="1008"/>
                        <a:pt x="1338" y="765"/>
                        <a:pt x="1307" y="491"/>
                      </a:cubicBezTo>
                      <a:cubicBezTo>
                        <a:pt x="1307" y="278"/>
                        <a:pt x="1155" y="96"/>
                        <a:pt x="942" y="66"/>
                      </a:cubicBezTo>
                      <a:cubicBezTo>
                        <a:pt x="896" y="42"/>
                        <a:pt x="845" y="32"/>
                        <a:pt x="793" y="32"/>
                      </a:cubicBezTo>
                      <a:cubicBezTo>
                        <a:pt x="709" y="32"/>
                        <a:pt x="622" y="58"/>
                        <a:pt x="547" y="96"/>
                      </a:cubicBezTo>
                      <a:cubicBezTo>
                        <a:pt x="487" y="157"/>
                        <a:pt x="487" y="217"/>
                        <a:pt x="487" y="217"/>
                      </a:cubicBezTo>
                      <a:cubicBezTo>
                        <a:pt x="558" y="182"/>
                        <a:pt x="639" y="167"/>
                        <a:pt x="719" y="167"/>
                      </a:cubicBezTo>
                      <a:cubicBezTo>
                        <a:pt x="776" y="167"/>
                        <a:pt x="831" y="174"/>
                        <a:pt x="882" y="187"/>
                      </a:cubicBezTo>
                      <a:cubicBezTo>
                        <a:pt x="1034" y="248"/>
                        <a:pt x="1125" y="369"/>
                        <a:pt x="1125" y="521"/>
                      </a:cubicBezTo>
                      <a:cubicBezTo>
                        <a:pt x="1125" y="673"/>
                        <a:pt x="1003" y="825"/>
                        <a:pt x="851" y="917"/>
                      </a:cubicBezTo>
                      <a:cubicBezTo>
                        <a:pt x="801" y="937"/>
                        <a:pt x="747" y="947"/>
                        <a:pt x="691" y="947"/>
                      </a:cubicBezTo>
                      <a:cubicBezTo>
                        <a:pt x="581" y="947"/>
                        <a:pt x="466" y="906"/>
                        <a:pt x="365" y="825"/>
                      </a:cubicBezTo>
                      <a:cubicBezTo>
                        <a:pt x="243" y="734"/>
                        <a:pt x="183" y="613"/>
                        <a:pt x="152" y="461"/>
                      </a:cubicBezTo>
                      <a:cubicBezTo>
                        <a:pt x="152" y="309"/>
                        <a:pt x="152" y="157"/>
                        <a:pt x="183" y="5"/>
                      </a:cubicBezTo>
                      <a:cubicBezTo>
                        <a:pt x="183" y="2"/>
                        <a:pt x="181" y="1"/>
                        <a:pt x="1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9"/>
                <p:cNvSpPr/>
                <p:nvPr/>
              </p:nvSpPr>
              <p:spPr>
                <a:xfrm>
                  <a:off x="-2645695" y="2522941"/>
                  <a:ext cx="35722" cy="27656"/>
                </a:xfrm>
                <a:custGeom>
                  <a:avLst/>
                  <a:gdLst/>
                  <a:ahLst/>
                  <a:cxnLst/>
                  <a:rect l="l" t="t" r="r" b="b"/>
                  <a:pathLst>
                    <a:path w="1612" h="1248" extrusionOk="0">
                      <a:moveTo>
                        <a:pt x="1086" y="1"/>
                      </a:moveTo>
                      <a:cubicBezTo>
                        <a:pt x="991" y="1"/>
                        <a:pt x="899" y="34"/>
                        <a:pt x="821" y="93"/>
                      </a:cubicBezTo>
                      <a:cubicBezTo>
                        <a:pt x="730" y="184"/>
                        <a:pt x="730" y="245"/>
                        <a:pt x="730" y="245"/>
                      </a:cubicBezTo>
                      <a:cubicBezTo>
                        <a:pt x="730" y="245"/>
                        <a:pt x="760" y="215"/>
                        <a:pt x="851" y="154"/>
                      </a:cubicBezTo>
                      <a:cubicBezTo>
                        <a:pt x="912" y="139"/>
                        <a:pt x="973" y="131"/>
                        <a:pt x="1030" y="131"/>
                      </a:cubicBezTo>
                      <a:cubicBezTo>
                        <a:pt x="1087" y="131"/>
                        <a:pt x="1140" y="139"/>
                        <a:pt x="1186" y="154"/>
                      </a:cubicBezTo>
                      <a:cubicBezTo>
                        <a:pt x="1338" y="245"/>
                        <a:pt x="1429" y="428"/>
                        <a:pt x="1398" y="580"/>
                      </a:cubicBezTo>
                      <a:cubicBezTo>
                        <a:pt x="1338" y="792"/>
                        <a:pt x="1186" y="975"/>
                        <a:pt x="973" y="1005"/>
                      </a:cubicBezTo>
                      <a:cubicBezTo>
                        <a:pt x="898" y="1027"/>
                        <a:pt x="822" y="1037"/>
                        <a:pt x="747" y="1037"/>
                      </a:cubicBezTo>
                      <a:cubicBezTo>
                        <a:pt x="609" y="1037"/>
                        <a:pt x="472" y="1003"/>
                        <a:pt x="335" y="944"/>
                      </a:cubicBezTo>
                      <a:cubicBezTo>
                        <a:pt x="183" y="853"/>
                        <a:pt x="122" y="671"/>
                        <a:pt x="183" y="519"/>
                      </a:cubicBezTo>
                      <a:cubicBezTo>
                        <a:pt x="243" y="397"/>
                        <a:pt x="335" y="336"/>
                        <a:pt x="456" y="306"/>
                      </a:cubicBezTo>
                      <a:cubicBezTo>
                        <a:pt x="547" y="306"/>
                        <a:pt x="608" y="336"/>
                        <a:pt x="608" y="336"/>
                      </a:cubicBezTo>
                      <a:cubicBezTo>
                        <a:pt x="608" y="336"/>
                        <a:pt x="578" y="276"/>
                        <a:pt x="487" y="245"/>
                      </a:cubicBezTo>
                      <a:cubicBezTo>
                        <a:pt x="304" y="245"/>
                        <a:pt x="152" y="306"/>
                        <a:pt x="61" y="458"/>
                      </a:cubicBezTo>
                      <a:cubicBezTo>
                        <a:pt x="0" y="549"/>
                        <a:pt x="0" y="671"/>
                        <a:pt x="31" y="792"/>
                      </a:cubicBezTo>
                      <a:cubicBezTo>
                        <a:pt x="61" y="914"/>
                        <a:pt x="122" y="1005"/>
                        <a:pt x="243" y="1096"/>
                      </a:cubicBezTo>
                      <a:cubicBezTo>
                        <a:pt x="389" y="1200"/>
                        <a:pt x="577" y="1247"/>
                        <a:pt x="769" y="1247"/>
                      </a:cubicBezTo>
                      <a:cubicBezTo>
                        <a:pt x="857" y="1247"/>
                        <a:pt x="947" y="1237"/>
                        <a:pt x="1034" y="1218"/>
                      </a:cubicBezTo>
                      <a:cubicBezTo>
                        <a:pt x="1307" y="1127"/>
                        <a:pt x="1520" y="883"/>
                        <a:pt x="1581" y="610"/>
                      </a:cubicBezTo>
                      <a:cubicBezTo>
                        <a:pt x="1611" y="367"/>
                        <a:pt x="1459" y="124"/>
                        <a:pt x="1246" y="32"/>
                      </a:cubicBezTo>
                      <a:cubicBezTo>
                        <a:pt x="1193" y="11"/>
                        <a:pt x="1139" y="1"/>
                        <a:pt x="10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9"/>
                <p:cNvSpPr/>
                <p:nvPr/>
              </p:nvSpPr>
              <p:spPr>
                <a:xfrm>
                  <a:off x="-2570262" y="2511263"/>
                  <a:ext cx="33705" cy="27013"/>
                </a:xfrm>
                <a:custGeom>
                  <a:avLst/>
                  <a:gdLst/>
                  <a:ahLst/>
                  <a:cxnLst/>
                  <a:rect l="l" t="t" r="r" b="b"/>
                  <a:pathLst>
                    <a:path w="1521" h="1219" extrusionOk="0">
                      <a:moveTo>
                        <a:pt x="953" y="0"/>
                      </a:moveTo>
                      <a:cubicBezTo>
                        <a:pt x="873" y="0"/>
                        <a:pt x="797" y="23"/>
                        <a:pt x="730" y="73"/>
                      </a:cubicBezTo>
                      <a:cubicBezTo>
                        <a:pt x="639" y="134"/>
                        <a:pt x="639" y="195"/>
                        <a:pt x="639" y="195"/>
                      </a:cubicBezTo>
                      <a:cubicBezTo>
                        <a:pt x="645" y="200"/>
                        <a:pt x="650" y="203"/>
                        <a:pt x="657" y="203"/>
                      </a:cubicBezTo>
                      <a:cubicBezTo>
                        <a:pt x="683" y="203"/>
                        <a:pt x="717" y="158"/>
                        <a:pt x="791" y="134"/>
                      </a:cubicBezTo>
                      <a:cubicBezTo>
                        <a:pt x="826" y="111"/>
                        <a:pt x="865" y="101"/>
                        <a:pt x="907" y="101"/>
                      </a:cubicBezTo>
                      <a:cubicBezTo>
                        <a:pt x="975" y="101"/>
                        <a:pt x="1050" y="127"/>
                        <a:pt x="1125" y="164"/>
                      </a:cubicBezTo>
                      <a:cubicBezTo>
                        <a:pt x="1247" y="225"/>
                        <a:pt x="1338" y="377"/>
                        <a:pt x="1308" y="529"/>
                      </a:cubicBezTo>
                      <a:cubicBezTo>
                        <a:pt x="1277" y="742"/>
                        <a:pt x="1125" y="894"/>
                        <a:pt x="943" y="985"/>
                      </a:cubicBezTo>
                      <a:cubicBezTo>
                        <a:pt x="867" y="1010"/>
                        <a:pt x="781" y="1025"/>
                        <a:pt x="696" y="1025"/>
                      </a:cubicBezTo>
                      <a:cubicBezTo>
                        <a:pt x="575" y="1025"/>
                        <a:pt x="454" y="995"/>
                        <a:pt x="365" y="924"/>
                      </a:cubicBezTo>
                      <a:cubicBezTo>
                        <a:pt x="213" y="833"/>
                        <a:pt x="153" y="681"/>
                        <a:pt x="213" y="529"/>
                      </a:cubicBezTo>
                      <a:cubicBezTo>
                        <a:pt x="274" y="407"/>
                        <a:pt x="365" y="347"/>
                        <a:pt x="456" y="316"/>
                      </a:cubicBezTo>
                      <a:lnTo>
                        <a:pt x="608" y="316"/>
                      </a:lnTo>
                      <a:cubicBezTo>
                        <a:pt x="608" y="286"/>
                        <a:pt x="548" y="255"/>
                        <a:pt x="456" y="255"/>
                      </a:cubicBezTo>
                      <a:cubicBezTo>
                        <a:pt x="183" y="286"/>
                        <a:pt x="1" y="529"/>
                        <a:pt x="61" y="803"/>
                      </a:cubicBezTo>
                      <a:cubicBezTo>
                        <a:pt x="92" y="894"/>
                        <a:pt x="153" y="1015"/>
                        <a:pt x="244" y="1076"/>
                      </a:cubicBezTo>
                      <a:cubicBezTo>
                        <a:pt x="396" y="1171"/>
                        <a:pt x="560" y="1219"/>
                        <a:pt x="720" y="1219"/>
                      </a:cubicBezTo>
                      <a:cubicBezTo>
                        <a:pt x="817" y="1219"/>
                        <a:pt x="912" y="1201"/>
                        <a:pt x="1004" y="1167"/>
                      </a:cubicBezTo>
                      <a:cubicBezTo>
                        <a:pt x="1277" y="1076"/>
                        <a:pt x="1460" y="833"/>
                        <a:pt x="1490" y="559"/>
                      </a:cubicBezTo>
                      <a:cubicBezTo>
                        <a:pt x="1520" y="438"/>
                        <a:pt x="1460" y="316"/>
                        <a:pt x="1399" y="225"/>
                      </a:cubicBezTo>
                      <a:cubicBezTo>
                        <a:pt x="1338" y="134"/>
                        <a:pt x="1247" y="73"/>
                        <a:pt x="1156" y="43"/>
                      </a:cubicBezTo>
                      <a:cubicBezTo>
                        <a:pt x="1087" y="15"/>
                        <a:pt x="1019"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9"/>
                <p:cNvSpPr/>
                <p:nvPr/>
              </p:nvSpPr>
              <p:spPr>
                <a:xfrm>
                  <a:off x="-2490110" y="2477336"/>
                  <a:ext cx="33041" cy="30093"/>
                </a:xfrm>
                <a:custGeom>
                  <a:avLst/>
                  <a:gdLst/>
                  <a:ahLst/>
                  <a:cxnLst/>
                  <a:rect l="l" t="t" r="r" b="b"/>
                  <a:pathLst>
                    <a:path w="1491" h="1358" extrusionOk="0">
                      <a:moveTo>
                        <a:pt x="772" y="1"/>
                      </a:moveTo>
                      <a:cubicBezTo>
                        <a:pt x="745" y="1"/>
                        <a:pt x="730" y="8"/>
                        <a:pt x="730" y="23"/>
                      </a:cubicBezTo>
                      <a:cubicBezTo>
                        <a:pt x="730" y="54"/>
                        <a:pt x="973" y="23"/>
                        <a:pt x="1156" y="327"/>
                      </a:cubicBezTo>
                      <a:cubicBezTo>
                        <a:pt x="1277" y="449"/>
                        <a:pt x="1308" y="662"/>
                        <a:pt x="1277" y="844"/>
                      </a:cubicBezTo>
                      <a:cubicBezTo>
                        <a:pt x="1186" y="1027"/>
                        <a:pt x="1004" y="1179"/>
                        <a:pt x="761" y="1179"/>
                      </a:cubicBezTo>
                      <a:cubicBezTo>
                        <a:pt x="739" y="1182"/>
                        <a:pt x="717" y="1183"/>
                        <a:pt x="695" y="1183"/>
                      </a:cubicBezTo>
                      <a:cubicBezTo>
                        <a:pt x="506" y="1183"/>
                        <a:pt x="326" y="1066"/>
                        <a:pt x="244" y="875"/>
                      </a:cubicBezTo>
                      <a:cubicBezTo>
                        <a:pt x="183" y="692"/>
                        <a:pt x="213" y="510"/>
                        <a:pt x="305" y="358"/>
                      </a:cubicBezTo>
                      <a:cubicBezTo>
                        <a:pt x="487" y="54"/>
                        <a:pt x="730" y="54"/>
                        <a:pt x="730" y="23"/>
                      </a:cubicBezTo>
                      <a:cubicBezTo>
                        <a:pt x="730" y="23"/>
                        <a:pt x="703" y="10"/>
                        <a:pt x="649" y="10"/>
                      </a:cubicBezTo>
                      <a:cubicBezTo>
                        <a:pt x="622" y="10"/>
                        <a:pt x="588" y="13"/>
                        <a:pt x="548" y="23"/>
                      </a:cubicBezTo>
                      <a:cubicBezTo>
                        <a:pt x="396" y="54"/>
                        <a:pt x="274" y="145"/>
                        <a:pt x="183" y="297"/>
                      </a:cubicBezTo>
                      <a:cubicBezTo>
                        <a:pt x="31" y="479"/>
                        <a:pt x="1" y="723"/>
                        <a:pt x="61" y="966"/>
                      </a:cubicBezTo>
                      <a:cubicBezTo>
                        <a:pt x="207" y="1228"/>
                        <a:pt x="472" y="1358"/>
                        <a:pt x="735" y="1358"/>
                      </a:cubicBezTo>
                      <a:cubicBezTo>
                        <a:pt x="1020" y="1358"/>
                        <a:pt x="1303" y="1205"/>
                        <a:pt x="1429" y="905"/>
                      </a:cubicBezTo>
                      <a:cubicBezTo>
                        <a:pt x="1490" y="662"/>
                        <a:pt x="1429" y="419"/>
                        <a:pt x="1277" y="236"/>
                      </a:cubicBezTo>
                      <a:cubicBezTo>
                        <a:pt x="1186" y="115"/>
                        <a:pt x="1034" y="54"/>
                        <a:pt x="882" y="23"/>
                      </a:cubicBezTo>
                      <a:cubicBezTo>
                        <a:pt x="837" y="8"/>
                        <a:pt x="799" y="1"/>
                        <a:pt x="7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9"/>
                <p:cNvSpPr/>
                <p:nvPr/>
              </p:nvSpPr>
              <p:spPr>
                <a:xfrm>
                  <a:off x="-2374922" y="2372519"/>
                  <a:ext cx="28298" cy="29872"/>
                </a:xfrm>
                <a:custGeom>
                  <a:avLst/>
                  <a:gdLst/>
                  <a:ahLst/>
                  <a:cxnLst/>
                  <a:rect l="l" t="t" r="r" b="b"/>
                  <a:pathLst>
                    <a:path w="1277" h="1348" extrusionOk="0">
                      <a:moveTo>
                        <a:pt x="500" y="1"/>
                      </a:moveTo>
                      <a:cubicBezTo>
                        <a:pt x="201" y="1"/>
                        <a:pt x="61" y="164"/>
                        <a:pt x="61" y="164"/>
                      </a:cubicBezTo>
                      <a:cubicBezTo>
                        <a:pt x="168" y="128"/>
                        <a:pt x="275" y="113"/>
                        <a:pt x="382" y="113"/>
                      </a:cubicBezTo>
                      <a:cubicBezTo>
                        <a:pt x="457" y="113"/>
                        <a:pt x="533" y="121"/>
                        <a:pt x="608" y="133"/>
                      </a:cubicBezTo>
                      <a:cubicBezTo>
                        <a:pt x="791" y="164"/>
                        <a:pt x="912" y="285"/>
                        <a:pt x="1003" y="437"/>
                      </a:cubicBezTo>
                      <a:cubicBezTo>
                        <a:pt x="1064" y="620"/>
                        <a:pt x="1034" y="863"/>
                        <a:pt x="912" y="1015"/>
                      </a:cubicBezTo>
                      <a:cubicBezTo>
                        <a:pt x="827" y="1100"/>
                        <a:pt x="712" y="1138"/>
                        <a:pt x="596" y="1138"/>
                      </a:cubicBezTo>
                      <a:cubicBezTo>
                        <a:pt x="505" y="1138"/>
                        <a:pt x="414" y="1115"/>
                        <a:pt x="335" y="1076"/>
                      </a:cubicBezTo>
                      <a:cubicBezTo>
                        <a:pt x="213" y="984"/>
                        <a:pt x="152" y="802"/>
                        <a:pt x="213" y="650"/>
                      </a:cubicBezTo>
                      <a:cubicBezTo>
                        <a:pt x="243" y="528"/>
                        <a:pt x="335" y="407"/>
                        <a:pt x="426" y="377"/>
                      </a:cubicBezTo>
                      <a:cubicBezTo>
                        <a:pt x="517" y="316"/>
                        <a:pt x="578" y="316"/>
                        <a:pt x="578" y="316"/>
                      </a:cubicBezTo>
                      <a:cubicBezTo>
                        <a:pt x="578" y="316"/>
                        <a:pt x="551" y="302"/>
                        <a:pt x="497" y="302"/>
                      </a:cubicBezTo>
                      <a:cubicBezTo>
                        <a:pt x="470" y="302"/>
                        <a:pt x="436" y="306"/>
                        <a:pt x="395" y="316"/>
                      </a:cubicBezTo>
                      <a:cubicBezTo>
                        <a:pt x="243" y="346"/>
                        <a:pt x="122" y="468"/>
                        <a:pt x="61" y="589"/>
                      </a:cubicBezTo>
                      <a:cubicBezTo>
                        <a:pt x="31" y="711"/>
                        <a:pt x="0" y="802"/>
                        <a:pt x="31" y="924"/>
                      </a:cubicBezTo>
                      <a:cubicBezTo>
                        <a:pt x="61" y="1045"/>
                        <a:pt x="122" y="1167"/>
                        <a:pt x="243" y="1228"/>
                      </a:cubicBezTo>
                      <a:cubicBezTo>
                        <a:pt x="351" y="1308"/>
                        <a:pt x="477" y="1347"/>
                        <a:pt x="601" y="1347"/>
                      </a:cubicBezTo>
                      <a:cubicBezTo>
                        <a:pt x="759" y="1347"/>
                        <a:pt x="915" y="1285"/>
                        <a:pt x="1034" y="1167"/>
                      </a:cubicBezTo>
                      <a:cubicBezTo>
                        <a:pt x="1247" y="954"/>
                        <a:pt x="1277" y="650"/>
                        <a:pt x="1155" y="377"/>
                      </a:cubicBezTo>
                      <a:cubicBezTo>
                        <a:pt x="1064" y="164"/>
                        <a:pt x="851" y="12"/>
                        <a:pt x="639" y="12"/>
                      </a:cubicBezTo>
                      <a:cubicBezTo>
                        <a:pt x="589" y="4"/>
                        <a:pt x="543" y="1"/>
                        <a:pt x="5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9"/>
                <p:cNvSpPr/>
                <p:nvPr/>
              </p:nvSpPr>
              <p:spPr>
                <a:xfrm>
                  <a:off x="-2814776" y="2361993"/>
                  <a:ext cx="49882" cy="140428"/>
                </a:xfrm>
                <a:custGeom>
                  <a:avLst/>
                  <a:gdLst/>
                  <a:ahLst/>
                  <a:cxnLst/>
                  <a:rect l="l" t="t" r="r" b="b"/>
                  <a:pathLst>
                    <a:path w="2251" h="6337" extrusionOk="0">
                      <a:moveTo>
                        <a:pt x="1521" y="0"/>
                      </a:moveTo>
                      <a:cubicBezTo>
                        <a:pt x="730" y="1277"/>
                        <a:pt x="214" y="2706"/>
                        <a:pt x="1" y="4165"/>
                      </a:cubicBezTo>
                      <a:lnTo>
                        <a:pt x="1" y="4195"/>
                      </a:lnTo>
                      <a:cubicBezTo>
                        <a:pt x="244" y="4864"/>
                        <a:pt x="548" y="5502"/>
                        <a:pt x="913" y="6110"/>
                      </a:cubicBezTo>
                      <a:cubicBezTo>
                        <a:pt x="990" y="6212"/>
                        <a:pt x="1110" y="6337"/>
                        <a:pt x="1237" y="6337"/>
                      </a:cubicBezTo>
                      <a:cubicBezTo>
                        <a:pt x="1260" y="6337"/>
                        <a:pt x="1284" y="6332"/>
                        <a:pt x="1308" y="6323"/>
                      </a:cubicBezTo>
                      <a:cubicBezTo>
                        <a:pt x="1369" y="6262"/>
                        <a:pt x="1430" y="6201"/>
                        <a:pt x="1460" y="6110"/>
                      </a:cubicBezTo>
                      <a:cubicBezTo>
                        <a:pt x="2220" y="4134"/>
                        <a:pt x="2250" y="1976"/>
                        <a:pt x="15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9"/>
                <p:cNvSpPr/>
                <p:nvPr/>
              </p:nvSpPr>
              <p:spPr>
                <a:xfrm>
                  <a:off x="-2673993" y="4401555"/>
                  <a:ext cx="321985" cy="144195"/>
                </a:xfrm>
                <a:custGeom>
                  <a:avLst/>
                  <a:gdLst/>
                  <a:ahLst/>
                  <a:cxnLst/>
                  <a:rect l="l" t="t" r="r" b="b"/>
                  <a:pathLst>
                    <a:path w="14530" h="6507" extrusionOk="0">
                      <a:moveTo>
                        <a:pt x="61" y="0"/>
                      </a:moveTo>
                      <a:lnTo>
                        <a:pt x="1" y="6110"/>
                      </a:lnTo>
                      <a:lnTo>
                        <a:pt x="487" y="6171"/>
                      </a:lnTo>
                      <a:cubicBezTo>
                        <a:pt x="1963" y="6275"/>
                        <a:pt x="6568" y="6506"/>
                        <a:pt x="9798" y="6506"/>
                      </a:cubicBezTo>
                      <a:cubicBezTo>
                        <a:pt x="11290" y="6506"/>
                        <a:pt x="12488" y="6457"/>
                        <a:pt x="12949" y="6323"/>
                      </a:cubicBezTo>
                      <a:cubicBezTo>
                        <a:pt x="14530" y="5867"/>
                        <a:pt x="7903" y="4286"/>
                        <a:pt x="7903" y="4286"/>
                      </a:cubicBezTo>
                      <a:lnTo>
                        <a:pt x="7903" y="91"/>
                      </a:lnTo>
                      <a:lnTo>
                        <a:pt x="61" y="0"/>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9"/>
                <p:cNvSpPr/>
                <p:nvPr/>
              </p:nvSpPr>
              <p:spPr>
                <a:xfrm>
                  <a:off x="-2674658" y="4486184"/>
                  <a:ext cx="63333" cy="50769"/>
                </a:xfrm>
                <a:custGeom>
                  <a:avLst/>
                  <a:gdLst/>
                  <a:ahLst/>
                  <a:cxnLst/>
                  <a:rect l="l" t="t" r="r" b="b"/>
                  <a:pathLst>
                    <a:path w="2858" h="2291" extrusionOk="0">
                      <a:moveTo>
                        <a:pt x="255" y="1"/>
                      </a:moveTo>
                      <a:cubicBezTo>
                        <a:pt x="181" y="1"/>
                        <a:pt x="106" y="4"/>
                        <a:pt x="31" y="11"/>
                      </a:cubicBezTo>
                      <a:lnTo>
                        <a:pt x="0" y="2200"/>
                      </a:lnTo>
                      <a:lnTo>
                        <a:pt x="2857" y="2291"/>
                      </a:lnTo>
                      <a:cubicBezTo>
                        <a:pt x="2736" y="1622"/>
                        <a:pt x="2401" y="1014"/>
                        <a:pt x="1854" y="589"/>
                      </a:cubicBezTo>
                      <a:cubicBezTo>
                        <a:pt x="1396" y="211"/>
                        <a:pt x="841" y="1"/>
                        <a:pt x="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9"/>
                <p:cNvSpPr/>
                <p:nvPr/>
              </p:nvSpPr>
              <p:spPr>
                <a:xfrm>
                  <a:off x="-2674658" y="4516056"/>
                  <a:ext cx="299071" cy="29318"/>
                </a:xfrm>
                <a:custGeom>
                  <a:avLst/>
                  <a:gdLst/>
                  <a:ahLst/>
                  <a:cxnLst/>
                  <a:rect l="l" t="t" r="r" b="b"/>
                  <a:pathLst>
                    <a:path w="13496" h="1323" extrusionOk="0">
                      <a:moveTo>
                        <a:pt x="11186" y="0"/>
                      </a:moveTo>
                      <a:cubicBezTo>
                        <a:pt x="10700" y="31"/>
                        <a:pt x="10456" y="1004"/>
                        <a:pt x="10456" y="1004"/>
                      </a:cubicBezTo>
                      <a:lnTo>
                        <a:pt x="0" y="791"/>
                      </a:lnTo>
                      <a:lnTo>
                        <a:pt x="0" y="943"/>
                      </a:lnTo>
                      <a:cubicBezTo>
                        <a:pt x="2276" y="1188"/>
                        <a:pt x="6217" y="1322"/>
                        <a:pt x="9201" y="1322"/>
                      </a:cubicBezTo>
                      <a:cubicBezTo>
                        <a:pt x="11397" y="1322"/>
                        <a:pt x="13076" y="1249"/>
                        <a:pt x="13192" y="1095"/>
                      </a:cubicBezTo>
                      <a:cubicBezTo>
                        <a:pt x="13496" y="700"/>
                        <a:pt x="11186" y="0"/>
                        <a:pt x="11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9"/>
                <p:cNvSpPr/>
                <p:nvPr/>
              </p:nvSpPr>
              <p:spPr>
                <a:xfrm>
                  <a:off x="-2665905" y="4533562"/>
                  <a:ext cx="272147" cy="5717"/>
                </a:xfrm>
                <a:custGeom>
                  <a:avLst/>
                  <a:gdLst/>
                  <a:ahLst/>
                  <a:cxnLst/>
                  <a:rect l="l" t="t" r="r" b="b"/>
                  <a:pathLst>
                    <a:path w="12281" h="258" extrusionOk="0">
                      <a:moveTo>
                        <a:pt x="0" y="1"/>
                      </a:moveTo>
                      <a:lnTo>
                        <a:pt x="1429" y="92"/>
                      </a:lnTo>
                      <a:cubicBezTo>
                        <a:pt x="2645" y="153"/>
                        <a:pt x="4317" y="214"/>
                        <a:pt x="6140" y="244"/>
                      </a:cubicBezTo>
                      <a:cubicBezTo>
                        <a:pt x="6758" y="254"/>
                        <a:pt x="7353" y="257"/>
                        <a:pt x="7916" y="257"/>
                      </a:cubicBezTo>
                      <a:cubicBezTo>
                        <a:pt x="9041" y="257"/>
                        <a:pt x="10041" y="244"/>
                        <a:pt x="10852" y="244"/>
                      </a:cubicBezTo>
                      <a:lnTo>
                        <a:pt x="12280" y="183"/>
                      </a:lnTo>
                      <a:lnTo>
                        <a:pt x="6140" y="183"/>
                      </a:lnTo>
                      <a:cubicBezTo>
                        <a:pt x="4317" y="183"/>
                        <a:pt x="2645" y="92"/>
                        <a:pt x="1429" y="62"/>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9"/>
                <p:cNvSpPr/>
                <p:nvPr/>
              </p:nvSpPr>
              <p:spPr>
                <a:xfrm>
                  <a:off x="-2508303" y="4497065"/>
                  <a:ext cx="12166" cy="9706"/>
                </a:xfrm>
                <a:custGeom>
                  <a:avLst/>
                  <a:gdLst/>
                  <a:ahLst/>
                  <a:cxnLst/>
                  <a:rect l="l" t="t" r="r" b="b"/>
                  <a:pathLst>
                    <a:path w="549" h="438" extrusionOk="0">
                      <a:moveTo>
                        <a:pt x="501" y="1"/>
                      </a:moveTo>
                      <a:cubicBezTo>
                        <a:pt x="455" y="1"/>
                        <a:pt x="350" y="83"/>
                        <a:pt x="244" y="189"/>
                      </a:cubicBezTo>
                      <a:cubicBezTo>
                        <a:pt x="92" y="310"/>
                        <a:pt x="1" y="402"/>
                        <a:pt x="31" y="432"/>
                      </a:cubicBezTo>
                      <a:cubicBezTo>
                        <a:pt x="31" y="436"/>
                        <a:pt x="33" y="438"/>
                        <a:pt x="37" y="438"/>
                      </a:cubicBezTo>
                      <a:cubicBezTo>
                        <a:pt x="64" y="438"/>
                        <a:pt x="173" y="355"/>
                        <a:pt x="305" y="250"/>
                      </a:cubicBezTo>
                      <a:cubicBezTo>
                        <a:pt x="426" y="128"/>
                        <a:pt x="548" y="6"/>
                        <a:pt x="518" y="6"/>
                      </a:cubicBezTo>
                      <a:cubicBezTo>
                        <a:pt x="514" y="2"/>
                        <a:pt x="508"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9"/>
                <p:cNvSpPr/>
                <p:nvPr/>
              </p:nvSpPr>
              <p:spPr>
                <a:xfrm>
                  <a:off x="-2516369" y="4489109"/>
                  <a:ext cx="18193" cy="2482"/>
                </a:xfrm>
                <a:custGeom>
                  <a:avLst/>
                  <a:gdLst/>
                  <a:ahLst/>
                  <a:cxnLst/>
                  <a:rect l="l" t="t" r="r" b="b"/>
                  <a:pathLst>
                    <a:path w="821" h="112" extrusionOk="0">
                      <a:moveTo>
                        <a:pt x="395" y="1"/>
                      </a:moveTo>
                      <a:cubicBezTo>
                        <a:pt x="274" y="1"/>
                        <a:pt x="122" y="1"/>
                        <a:pt x="0" y="61"/>
                      </a:cubicBezTo>
                      <a:cubicBezTo>
                        <a:pt x="86" y="83"/>
                        <a:pt x="187" y="104"/>
                        <a:pt x="282" y="104"/>
                      </a:cubicBezTo>
                      <a:cubicBezTo>
                        <a:pt x="322" y="104"/>
                        <a:pt x="360" y="101"/>
                        <a:pt x="395" y="92"/>
                      </a:cubicBezTo>
                      <a:cubicBezTo>
                        <a:pt x="458" y="104"/>
                        <a:pt x="516" y="112"/>
                        <a:pt x="573" y="112"/>
                      </a:cubicBezTo>
                      <a:cubicBezTo>
                        <a:pt x="653" y="112"/>
                        <a:pt x="732" y="97"/>
                        <a:pt x="821" y="61"/>
                      </a:cubicBezTo>
                      <a:cubicBezTo>
                        <a:pt x="669" y="31"/>
                        <a:pt x="547" y="1"/>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9"/>
                <p:cNvSpPr/>
                <p:nvPr/>
              </p:nvSpPr>
              <p:spPr>
                <a:xfrm>
                  <a:off x="-2519738" y="4478340"/>
                  <a:ext cx="20897" cy="3656"/>
                </a:xfrm>
                <a:custGeom>
                  <a:avLst/>
                  <a:gdLst/>
                  <a:ahLst/>
                  <a:cxnLst/>
                  <a:rect l="l" t="t" r="r" b="b"/>
                  <a:pathLst>
                    <a:path w="943" h="165" extrusionOk="0">
                      <a:moveTo>
                        <a:pt x="0" y="0"/>
                      </a:moveTo>
                      <a:cubicBezTo>
                        <a:pt x="152" y="92"/>
                        <a:pt x="304" y="152"/>
                        <a:pt x="456" y="152"/>
                      </a:cubicBezTo>
                      <a:cubicBezTo>
                        <a:pt x="505" y="160"/>
                        <a:pt x="552" y="164"/>
                        <a:pt x="597" y="164"/>
                      </a:cubicBezTo>
                      <a:cubicBezTo>
                        <a:pt x="720" y="164"/>
                        <a:pt x="831" y="136"/>
                        <a:pt x="942" y="92"/>
                      </a:cubicBezTo>
                      <a:cubicBezTo>
                        <a:pt x="791" y="61"/>
                        <a:pt x="639" y="61"/>
                        <a:pt x="487" y="61"/>
                      </a:cubicBezTo>
                      <a:cubicBezTo>
                        <a:pt x="335" y="31"/>
                        <a:pt x="183"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9"/>
                <p:cNvSpPr/>
                <p:nvPr/>
              </p:nvSpPr>
              <p:spPr>
                <a:xfrm>
                  <a:off x="-2672642" y="4485076"/>
                  <a:ext cx="61317" cy="51212"/>
                </a:xfrm>
                <a:custGeom>
                  <a:avLst/>
                  <a:gdLst/>
                  <a:ahLst/>
                  <a:cxnLst/>
                  <a:rect l="l" t="t" r="r" b="b"/>
                  <a:pathLst>
                    <a:path w="2767" h="2311" extrusionOk="0">
                      <a:moveTo>
                        <a:pt x="152" y="0"/>
                      </a:moveTo>
                      <a:cubicBezTo>
                        <a:pt x="92" y="0"/>
                        <a:pt x="31" y="0"/>
                        <a:pt x="0" y="31"/>
                      </a:cubicBezTo>
                      <a:cubicBezTo>
                        <a:pt x="0" y="46"/>
                        <a:pt x="54" y="46"/>
                        <a:pt x="152" y="46"/>
                      </a:cubicBezTo>
                      <a:cubicBezTo>
                        <a:pt x="251" y="46"/>
                        <a:pt x="396" y="46"/>
                        <a:pt x="578" y="61"/>
                      </a:cubicBezTo>
                      <a:cubicBezTo>
                        <a:pt x="1034" y="122"/>
                        <a:pt x="1459" y="304"/>
                        <a:pt x="1824" y="608"/>
                      </a:cubicBezTo>
                      <a:cubicBezTo>
                        <a:pt x="2189" y="882"/>
                        <a:pt x="2462" y="1277"/>
                        <a:pt x="2614" y="1733"/>
                      </a:cubicBezTo>
                      <a:cubicBezTo>
                        <a:pt x="2706" y="2067"/>
                        <a:pt x="2736" y="2310"/>
                        <a:pt x="2736" y="2310"/>
                      </a:cubicBezTo>
                      <a:cubicBezTo>
                        <a:pt x="2766" y="2280"/>
                        <a:pt x="2736" y="2250"/>
                        <a:pt x="2736" y="2128"/>
                      </a:cubicBezTo>
                      <a:cubicBezTo>
                        <a:pt x="2736" y="2006"/>
                        <a:pt x="2706" y="1854"/>
                        <a:pt x="2675" y="1702"/>
                      </a:cubicBezTo>
                      <a:cubicBezTo>
                        <a:pt x="2371" y="760"/>
                        <a:pt x="1551" y="91"/>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9"/>
                <p:cNvSpPr/>
                <p:nvPr/>
              </p:nvSpPr>
              <p:spPr>
                <a:xfrm>
                  <a:off x="-2656487" y="4413677"/>
                  <a:ext cx="3390" cy="71422"/>
                </a:xfrm>
                <a:custGeom>
                  <a:avLst/>
                  <a:gdLst/>
                  <a:ahLst/>
                  <a:cxnLst/>
                  <a:rect l="l" t="t" r="r" b="b"/>
                  <a:pathLst>
                    <a:path w="153" h="3223" extrusionOk="0">
                      <a:moveTo>
                        <a:pt x="122" y="0"/>
                      </a:moveTo>
                      <a:lnTo>
                        <a:pt x="122" y="0"/>
                      </a:lnTo>
                      <a:cubicBezTo>
                        <a:pt x="62" y="517"/>
                        <a:pt x="31" y="1064"/>
                        <a:pt x="31" y="1581"/>
                      </a:cubicBezTo>
                      <a:cubicBezTo>
                        <a:pt x="1" y="2128"/>
                        <a:pt x="1" y="2675"/>
                        <a:pt x="31" y="3222"/>
                      </a:cubicBezTo>
                      <a:cubicBezTo>
                        <a:pt x="122" y="2128"/>
                        <a:pt x="153" y="1064"/>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9"/>
                <p:cNvSpPr/>
                <p:nvPr/>
              </p:nvSpPr>
              <p:spPr>
                <a:xfrm>
                  <a:off x="-2589785" y="4519823"/>
                  <a:ext cx="50525" cy="3258"/>
                </a:xfrm>
                <a:custGeom>
                  <a:avLst/>
                  <a:gdLst/>
                  <a:ahLst/>
                  <a:cxnLst/>
                  <a:rect l="l" t="t" r="r" b="b"/>
                  <a:pathLst>
                    <a:path w="2280" h="147" extrusionOk="0">
                      <a:moveTo>
                        <a:pt x="136" y="0"/>
                      </a:moveTo>
                      <a:cubicBezTo>
                        <a:pt x="57" y="0"/>
                        <a:pt x="9" y="4"/>
                        <a:pt x="0" y="13"/>
                      </a:cubicBezTo>
                      <a:cubicBezTo>
                        <a:pt x="395" y="104"/>
                        <a:pt x="760" y="134"/>
                        <a:pt x="1155" y="134"/>
                      </a:cubicBezTo>
                      <a:cubicBezTo>
                        <a:pt x="1253" y="143"/>
                        <a:pt x="1353" y="146"/>
                        <a:pt x="1454" y="146"/>
                      </a:cubicBezTo>
                      <a:cubicBezTo>
                        <a:pt x="1729" y="146"/>
                        <a:pt x="2013" y="118"/>
                        <a:pt x="2280" y="74"/>
                      </a:cubicBezTo>
                      <a:cubicBezTo>
                        <a:pt x="2280" y="58"/>
                        <a:pt x="2151" y="58"/>
                        <a:pt x="1945" y="58"/>
                      </a:cubicBezTo>
                      <a:cubicBezTo>
                        <a:pt x="1740" y="58"/>
                        <a:pt x="1459" y="58"/>
                        <a:pt x="1155" y="43"/>
                      </a:cubicBezTo>
                      <a:cubicBezTo>
                        <a:pt x="704" y="22"/>
                        <a:pt x="328" y="0"/>
                        <a:pt x="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9"/>
                <p:cNvSpPr/>
                <p:nvPr/>
              </p:nvSpPr>
              <p:spPr>
                <a:xfrm>
                  <a:off x="-2623468" y="4519424"/>
                  <a:ext cx="4742" cy="10127"/>
                </a:xfrm>
                <a:custGeom>
                  <a:avLst/>
                  <a:gdLst/>
                  <a:ahLst/>
                  <a:cxnLst/>
                  <a:rect l="l" t="t" r="r" b="b"/>
                  <a:pathLst>
                    <a:path w="214" h="457" extrusionOk="0">
                      <a:moveTo>
                        <a:pt x="0" y="0"/>
                      </a:moveTo>
                      <a:cubicBezTo>
                        <a:pt x="0" y="31"/>
                        <a:pt x="31" y="122"/>
                        <a:pt x="91" y="244"/>
                      </a:cubicBezTo>
                      <a:cubicBezTo>
                        <a:pt x="122" y="335"/>
                        <a:pt x="152" y="456"/>
                        <a:pt x="183" y="456"/>
                      </a:cubicBezTo>
                      <a:cubicBezTo>
                        <a:pt x="213" y="456"/>
                        <a:pt x="213" y="335"/>
                        <a:pt x="152" y="183"/>
                      </a:cubicBezTo>
                      <a:cubicBezTo>
                        <a:pt x="91" y="61"/>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9"/>
                <p:cNvSpPr/>
                <p:nvPr/>
              </p:nvSpPr>
              <p:spPr>
                <a:xfrm>
                  <a:off x="-2636277" y="4503247"/>
                  <a:ext cx="6759" cy="6936"/>
                </a:xfrm>
                <a:custGeom>
                  <a:avLst/>
                  <a:gdLst/>
                  <a:ahLst/>
                  <a:cxnLst/>
                  <a:rect l="l" t="t" r="r" b="b"/>
                  <a:pathLst>
                    <a:path w="305" h="313" extrusionOk="0">
                      <a:moveTo>
                        <a:pt x="1" y="1"/>
                      </a:moveTo>
                      <a:cubicBezTo>
                        <a:pt x="1" y="31"/>
                        <a:pt x="31" y="92"/>
                        <a:pt x="122" y="183"/>
                      </a:cubicBezTo>
                      <a:cubicBezTo>
                        <a:pt x="172" y="258"/>
                        <a:pt x="243" y="313"/>
                        <a:pt x="283" y="313"/>
                      </a:cubicBezTo>
                      <a:cubicBezTo>
                        <a:pt x="292" y="313"/>
                        <a:pt x="299" y="310"/>
                        <a:pt x="305" y="305"/>
                      </a:cubicBezTo>
                      <a:cubicBezTo>
                        <a:pt x="305" y="275"/>
                        <a:pt x="274" y="214"/>
                        <a:pt x="183" y="123"/>
                      </a:cubicBezTo>
                      <a:cubicBezTo>
                        <a:pt x="92" y="31"/>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9"/>
                <p:cNvSpPr/>
                <p:nvPr/>
              </p:nvSpPr>
              <p:spPr>
                <a:xfrm>
                  <a:off x="-2654448" y="4494893"/>
                  <a:ext cx="10127" cy="4521"/>
                </a:xfrm>
                <a:custGeom>
                  <a:avLst/>
                  <a:gdLst/>
                  <a:ahLst/>
                  <a:cxnLst/>
                  <a:rect l="l" t="t" r="r" b="b"/>
                  <a:pathLst>
                    <a:path w="457" h="204" extrusionOk="0">
                      <a:moveTo>
                        <a:pt x="139" y="1"/>
                      </a:moveTo>
                      <a:cubicBezTo>
                        <a:pt x="61" y="1"/>
                        <a:pt x="0" y="22"/>
                        <a:pt x="0" y="44"/>
                      </a:cubicBezTo>
                      <a:cubicBezTo>
                        <a:pt x="0" y="74"/>
                        <a:pt x="122" y="74"/>
                        <a:pt x="213" y="104"/>
                      </a:cubicBezTo>
                      <a:cubicBezTo>
                        <a:pt x="312" y="154"/>
                        <a:pt x="391" y="204"/>
                        <a:pt x="433" y="204"/>
                      </a:cubicBezTo>
                      <a:cubicBezTo>
                        <a:pt x="443" y="204"/>
                        <a:pt x="450" y="201"/>
                        <a:pt x="456" y="196"/>
                      </a:cubicBezTo>
                      <a:cubicBezTo>
                        <a:pt x="456" y="165"/>
                        <a:pt x="395" y="74"/>
                        <a:pt x="243" y="13"/>
                      </a:cubicBezTo>
                      <a:cubicBezTo>
                        <a:pt x="208" y="4"/>
                        <a:pt x="172"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9"/>
                <p:cNvSpPr/>
                <p:nvPr/>
              </p:nvSpPr>
              <p:spPr>
                <a:xfrm>
                  <a:off x="-2667257" y="4491968"/>
                  <a:ext cx="4742" cy="2859"/>
                </a:xfrm>
                <a:custGeom>
                  <a:avLst/>
                  <a:gdLst/>
                  <a:ahLst/>
                  <a:cxnLst/>
                  <a:rect l="l" t="t" r="r" b="b"/>
                  <a:pathLst>
                    <a:path w="214" h="129" extrusionOk="0">
                      <a:moveTo>
                        <a:pt x="39" y="1"/>
                      </a:moveTo>
                      <a:cubicBezTo>
                        <a:pt x="16" y="1"/>
                        <a:pt x="1" y="8"/>
                        <a:pt x="1" y="24"/>
                      </a:cubicBezTo>
                      <a:cubicBezTo>
                        <a:pt x="1" y="24"/>
                        <a:pt x="31" y="84"/>
                        <a:pt x="92" y="115"/>
                      </a:cubicBezTo>
                      <a:cubicBezTo>
                        <a:pt x="132" y="115"/>
                        <a:pt x="173" y="128"/>
                        <a:pt x="195" y="128"/>
                      </a:cubicBezTo>
                      <a:cubicBezTo>
                        <a:pt x="207" y="128"/>
                        <a:pt x="213" y="125"/>
                        <a:pt x="213" y="115"/>
                      </a:cubicBezTo>
                      <a:cubicBezTo>
                        <a:pt x="213" y="84"/>
                        <a:pt x="183" y="24"/>
                        <a:pt x="122" y="24"/>
                      </a:cubicBezTo>
                      <a:cubicBezTo>
                        <a:pt x="92" y="8"/>
                        <a:pt x="61"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9"/>
                <p:cNvSpPr/>
                <p:nvPr/>
              </p:nvSpPr>
              <p:spPr>
                <a:xfrm>
                  <a:off x="-3158278" y="4359784"/>
                  <a:ext cx="313896" cy="207484"/>
                </a:xfrm>
                <a:custGeom>
                  <a:avLst/>
                  <a:gdLst/>
                  <a:ahLst/>
                  <a:cxnLst/>
                  <a:rect l="l" t="t" r="r" b="b"/>
                  <a:pathLst>
                    <a:path w="14165" h="9363" extrusionOk="0">
                      <a:moveTo>
                        <a:pt x="1641" y="1"/>
                      </a:moveTo>
                      <a:lnTo>
                        <a:pt x="0" y="5928"/>
                      </a:lnTo>
                      <a:lnTo>
                        <a:pt x="456" y="6080"/>
                      </a:lnTo>
                      <a:cubicBezTo>
                        <a:pt x="2511" y="6745"/>
                        <a:pt x="10877" y="9363"/>
                        <a:pt x="12466" y="9363"/>
                      </a:cubicBezTo>
                      <a:cubicBezTo>
                        <a:pt x="12475" y="9363"/>
                        <a:pt x="12484" y="9363"/>
                        <a:pt x="12493" y="9363"/>
                      </a:cubicBezTo>
                      <a:cubicBezTo>
                        <a:pt x="14164" y="9302"/>
                        <a:pt x="8146" y="6110"/>
                        <a:pt x="8146" y="6110"/>
                      </a:cubicBezTo>
                      <a:lnTo>
                        <a:pt x="9210" y="2068"/>
                      </a:lnTo>
                      <a:lnTo>
                        <a:pt x="1641"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9"/>
                <p:cNvSpPr/>
                <p:nvPr/>
              </p:nvSpPr>
              <p:spPr>
                <a:xfrm>
                  <a:off x="-3158278" y="4487093"/>
                  <a:ext cx="291005" cy="80108"/>
                </a:xfrm>
                <a:custGeom>
                  <a:avLst/>
                  <a:gdLst/>
                  <a:ahLst/>
                  <a:cxnLst/>
                  <a:rect l="l" t="t" r="r" b="b"/>
                  <a:pathLst>
                    <a:path w="13132" h="3615" extrusionOk="0">
                      <a:moveTo>
                        <a:pt x="61" y="0"/>
                      </a:moveTo>
                      <a:lnTo>
                        <a:pt x="0" y="183"/>
                      </a:lnTo>
                      <a:cubicBezTo>
                        <a:pt x="3486" y="1469"/>
                        <a:pt x="11351" y="3614"/>
                        <a:pt x="12584" y="3614"/>
                      </a:cubicBezTo>
                      <a:cubicBezTo>
                        <a:pt x="12662" y="3614"/>
                        <a:pt x="12714" y="3605"/>
                        <a:pt x="12736" y="3587"/>
                      </a:cubicBezTo>
                      <a:cubicBezTo>
                        <a:pt x="13131" y="3283"/>
                        <a:pt x="11064" y="2037"/>
                        <a:pt x="11064" y="2037"/>
                      </a:cubicBezTo>
                      <a:cubicBezTo>
                        <a:pt x="11042" y="2033"/>
                        <a:pt x="11019" y="2030"/>
                        <a:pt x="10997" y="2030"/>
                      </a:cubicBezTo>
                      <a:cubicBezTo>
                        <a:pt x="10562" y="2030"/>
                        <a:pt x="10122" y="2827"/>
                        <a:pt x="10122" y="2827"/>
                      </a:cubicBezTo>
                      <a:lnTo>
                        <a:pt x="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9"/>
                <p:cNvSpPr/>
                <p:nvPr/>
              </p:nvSpPr>
              <p:spPr>
                <a:xfrm>
                  <a:off x="-3159630" y="4486428"/>
                  <a:ext cx="284933" cy="77471"/>
                </a:xfrm>
                <a:custGeom>
                  <a:avLst/>
                  <a:gdLst/>
                  <a:ahLst/>
                  <a:cxnLst/>
                  <a:rect l="l" t="t" r="r" b="b"/>
                  <a:pathLst>
                    <a:path w="12858" h="3496" extrusionOk="0">
                      <a:moveTo>
                        <a:pt x="0" y="0"/>
                      </a:moveTo>
                      <a:lnTo>
                        <a:pt x="122" y="61"/>
                      </a:lnTo>
                      <a:lnTo>
                        <a:pt x="517" y="182"/>
                      </a:lnTo>
                      <a:lnTo>
                        <a:pt x="1854" y="608"/>
                      </a:lnTo>
                      <a:cubicBezTo>
                        <a:pt x="3009" y="973"/>
                        <a:pt x="4620" y="1429"/>
                        <a:pt x="6383" y="1915"/>
                      </a:cubicBezTo>
                      <a:cubicBezTo>
                        <a:pt x="8177" y="2401"/>
                        <a:pt x="9788" y="2796"/>
                        <a:pt x="10943" y="3070"/>
                      </a:cubicBezTo>
                      <a:lnTo>
                        <a:pt x="12341" y="3404"/>
                      </a:lnTo>
                      <a:lnTo>
                        <a:pt x="12736" y="3465"/>
                      </a:lnTo>
                      <a:lnTo>
                        <a:pt x="12736" y="3465"/>
                      </a:lnTo>
                      <a:lnTo>
                        <a:pt x="12341" y="3344"/>
                      </a:lnTo>
                      <a:lnTo>
                        <a:pt x="10973" y="3009"/>
                      </a:lnTo>
                      <a:cubicBezTo>
                        <a:pt x="9788" y="2705"/>
                        <a:pt x="8177" y="2310"/>
                        <a:pt x="6414" y="1824"/>
                      </a:cubicBezTo>
                      <a:cubicBezTo>
                        <a:pt x="4620" y="1337"/>
                        <a:pt x="3040" y="882"/>
                        <a:pt x="1885" y="547"/>
                      </a:cubicBezTo>
                      <a:lnTo>
                        <a:pt x="517" y="122"/>
                      </a:lnTo>
                      <a:lnTo>
                        <a:pt x="122" y="30"/>
                      </a:lnTo>
                      <a:lnTo>
                        <a:pt x="0" y="0"/>
                      </a:lnTo>
                      <a:close/>
                      <a:moveTo>
                        <a:pt x="12736" y="3465"/>
                      </a:moveTo>
                      <a:lnTo>
                        <a:pt x="12736" y="3465"/>
                      </a:lnTo>
                      <a:cubicBezTo>
                        <a:pt x="12767" y="3496"/>
                        <a:pt x="12797" y="3496"/>
                        <a:pt x="12858" y="3496"/>
                      </a:cubicBezTo>
                      <a:lnTo>
                        <a:pt x="12736" y="346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9"/>
                <p:cNvSpPr/>
                <p:nvPr/>
              </p:nvSpPr>
              <p:spPr>
                <a:xfrm>
                  <a:off x="-2934661" y="4531546"/>
                  <a:ext cx="22913" cy="20897"/>
                </a:xfrm>
                <a:custGeom>
                  <a:avLst/>
                  <a:gdLst/>
                  <a:ahLst/>
                  <a:cxnLst/>
                  <a:rect l="l" t="t" r="r" b="b"/>
                  <a:pathLst>
                    <a:path w="1034" h="943" extrusionOk="0">
                      <a:moveTo>
                        <a:pt x="1034" y="1"/>
                      </a:moveTo>
                      <a:cubicBezTo>
                        <a:pt x="791" y="1"/>
                        <a:pt x="548" y="122"/>
                        <a:pt x="365" y="305"/>
                      </a:cubicBezTo>
                      <a:cubicBezTo>
                        <a:pt x="152" y="487"/>
                        <a:pt x="31" y="700"/>
                        <a:pt x="0" y="943"/>
                      </a:cubicBezTo>
                      <a:cubicBezTo>
                        <a:pt x="122" y="730"/>
                        <a:pt x="274" y="548"/>
                        <a:pt x="426" y="365"/>
                      </a:cubicBezTo>
                      <a:cubicBezTo>
                        <a:pt x="608" y="213"/>
                        <a:pt x="821" y="92"/>
                        <a:pt x="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9"/>
                <p:cNvSpPr/>
                <p:nvPr/>
              </p:nvSpPr>
              <p:spPr>
                <a:xfrm>
                  <a:off x="-2977763" y="4502450"/>
                  <a:ext cx="13495" cy="11612"/>
                </a:xfrm>
                <a:custGeom>
                  <a:avLst/>
                  <a:gdLst/>
                  <a:ahLst/>
                  <a:cxnLst/>
                  <a:rect l="l" t="t" r="r" b="b"/>
                  <a:pathLst>
                    <a:path w="609" h="524" extrusionOk="0">
                      <a:moveTo>
                        <a:pt x="570" y="1"/>
                      </a:moveTo>
                      <a:cubicBezTo>
                        <a:pt x="538" y="1"/>
                        <a:pt x="406" y="87"/>
                        <a:pt x="274" y="219"/>
                      </a:cubicBezTo>
                      <a:cubicBezTo>
                        <a:pt x="91" y="371"/>
                        <a:pt x="0" y="493"/>
                        <a:pt x="31" y="523"/>
                      </a:cubicBezTo>
                      <a:cubicBezTo>
                        <a:pt x="31" y="523"/>
                        <a:pt x="183" y="432"/>
                        <a:pt x="335" y="280"/>
                      </a:cubicBezTo>
                      <a:cubicBezTo>
                        <a:pt x="486" y="128"/>
                        <a:pt x="608" y="7"/>
                        <a:pt x="578" y="7"/>
                      </a:cubicBezTo>
                      <a:cubicBezTo>
                        <a:pt x="578" y="3"/>
                        <a:pt x="575" y="1"/>
                        <a:pt x="5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9"/>
                <p:cNvSpPr/>
                <p:nvPr/>
              </p:nvSpPr>
              <p:spPr>
                <a:xfrm>
                  <a:off x="-2989219" y="4496333"/>
                  <a:ext cx="13495" cy="6936"/>
                </a:xfrm>
                <a:custGeom>
                  <a:avLst/>
                  <a:gdLst/>
                  <a:ahLst/>
                  <a:cxnLst/>
                  <a:rect l="l" t="t" r="r" b="b"/>
                  <a:pathLst>
                    <a:path w="609" h="313" extrusionOk="0">
                      <a:moveTo>
                        <a:pt x="564" y="1"/>
                      </a:moveTo>
                      <a:cubicBezTo>
                        <a:pt x="522" y="1"/>
                        <a:pt x="398" y="51"/>
                        <a:pt x="274" y="100"/>
                      </a:cubicBezTo>
                      <a:cubicBezTo>
                        <a:pt x="122" y="191"/>
                        <a:pt x="0" y="283"/>
                        <a:pt x="0" y="313"/>
                      </a:cubicBezTo>
                      <a:cubicBezTo>
                        <a:pt x="0" y="313"/>
                        <a:pt x="152" y="283"/>
                        <a:pt x="335" y="191"/>
                      </a:cubicBezTo>
                      <a:cubicBezTo>
                        <a:pt x="487" y="100"/>
                        <a:pt x="608" y="39"/>
                        <a:pt x="578" y="9"/>
                      </a:cubicBezTo>
                      <a:cubicBezTo>
                        <a:pt x="578" y="3"/>
                        <a:pt x="573" y="1"/>
                        <a:pt x="5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9"/>
                <p:cNvSpPr/>
                <p:nvPr/>
              </p:nvSpPr>
              <p:spPr>
                <a:xfrm>
                  <a:off x="-2993252" y="4484810"/>
                  <a:ext cx="17529" cy="5008"/>
                </a:xfrm>
                <a:custGeom>
                  <a:avLst/>
                  <a:gdLst/>
                  <a:ahLst/>
                  <a:cxnLst/>
                  <a:rect l="l" t="t" r="r" b="b"/>
                  <a:pathLst>
                    <a:path w="791" h="226" extrusionOk="0">
                      <a:moveTo>
                        <a:pt x="103" y="0"/>
                      </a:moveTo>
                      <a:cubicBezTo>
                        <a:pt x="67" y="0"/>
                        <a:pt x="33" y="4"/>
                        <a:pt x="0" y="12"/>
                      </a:cubicBezTo>
                      <a:cubicBezTo>
                        <a:pt x="0" y="12"/>
                        <a:pt x="152" y="103"/>
                        <a:pt x="365" y="164"/>
                      </a:cubicBezTo>
                      <a:cubicBezTo>
                        <a:pt x="486" y="195"/>
                        <a:pt x="638" y="225"/>
                        <a:pt x="790" y="225"/>
                      </a:cubicBezTo>
                      <a:cubicBezTo>
                        <a:pt x="790" y="195"/>
                        <a:pt x="608" y="134"/>
                        <a:pt x="395" y="73"/>
                      </a:cubicBezTo>
                      <a:cubicBezTo>
                        <a:pt x="306" y="29"/>
                        <a:pt x="201"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9"/>
                <p:cNvSpPr/>
                <p:nvPr/>
              </p:nvSpPr>
              <p:spPr>
                <a:xfrm>
                  <a:off x="-2993252" y="4472955"/>
                  <a:ext cx="19545" cy="7025"/>
                </a:xfrm>
                <a:custGeom>
                  <a:avLst/>
                  <a:gdLst/>
                  <a:ahLst/>
                  <a:cxnLst/>
                  <a:rect l="l" t="t" r="r" b="b"/>
                  <a:pathLst>
                    <a:path w="882" h="317" extrusionOk="0">
                      <a:moveTo>
                        <a:pt x="0" y="0"/>
                      </a:moveTo>
                      <a:lnTo>
                        <a:pt x="0" y="0"/>
                      </a:lnTo>
                      <a:cubicBezTo>
                        <a:pt x="91" y="122"/>
                        <a:pt x="243" y="213"/>
                        <a:pt x="395" y="243"/>
                      </a:cubicBezTo>
                      <a:cubicBezTo>
                        <a:pt x="506" y="288"/>
                        <a:pt x="618" y="316"/>
                        <a:pt x="741" y="316"/>
                      </a:cubicBezTo>
                      <a:cubicBezTo>
                        <a:pt x="786" y="316"/>
                        <a:pt x="833" y="312"/>
                        <a:pt x="882" y="304"/>
                      </a:cubicBezTo>
                      <a:cubicBezTo>
                        <a:pt x="730" y="243"/>
                        <a:pt x="578" y="183"/>
                        <a:pt x="426" y="152"/>
                      </a:cubicBezTo>
                      <a:cubicBezTo>
                        <a:pt x="304" y="91"/>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9"/>
                <p:cNvSpPr/>
                <p:nvPr/>
              </p:nvSpPr>
              <p:spPr>
                <a:xfrm>
                  <a:off x="-2967658" y="4490705"/>
                  <a:ext cx="34370" cy="13518"/>
                </a:xfrm>
                <a:custGeom>
                  <a:avLst/>
                  <a:gdLst/>
                  <a:ahLst/>
                  <a:cxnLst/>
                  <a:rect l="l" t="t" r="r" b="b"/>
                  <a:pathLst>
                    <a:path w="1551" h="610" extrusionOk="0">
                      <a:moveTo>
                        <a:pt x="851" y="81"/>
                      </a:moveTo>
                      <a:cubicBezTo>
                        <a:pt x="1064" y="81"/>
                        <a:pt x="1277" y="141"/>
                        <a:pt x="1429" y="293"/>
                      </a:cubicBezTo>
                      <a:cubicBezTo>
                        <a:pt x="1489" y="354"/>
                        <a:pt x="1429" y="445"/>
                        <a:pt x="1337" y="476"/>
                      </a:cubicBezTo>
                      <a:cubicBezTo>
                        <a:pt x="1216" y="506"/>
                        <a:pt x="1125" y="506"/>
                        <a:pt x="1034" y="506"/>
                      </a:cubicBezTo>
                      <a:cubicBezTo>
                        <a:pt x="942" y="521"/>
                        <a:pt x="851" y="529"/>
                        <a:pt x="760" y="529"/>
                      </a:cubicBezTo>
                      <a:cubicBezTo>
                        <a:pt x="669" y="529"/>
                        <a:pt x="578" y="521"/>
                        <a:pt x="486" y="506"/>
                      </a:cubicBezTo>
                      <a:cubicBezTo>
                        <a:pt x="341" y="492"/>
                        <a:pt x="223" y="477"/>
                        <a:pt x="140" y="466"/>
                      </a:cubicBezTo>
                      <a:lnTo>
                        <a:pt x="140" y="466"/>
                      </a:lnTo>
                      <a:cubicBezTo>
                        <a:pt x="209" y="388"/>
                        <a:pt x="287" y="310"/>
                        <a:pt x="365" y="233"/>
                      </a:cubicBezTo>
                      <a:cubicBezTo>
                        <a:pt x="517" y="141"/>
                        <a:pt x="669" y="111"/>
                        <a:pt x="851" y="81"/>
                      </a:cubicBezTo>
                      <a:close/>
                      <a:moveTo>
                        <a:pt x="896" y="1"/>
                      </a:moveTo>
                      <a:cubicBezTo>
                        <a:pt x="696" y="1"/>
                        <a:pt x="497" y="69"/>
                        <a:pt x="334" y="202"/>
                      </a:cubicBezTo>
                      <a:cubicBezTo>
                        <a:pt x="218" y="260"/>
                        <a:pt x="130" y="346"/>
                        <a:pt x="96" y="460"/>
                      </a:cubicBezTo>
                      <a:lnTo>
                        <a:pt x="96" y="460"/>
                      </a:lnTo>
                      <a:cubicBezTo>
                        <a:pt x="34" y="451"/>
                        <a:pt x="0" y="445"/>
                        <a:pt x="0" y="445"/>
                      </a:cubicBezTo>
                      <a:lnTo>
                        <a:pt x="0" y="445"/>
                      </a:lnTo>
                      <a:cubicBezTo>
                        <a:pt x="27" y="461"/>
                        <a:pt x="53" y="476"/>
                        <a:pt x="80" y="488"/>
                      </a:cubicBezTo>
                      <a:lnTo>
                        <a:pt x="80" y="488"/>
                      </a:lnTo>
                      <a:cubicBezTo>
                        <a:pt x="54" y="520"/>
                        <a:pt x="30" y="571"/>
                        <a:pt x="30" y="597"/>
                      </a:cubicBezTo>
                      <a:cubicBezTo>
                        <a:pt x="55" y="565"/>
                        <a:pt x="81" y="533"/>
                        <a:pt x="109" y="501"/>
                      </a:cubicBezTo>
                      <a:lnTo>
                        <a:pt x="109" y="501"/>
                      </a:lnTo>
                      <a:cubicBezTo>
                        <a:pt x="226" y="549"/>
                        <a:pt x="347" y="567"/>
                        <a:pt x="486" y="567"/>
                      </a:cubicBezTo>
                      <a:cubicBezTo>
                        <a:pt x="615" y="588"/>
                        <a:pt x="744" y="610"/>
                        <a:pt x="873" y="610"/>
                      </a:cubicBezTo>
                      <a:cubicBezTo>
                        <a:pt x="927" y="610"/>
                        <a:pt x="980" y="606"/>
                        <a:pt x="1034" y="597"/>
                      </a:cubicBezTo>
                      <a:cubicBezTo>
                        <a:pt x="1125" y="597"/>
                        <a:pt x="1246" y="597"/>
                        <a:pt x="1368" y="567"/>
                      </a:cubicBezTo>
                      <a:cubicBezTo>
                        <a:pt x="1429" y="537"/>
                        <a:pt x="1489" y="506"/>
                        <a:pt x="1520" y="445"/>
                      </a:cubicBezTo>
                      <a:cubicBezTo>
                        <a:pt x="1550" y="385"/>
                        <a:pt x="1550" y="293"/>
                        <a:pt x="1489" y="233"/>
                      </a:cubicBezTo>
                      <a:cubicBezTo>
                        <a:pt x="1318" y="77"/>
                        <a:pt x="1106" y="1"/>
                        <a:pt x="8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9"/>
                <p:cNvSpPr/>
                <p:nvPr/>
              </p:nvSpPr>
              <p:spPr>
                <a:xfrm>
                  <a:off x="-2975081" y="4478340"/>
                  <a:ext cx="13495" cy="23600"/>
                </a:xfrm>
                <a:custGeom>
                  <a:avLst/>
                  <a:gdLst/>
                  <a:ahLst/>
                  <a:cxnLst/>
                  <a:rect l="l" t="t" r="r" b="b"/>
                  <a:pathLst>
                    <a:path w="609" h="1065" extrusionOk="0">
                      <a:moveTo>
                        <a:pt x="214" y="0"/>
                      </a:moveTo>
                      <a:cubicBezTo>
                        <a:pt x="122" y="0"/>
                        <a:pt x="31" y="92"/>
                        <a:pt x="1" y="183"/>
                      </a:cubicBezTo>
                      <a:cubicBezTo>
                        <a:pt x="1" y="274"/>
                        <a:pt x="1" y="365"/>
                        <a:pt x="31" y="426"/>
                      </a:cubicBezTo>
                      <a:cubicBezTo>
                        <a:pt x="62" y="547"/>
                        <a:pt x="122" y="669"/>
                        <a:pt x="183" y="791"/>
                      </a:cubicBezTo>
                      <a:cubicBezTo>
                        <a:pt x="244" y="882"/>
                        <a:pt x="305" y="1003"/>
                        <a:pt x="396" y="1064"/>
                      </a:cubicBezTo>
                      <a:cubicBezTo>
                        <a:pt x="396" y="1064"/>
                        <a:pt x="335" y="943"/>
                        <a:pt x="244" y="760"/>
                      </a:cubicBezTo>
                      <a:cubicBezTo>
                        <a:pt x="183" y="639"/>
                        <a:pt x="153" y="517"/>
                        <a:pt x="122" y="395"/>
                      </a:cubicBezTo>
                      <a:cubicBezTo>
                        <a:pt x="92" y="274"/>
                        <a:pt x="92" y="92"/>
                        <a:pt x="214" y="92"/>
                      </a:cubicBezTo>
                      <a:cubicBezTo>
                        <a:pt x="335" y="92"/>
                        <a:pt x="426" y="274"/>
                        <a:pt x="487" y="395"/>
                      </a:cubicBezTo>
                      <a:cubicBezTo>
                        <a:pt x="517" y="517"/>
                        <a:pt x="548" y="639"/>
                        <a:pt x="517" y="760"/>
                      </a:cubicBezTo>
                      <a:cubicBezTo>
                        <a:pt x="517" y="851"/>
                        <a:pt x="487" y="973"/>
                        <a:pt x="457" y="1064"/>
                      </a:cubicBezTo>
                      <a:cubicBezTo>
                        <a:pt x="517" y="973"/>
                        <a:pt x="578" y="882"/>
                        <a:pt x="578" y="730"/>
                      </a:cubicBezTo>
                      <a:cubicBezTo>
                        <a:pt x="609" y="608"/>
                        <a:pt x="609" y="487"/>
                        <a:pt x="548" y="365"/>
                      </a:cubicBezTo>
                      <a:cubicBezTo>
                        <a:pt x="517" y="183"/>
                        <a:pt x="396" y="61"/>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9"/>
                <p:cNvSpPr/>
                <p:nvPr/>
              </p:nvSpPr>
              <p:spPr>
                <a:xfrm>
                  <a:off x="-3071389" y="4495092"/>
                  <a:ext cx="49195" cy="14249"/>
                </a:xfrm>
                <a:custGeom>
                  <a:avLst/>
                  <a:gdLst/>
                  <a:ahLst/>
                  <a:cxnLst/>
                  <a:rect l="l" t="t" r="r" b="b"/>
                  <a:pathLst>
                    <a:path w="2220" h="643" extrusionOk="0">
                      <a:moveTo>
                        <a:pt x="8" y="1"/>
                      </a:moveTo>
                      <a:cubicBezTo>
                        <a:pt x="3" y="1"/>
                        <a:pt x="0" y="2"/>
                        <a:pt x="0" y="4"/>
                      </a:cubicBezTo>
                      <a:cubicBezTo>
                        <a:pt x="334" y="187"/>
                        <a:pt x="699" y="339"/>
                        <a:pt x="1064" y="430"/>
                      </a:cubicBezTo>
                      <a:cubicBezTo>
                        <a:pt x="1429" y="551"/>
                        <a:pt x="1824" y="612"/>
                        <a:pt x="2219" y="643"/>
                      </a:cubicBezTo>
                      <a:cubicBezTo>
                        <a:pt x="2219" y="612"/>
                        <a:pt x="1702" y="491"/>
                        <a:pt x="1094" y="339"/>
                      </a:cubicBezTo>
                      <a:cubicBezTo>
                        <a:pt x="532" y="170"/>
                        <a:pt x="73" y="1"/>
                        <a:pt x="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9"/>
                <p:cNvSpPr/>
                <p:nvPr/>
              </p:nvSpPr>
              <p:spPr>
                <a:xfrm>
                  <a:off x="-2488758" y="1953141"/>
                  <a:ext cx="378559" cy="673332"/>
                </a:xfrm>
                <a:custGeom>
                  <a:avLst/>
                  <a:gdLst/>
                  <a:ahLst/>
                  <a:cxnLst/>
                  <a:rect l="l" t="t" r="r" b="b"/>
                  <a:pathLst>
                    <a:path w="17083" h="30385" extrusionOk="0">
                      <a:moveTo>
                        <a:pt x="13830" y="0"/>
                      </a:moveTo>
                      <a:cubicBezTo>
                        <a:pt x="13375" y="0"/>
                        <a:pt x="13466" y="851"/>
                        <a:pt x="13466" y="851"/>
                      </a:cubicBezTo>
                      <a:cubicBezTo>
                        <a:pt x="13466" y="851"/>
                        <a:pt x="13283" y="4742"/>
                        <a:pt x="12888" y="4742"/>
                      </a:cubicBezTo>
                      <a:cubicBezTo>
                        <a:pt x="12493" y="4712"/>
                        <a:pt x="12523" y="2402"/>
                        <a:pt x="12584" y="1642"/>
                      </a:cubicBezTo>
                      <a:cubicBezTo>
                        <a:pt x="12632" y="1040"/>
                        <a:pt x="12413" y="685"/>
                        <a:pt x="12154" y="685"/>
                      </a:cubicBezTo>
                      <a:cubicBezTo>
                        <a:pt x="12086" y="685"/>
                        <a:pt x="12015" y="710"/>
                        <a:pt x="11946" y="760"/>
                      </a:cubicBezTo>
                      <a:cubicBezTo>
                        <a:pt x="11672" y="943"/>
                        <a:pt x="11429" y="3313"/>
                        <a:pt x="11399" y="4073"/>
                      </a:cubicBezTo>
                      <a:cubicBezTo>
                        <a:pt x="11350" y="4683"/>
                        <a:pt x="11301" y="6173"/>
                        <a:pt x="10860" y="6173"/>
                      </a:cubicBezTo>
                      <a:cubicBezTo>
                        <a:pt x="10751" y="6173"/>
                        <a:pt x="10619" y="6083"/>
                        <a:pt x="10457" y="5867"/>
                      </a:cubicBezTo>
                      <a:cubicBezTo>
                        <a:pt x="9687" y="4801"/>
                        <a:pt x="8687" y="4255"/>
                        <a:pt x="8298" y="4255"/>
                      </a:cubicBezTo>
                      <a:cubicBezTo>
                        <a:pt x="8288" y="4255"/>
                        <a:pt x="8278" y="4255"/>
                        <a:pt x="8268" y="4256"/>
                      </a:cubicBezTo>
                      <a:cubicBezTo>
                        <a:pt x="7903" y="4286"/>
                        <a:pt x="7812" y="4833"/>
                        <a:pt x="8207" y="5046"/>
                      </a:cubicBezTo>
                      <a:cubicBezTo>
                        <a:pt x="8572" y="5320"/>
                        <a:pt x="8906" y="5624"/>
                        <a:pt x="9180" y="5988"/>
                      </a:cubicBezTo>
                      <a:cubicBezTo>
                        <a:pt x="9423" y="6262"/>
                        <a:pt x="9605" y="6566"/>
                        <a:pt x="9757" y="6900"/>
                      </a:cubicBezTo>
                      <a:cubicBezTo>
                        <a:pt x="10153" y="7660"/>
                        <a:pt x="10305" y="8481"/>
                        <a:pt x="10244" y="9332"/>
                      </a:cubicBezTo>
                      <a:lnTo>
                        <a:pt x="8633" y="22311"/>
                      </a:lnTo>
                      <a:lnTo>
                        <a:pt x="6505" y="16566"/>
                      </a:lnTo>
                      <a:lnTo>
                        <a:pt x="0" y="19393"/>
                      </a:lnTo>
                      <a:cubicBezTo>
                        <a:pt x="1155" y="22493"/>
                        <a:pt x="2706" y="25472"/>
                        <a:pt x="4560" y="28268"/>
                      </a:cubicBezTo>
                      <a:cubicBezTo>
                        <a:pt x="5500" y="29699"/>
                        <a:pt x="6991" y="30385"/>
                        <a:pt x="8478" y="30385"/>
                      </a:cubicBezTo>
                      <a:cubicBezTo>
                        <a:pt x="10307" y="30385"/>
                        <a:pt x="12131" y="29348"/>
                        <a:pt x="12919" y="27387"/>
                      </a:cubicBezTo>
                      <a:cubicBezTo>
                        <a:pt x="15259" y="21520"/>
                        <a:pt x="15563" y="11855"/>
                        <a:pt x="15593" y="9301"/>
                      </a:cubicBezTo>
                      <a:lnTo>
                        <a:pt x="15654" y="8754"/>
                      </a:lnTo>
                      <a:cubicBezTo>
                        <a:pt x="15867" y="6718"/>
                        <a:pt x="16566" y="5198"/>
                        <a:pt x="16748" y="4134"/>
                      </a:cubicBezTo>
                      <a:cubicBezTo>
                        <a:pt x="17083" y="2189"/>
                        <a:pt x="16931" y="2128"/>
                        <a:pt x="16688" y="2128"/>
                      </a:cubicBezTo>
                      <a:cubicBezTo>
                        <a:pt x="16140" y="2128"/>
                        <a:pt x="15987" y="4913"/>
                        <a:pt x="15652" y="4913"/>
                      </a:cubicBezTo>
                      <a:cubicBezTo>
                        <a:pt x="15614" y="4913"/>
                        <a:pt x="15575" y="4879"/>
                        <a:pt x="15533" y="4803"/>
                      </a:cubicBezTo>
                      <a:cubicBezTo>
                        <a:pt x="15137" y="4043"/>
                        <a:pt x="16171" y="608"/>
                        <a:pt x="15502" y="608"/>
                      </a:cubicBezTo>
                      <a:cubicBezTo>
                        <a:pt x="14651" y="608"/>
                        <a:pt x="14590" y="4225"/>
                        <a:pt x="14560" y="4529"/>
                      </a:cubicBezTo>
                      <a:cubicBezTo>
                        <a:pt x="14545" y="4677"/>
                        <a:pt x="14437" y="4746"/>
                        <a:pt x="14333" y="4746"/>
                      </a:cubicBezTo>
                      <a:cubicBezTo>
                        <a:pt x="14223" y="4746"/>
                        <a:pt x="14119" y="4670"/>
                        <a:pt x="14134" y="4529"/>
                      </a:cubicBezTo>
                      <a:cubicBezTo>
                        <a:pt x="14195" y="4134"/>
                        <a:pt x="14682" y="0"/>
                        <a:pt x="13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9"/>
                <p:cNvSpPr/>
                <p:nvPr/>
              </p:nvSpPr>
              <p:spPr>
                <a:xfrm>
                  <a:off x="-2237508" y="2102234"/>
                  <a:ext cx="68031" cy="38846"/>
                </a:xfrm>
                <a:custGeom>
                  <a:avLst/>
                  <a:gdLst/>
                  <a:ahLst/>
                  <a:cxnLst/>
                  <a:rect l="l" t="t" r="r" b="b"/>
                  <a:pathLst>
                    <a:path w="3070" h="1753" extrusionOk="0">
                      <a:moveTo>
                        <a:pt x="238" y="0"/>
                      </a:moveTo>
                      <a:cubicBezTo>
                        <a:pt x="156" y="0"/>
                        <a:pt x="76" y="8"/>
                        <a:pt x="0" y="20"/>
                      </a:cubicBezTo>
                      <a:cubicBezTo>
                        <a:pt x="0" y="51"/>
                        <a:pt x="213" y="51"/>
                        <a:pt x="547" y="172"/>
                      </a:cubicBezTo>
                      <a:cubicBezTo>
                        <a:pt x="973" y="324"/>
                        <a:pt x="1368" y="598"/>
                        <a:pt x="1641" y="962"/>
                      </a:cubicBezTo>
                      <a:cubicBezTo>
                        <a:pt x="1763" y="1145"/>
                        <a:pt x="1885" y="1358"/>
                        <a:pt x="1945" y="1570"/>
                      </a:cubicBezTo>
                      <a:lnTo>
                        <a:pt x="1976" y="1753"/>
                      </a:lnTo>
                      <a:lnTo>
                        <a:pt x="2067" y="1601"/>
                      </a:lnTo>
                      <a:cubicBezTo>
                        <a:pt x="2219" y="1358"/>
                        <a:pt x="2432" y="1145"/>
                        <a:pt x="2705" y="1054"/>
                      </a:cubicBezTo>
                      <a:cubicBezTo>
                        <a:pt x="2918" y="962"/>
                        <a:pt x="3070" y="993"/>
                        <a:pt x="3070" y="962"/>
                      </a:cubicBezTo>
                      <a:cubicBezTo>
                        <a:pt x="3034" y="954"/>
                        <a:pt x="2999" y="950"/>
                        <a:pt x="2963" y="950"/>
                      </a:cubicBezTo>
                      <a:cubicBezTo>
                        <a:pt x="2877" y="950"/>
                        <a:pt x="2791" y="971"/>
                        <a:pt x="2705" y="993"/>
                      </a:cubicBezTo>
                      <a:cubicBezTo>
                        <a:pt x="2447" y="1070"/>
                        <a:pt x="2210" y="1214"/>
                        <a:pt x="2033" y="1424"/>
                      </a:cubicBezTo>
                      <a:lnTo>
                        <a:pt x="2033" y="1424"/>
                      </a:lnTo>
                      <a:cubicBezTo>
                        <a:pt x="1967" y="1228"/>
                        <a:pt x="1865" y="1049"/>
                        <a:pt x="1763" y="871"/>
                      </a:cubicBezTo>
                      <a:cubicBezTo>
                        <a:pt x="1459" y="476"/>
                        <a:pt x="1033" y="203"/>
                        <a:pt x="578" y="51"/>
                      </a:cubicBezTo>
                      <a:cubicBezTo>
                        <a:pt x="471" y="15"/>
                        <a:pt x="353"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9"/>
                <p:cNvSpPr/>
                <p:nvPr/>
              </p:nvSpPr>
              <p:spPr>
                <a:xfrm>
                  <a:off x="-2521089" y="1715896"/>
                  <a:ext cx="163031" cy="271172"/>
                </a:xfrm>
                <a:custGeom>
                  <a:avLst/>
                  <a:gdLst/>
                  <a:ahLst/>
                  <a:cxnLst/>
                  <a:rect l="l" t="t" r="r" b="b"/>
                  <a:pathLst>
                    <a:path w="7357" h="12237" extrusionOk="0">
                      <a:moveTo>
                        <a:pt x="2595" y="1"/>
                      </a:moveTo>
                      <a:cubicBezTo>
                        <a:pt x="2224" y="1"/>
                        <a:pt x="1852" y="56"/>
                        <a:pt x="1490" y="159"/>
                      </a:cubicBezTo>
                      <a:cubicBezTo>
                        <a:pt x="821" y="341"/>
                        <a:pt x="304" y="797"/>
                        <a:pt x="0" y="1405"/>
                      </a:cubicBezTo>
                      <a:lnTo>
                        <a:pt x="1125" y="12013"/>
                      </a:lnTo>
                      <a:cubicBezTo>
                        <a:pt x="1509" y="12167"/>
                        <a:pt x="1887" y="12237"/>
                        <a:pt x="2249" y="12237"/>
                      </a:cubicBezTo>
                      <a:cubicBezTo>
                        <a:pt x="4469" y="12237"/>
                        <a:pt x="6084" y="9614"/>
                        <a:pt x="4621" y="7576"/>
                      </a:cubicBezTo>
                      <a:cubicBezTo>
                        <a:pt x="6292" y="7150"/>
                        <a:pt x="7356" y="5205"/>
                        <a:pt x="6991" y="3503"/>
                      </a:cubicBezTo>
                      <a:cubicBezTo>
                        <a:pt x="6657" y="1800"/>
                        <a:pt x="5137" y="463"/>
                        <a:pt x="3435" y="98"/>
                      </a:cubicBezTo>
                      <a:cubicBezTo>
                        <a:pt x="3159" y="33"/>
                        <a:pt x="2878" y="1"/>
                        <a:pt x="2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9"/>
                <p:cNvSpPr/>
                <p:nvPr/>
              </p:nvSpPr>
              <p:spPr>
                <a:xfrm>
                  <a:off x="-2549388" y="1895880"/>
                  <a:ext cx="121282" cy="115321"/>
                </a:xfrm>
                <a:custGeom>
                  <a:avLst/>
                  <a:gdLst/>
                  <a:ahLst/>
                  <a:cxnLst/>
                  <a:rect l="l" t="t" r="r" b="b"/>
                  <a:pathLst>
                    <a:path w="5473" h="5204" extrusionOk="0">
                      <a:moveTo>
                        <a:pt x="2828" y="1"/>
                      </a:moveTo>
                      <a:cubicBezTo>
                        <a:pt x="2645" y="1"/>
                        <a:pt x="2493" y="1"/>
                        <a:pt x="2341" y="31"/>
                      </a:cubicBezTo>
                      <a:cubicBezTo>
                        <a:pt x="2280" y="61"/>
                        <a:pt x="2250" y="61"/>
                        <a:pt x="2189" y="92"/>
                      </a:cubicBezTo>
                      <a:cubicBezTo>
                        <a:pt x="2189" y="92"/>
                        <a:pt x="2432" y="61"/>
                        <a:pt x="2828" y="61"/>
                      </a:cubicBezTo>
                      <a:cubicBezTo>
                        <a:pt x="3375" y="92"/>
                        <a:pt x="3922" y="305"/>
                        <a:pt x="4347" y="669"/>
                      </a:cubicBezTo>
                      <a:cubicBezTo>
                        <a:pt x="4986" y="1186"/>
                        <a:pt x="5320" y="2037"/>
                        <a:pt x="5198" y="2858"/>
                      </a:cubicBezTo>
                      <a:cubicBezTo>
                        <a:pt x="5138" y="3344"/>
                        <a:pt x="4925" y="3800"/>
                        <a:pt x="4621" y="4195"/>
                      </a:cubicBezTo>
                      <a:cubicBezTo>
                        <a:pt x="4256" y="4590"/>
                        <a:pt x="3800" y="4864"/>
                        <a:pt x="3284" y="4955"/>
                      </a:cubicBezTo>
                      <a:cubicBezTo>
                        <a:pt x="3085" y="5002"/>
                        <a:pt x="2881" y="5026"/>
                        <a:pt x="2680" y="5026"/>
                      </a:cubicBezTo>
                      <a:cubicBezTo>
                        <a:pt x="2359" y="5026"/>
                        <a:pt x="2044" y="4964"/>
                        <a:pt x="1764" y="4834"/>
                      </a:cubicBezTo>
                      <a:cubicBezTo>
                        <a:pt x="1521" y="4742"/>
                        <a:pt x="1308" y="4621"/>
                        <a:pt x="1125" y="4438"/>
                      </a:cubicBezTo>
                      <a:cubicBezTo>
                        <a:pt x="943" y="4286"/>
                        <a:pt x="791" y="4104"/>
                        <a:pt x="670" y="3922"/>
                      </a:cubicBezTo>
                      <a:cubicBezTo>
                        <a:pt x="183" y="3223"/>
                        <a:pt x="122" y="2311"/>
                        <a:pt x="457" y="1551"/>
                      </a:cubicBezTo>
                      <a:cubicBezTo>
                        <a:pt x="700" y="1034"/>
                        <a:pt x="1095" y="609"/>
                        <a:pt x="1612" y="335"/>
                      </a:cubicBezTo>
                      <a:cubicBezTo>
                        <a:pt x="1946" y="153"/>
                        <a:pt x="2189" y="122"/>
                        <a:pt x="2189" y="92"/>
                      </a:cubicBezTo>
                      <a:lnTo>
                        <a:pt x="2189" y="92"/>
                      </a:lnTo>
                      <a:lnTo>
                        <a:pt x="2037" y="122"/>
                      </a:lnTo>
                      <a:cubicBezTo>
                        <a:pt x="1885" y="153"/>
                        <a:pt x="1733" y="213"/>
                        <a:pt x="1581" y="274"/>
                      </a:cubicBezTo>
                      <a:cubicBezTo>
                        <a:pt x="1065" y="517"/>
                        <a:pt x="639" y="973"/>
                        <a:pt x="396" y="1490"/>
                      </a:cubicBezTo>
                      <a:cubicBezTo>
                        <a:pt x="1" y="2311"/>
                        <a:pt x="92" y="3223"/>
                        <a:pt x="548" y="3983"/>
                      </a:cubicBezTo>
                      <a:cubicBezTo>
                        <a:pt x="822" y="4408"/>
                        <a:pt x="1217" y="4773"/>
                        <a:pt x="1703" y="4986"/>
                      </a:cubicBezTo>
                      <a:cubicBezTo>
                        <a:pt x="2045" y="5132"/>
                        <a:pt x="2402" y="5203"/>
                        <a:pt x="2755" y="5203"/>
                      </a:cubicBezTo>
                      <a:cubicBezTo>
                        <a:pt x="3501" y="5203"/>
                        <a:pt x="4227" y="4885"/>
                        <a:pt x="4743" y="4286"/>
                      </a:cubicBezTo>
                      <a:cubicBezTo>
                        <a:pt x="4925" y="4074"/>
                        <a:pt x="5047" y="3861"/>
                        <a:pt x="5168" y="3618"/>
                      </a:cubicBezTo>
                      <a:cubicBezTo>
                        <a:pt x="5259" y="3375"/>
                        <a:pt x="5320" y="3131"/>
                        <a:pt x="5350" y="2888"/>
                      </a:cubicBezTo>
                      <a:cubicBezTo>
                        <a:pt x="5472" y="2007"/>
                        <a:pt x="5107" y="1125"/>
                        <a:pt x="4408" y="578"/>
                      </a:cubicBezTo>
                      <a:cubicBezTo>
                        <a:pt x="3952" y="213"/>
                        <a:pt x="3405" y="1"/>
                        <a:pt x="2828"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9"/>
                <p:cNvSpPr/>
                <p:nvPr/>
              </p:nvSpPr>
              <p:spPr>
                <a:xfrm>
                  <a:off x="-2961608" y="1531148"/>
                  <a:ext cx="572548" cy="494766"/>
                </a:xfrm>
                <a:custGeom>
                  <a:avLst/>
                  <a:gdLst/>
                  <a:ahLst/>
                  <a:cxnLst/>
                  <a:rect l="l" t="t" r="r" b="b"/>
                  <a:pathLst>
                    <a:path w="25837" h="22327" extrusionOk="0">
                      <a:moveTo>
                        <a:pt x="13933" y="0"/>
                      </a:moveTo>
                      <a:cubicBezTo>
                        <a:pt x="11832" y="0"/>
                        <a:pt x="9757" y="1355"/>
                        <a:pt x="9271" y="3815"/>
                      </a:cubicBezTo>
                      <a:cubicBezTo>
                        <a:pt x="8664" y="3565"/>
                        <a:pt x="8058" y="3452"/>
                        <a:pt x="7475" y="3452"/>
                      </a:cubicBezTo>
                      <a:cubicBezTo>
                        <a:pt x="4300" y="3452"/>
                        <a:pt x="1808" y="6836"/>
                        <a:pt x="3375" y="10046"/>
                      </a:cubicBezTo>
                      <a:cubicBezTo>
                        <a:pt x="1429" y="10259"/>
                        <a:pt x="1" y="11961"/>
                        <a:pt x="183" y="13906"/>
                      </a:cubicBezTo>
                      <a:cubicBezTo>
                        <a:pt x="329" y="15747"/>
                        <a:pt x="1907" y="17166"/>
                        <a:pt x="3729" y="17166"/>
                      </a:cubicBezTo>
                      <a:cubicBezTo>
                        <a:pt x="3803" y="17166"/>
                        <a:pt x="3877" y="17164"/>
                        <a:pt x="3952" y="17159"/>
                      </a:cubicBezTo>
                      <a:lnTo>
                        <a:pt x="3952" y="17159"/>
                      </a:lnTo>
                      <a:cubicBezTo>
                        <a:pt x="3296" y="19338"/>
                        <a:pt x="5024" y="21228"/>
                        <a:pt x="6978" y="21228"/>
                      </a:cubicBezTo>
                      <a:cubicBezTo>
                        <a:pt x="7559" y="21228"/>
                        <a:pt x="8160" y="21061"/>
                        <a:pt x="8724" y="20685"/>
                      </a:cubicBezTo>
                      <a:cubicBezTo>
                        <a:pt x="9402" y="21796"/>
                        <a:pt x="10526" y="22327"/>
                        <a:pt x="11645" y="22327"/>
                      </a:cubicBezTo>
                      <a:cubicBezTo>
                        <a:pt x="13036" y="22327"/>
                        <a:pt x="14419" y="21505"/>
                        <a:pt x="14925" y="19955"/>
                      </a:cubicBezTo>
                      <a:lnTo>
                        <a:pt x="22068" y="11931"/>
                      </a:lnTo>
                      <a:cubicBezTo>
                        <a:pt x="24895" y="11779"/>
                        <a:pt x="25837" y="8071"/>
                        <a:pt x="23405" y="6581"/>
                      </a:cubicBezTo>
                      <a:cubicBezTo>
                        <a:pt x="24279" y="4077"/>
                        <a:pt x="22289" y="1811"/>
                        <a:pt x="20017" y="1811"/>
                      </a:cubicBezTo>
                      <a:cubicBezTo>
                        <a:pt x="19366" y="1811"/>
                        <a:pt x="18692" y="1997"/>
                        <a:pt x="18056" y="2417"/>
                      </a:cubicBezTo>
                      <a:cubicBezTo>
                        <a:pt x="17115" y="770"/>
                        <a:pt x="15517" y="0"/>
                        <a:pt x="139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9"/>
                <p:cNvSpPr/>
                <p:nvPr/>
              </p:nvSpPr>
              <p:spPr>
                <a:xfrm>
                  <a:off x="-2723831" y="1658125"/>
                  <a:ext cx="252602" cy="526810"/>
                </a:xfrm>
                <a:custGeom>
                  <a:avLst/>
                  <a:gdLst/>
                  <a:ahLst/>
                  <a:cxnLst/>
                  <a:rect l="l" t="t" r="r" b="b"/>
                  <a:pathLst>
                    <a:path w="11399" h="23773" extrusionOk="0">
                      <a:moveTo>
                        <a:pt x="5198" y="0"/>
                      </a:moveTo>
                      <a:lnTo>
                        <a:pt x="0" y="4620"/>
                      </a:lnTo>
                      <a:lnTo>
                        <a:pt x="547" y="19879"/>
                      </a:lnTo>
                      <a:cubicBezTo>
                        <a:pt x="666" y="21985"/>
                        <a:pt x="1798" y="23773"/>
                        <a:pt x="3859" y="23773"/>
                      </a:cubicBezTo>
                      <a:cubicBezTo>
                        <a:pt x="3909" y="23773"/>
                        <a:pt x="3961" y="23772"/>
                        <a:pt x="4013" y="23769"/>
                      </a:cubicBezTo>
                      <a:cubicBezTo>
                        <a:pt x="6049" y="23678"/>
                        <a:pt x="7690" y="22037"/>
                        <a:pt x="7782" y="19970"/>
                      </a:cubicBezTo>
                      <a:cubicBezTo>
                        <a:pt x="7842" y="18541"/>
                        <a:pt x="7934" y="17265"/>
                        <a:pt x="7934" y="17265"/>
                      </a:cubicBezTo>
                      <a:cubicBezTo>
                        <a:pt x="7934" y="17265"/>
                        <a:pt x="11125" y="16839"/>
                        <a:pt x="11277" y="13587"/>
                      </a:cubicBezTo>
                      <a:cubicBezTo>
                        <a:pt x="11399" y="10335"/>
                        <a:pt x="11064" y="2827"/>
                        <a:pt x="11064" y="2827"/>
                      </a:cubicBezTo>
                      <a:lnTo>
                        <a:pt x="5198" y="0"/>
                      </a:ln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9"/>
                <p:cNvSpPr/>
                <p:nvPr/>
              </p:nvSpPr>
              <p:spPr>
                <a:xfrm>
                  <a:off x="-2670226" y="1650989"/>
                  <a:ext cx="220558" cy="159375"/>
                </a:xfrm>
                <a:custGeom>
                  <a:avLst/>
                  <a:gdLst/>
                  <a:ahLst/>
                  <a:cxnLst/>
                  <a:rect l="l" t="t" r="r" b="b"/>
                  <a:pathLst>
                    <a:path w="9953" h="7192" extrusionOk="0">
                      <a:moveTo>
                        <a:pt x="955" y="504"/>
                      </a:moveTo>
                      <a:cubicBezTo>
                        <a:pt x="738" y="817"/>
                        <a:pt x="568" y="1152"/>
                        <a:pt x="445" y="1501"/>
                      </a:cubicBezTo>
                      <a:lnTo>
                        <a:pt x="445" y="1501"/>
                      </a:lnTo>
                      <a:lnTo>
                        <a:pt x="955" y="504"/>
                      </a:lnTo>
                      <a:close/>
                      <a:moveTo>
                        <a:pt x="445" y="1501"/>
                      </a:moveTo>
                      <a:lnTo>
                        <a:pt x="317" y="1751"/>
                      </a:lnTo>
                      <a:cubicBezTo>
                        <a:pt x="339" y="1731"/>
                        <a:pt x="360" y="1711"/>
                        <a:pt x="382" y="1691"/>
                      </a:cubicBezTo>
                      <a:lnTo>
                        <a:pt x="382" y="1691"/>
                      </a:lnTo>
                      <a:cubicBezTo>
                        <a:pt x="402" y="1628"/>
                        <a:pt x="423" y="1564"/>
                        <a:pt x="445" y="1501"/>
                      </a:cubicBezTo>
                      <a:close/>
                      <a:moveTo>
                        <a:pt x="4735" y="1"/>
                      </a:moveTo>
                      <a:cubicBezTo>
                        <a:pt x="4590" y="1"/>
                        <a:pt x="4445" y="6"/>
                        <a:pt x="4299" y="18"/>
                      </a:cubicBezTo>
                      <a:cubicBezTo>
                        <a:pt x="2839" y="137"/>
                        <a:pt x="1467" y="724"/>
                        <a:pt x="382" y="1691"/>
                      </a:cubicBezTo>
                      <a:lnTo>
                        <a:pt x="382" y="1691"/>
                      </a:lnTo>
                      <a:cubicBezTo>
                        <a:pt x="0" y="2957"/>
                        <a:pt x="216" y="4369"/>
                        <a:pt x="1016" y="5489"/>
                      </a:cubicBezTo>
                      <a:cubicBezTo>
                        <a:pt x="1472" y="6128"/>
                        <a:pt x="2201" y="6553"/>
                        <a:pt x="2992" y="6584"/>
                      </a:cubicBezTo>
                      <a:cubicBezTo>
                        <a:pt x="3541" y="6562"/>
                        <a:pt x="4075" y="6204"/>
                        <a:pt x="4289" y="5732"/>
                      </a:cubicBezTo>
                      <a:lnTo>
                        <a:pt x="4289" y="5732"/>
                      </a:lnTo>
                      <a:cubicBezTo>
                        <a:pt x="4372" y="6512"/>
                        <a:pt x="5023" y="7168"/>
                        <a:pt x="5879" y="7191"/>
                      </a:cubicBezTo>
                      <a:cubicBezTo>
                        <a:pt x="6907" y="7191"/>
                        <a:pt x="7667" y="6280"/>
                        <a:pt x="7503" y="5312"/>
                      </a:cubicBezTo>
                      <a:lnTo>
                        <a:pt x="7503" y="5312"/>
                      </a:lnTo>
                      <a:cubicBezTo>
                        <a:pt x="7579" y="5583"/>
                        <a:pt x="7707" y="5850"/>
                        <a:pt x="7855" y="6097"/>
                      </a:cubicBezTo>
                      <a:cubicBezTo>
                        <a:pt x="8024" y="6407"/>
                        <a:pt x="8324" y="6587"/>
                        <a:pt x="8682" y="6587"/>
                      </a:cubicBezTo>
                      <a:cubicBezTo>
                        <a:pt x="8710" y="6587"/>
                        <a:pt x="8738" y="6586"/>
                        <a:pt x="8767" y="6584"/>
                      </a:cubicBezTo>
                      <a:cubicBezTo>
                        <a:pt x="9253" y="6523"/>
                        <a:pt x="9527" y="6006"/>
                        <a:pt x="9648" y="5520"/>
                      </a:cubicBezTo>
                      <a:cubicBezTo>
                        <a:pt x="9952" y="4030"/>
                        <a:pt x="9466" y="2511"/>
                        <a:pt x="8372" y="1447"/>
                      </a:cubicBezTo>
                      <a:cubicBezTo>
                        <a:pt x="7383" y="513"/>
                        <a:pt x="6096" y="1"/>
                        <a:pt x="4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9"/>
                <p:cNvSpPr/>
                <p:nvPr/>
              </p:nvSpPr>
              <p:spPr>
                <a:xfrm>
                  <a:off x="-2808793" y="1687753"/>
                  <a:ext cx="183994" cy="215883"/>
                </a:xfrm>
                <a:custGeom>
                  <a:avLst/>
                  <a:gdLst/>
                  <a:ahLst/>
                  <a:cxnLst/>
                  <a:rect l="l" t="t" r="r" b="b"/>
                  <a:pathLst>
                    <a:path w="8303" h="9742" extrusionOk="0">
                      <a:moveTo>
                        <a:pt x="7634" y="0"/>
                      </a:moveTo>
                      <a:lnTo>
                        <a:pt x="7634" y="0"/>
                      </a:lnTo>
                      <a:cubicBezTo>
                        <a:pt x="7637" y="7"/>
                        <a:pt x="7640" y="14"/>
                        <a:pt x="7643" y="21"/>
                      </a:cubicBezTo>
                      <a:lnTo>
                        <a:pt x="7643" y="21"/>
                      </a:lnTo>
                      <a:cubicBezTo>
                        <a:pt x="7469" y="8"/>
                        <a:pt x="7295" y="1"/>
                        <a:pt x="7123" y="1"/>
                      </a:cubicBezTo>
                      <a:cubicBezTo>
                        <a:pt x="3183" y="1"/>
                        <a:pt x="0" y="3465"/>
                        <a:pt x="491" y="7478"/>
                      </a:cubicBezTo>
                      <a:cubicBezTo>
                        <a:pt x="612" y="8298"/>
                        <a:pt x="916" y="9180"/>
                        <a:pt x="1646" y="9575"/>
                      </a:cubicBezTo>
                      <a:cubicBezTo>
                        <a:pt x="1907" y="9687"/>
                        <a:pt x="2183" y="9742"/>
                        <a:pt x="2455" y="9742"/>
                      </a:cubicBezTo>
                      <a:cubicBezTo>
                        <a:pt x="3070" y="9742"/>
                        <a:pt x="3668" y="9463"/>
                        <a:pt x="4047" y="8937"/>
                      </a:cubicBezTo>
                      <a:cubicBezTo>
                        <a:pt x="4564" y="8146"/>
                        <a:pt x="4716" y="7204"/>
                        <a:pt x="4473" y="6323"/>
                      </a:cubicBezTo>
                      <a:lnTo>
                        <a:pt x="4473" y="6323"/>
                      </a:lnTo>
                      <a:cubicBezTo>
                        <a:pt x="4750" y="6418"/>
                        <a:pt x="5035" y="6464"/>
                        <a:pt x="5317" y="6464"/>
                      </a:cubicBezTo>
                      <a:cubicBezTo>
                        <a:pt x="6025" y="6464"/>
                        <a:pt x="6717" y="6176"/>
                        <a:pt x="7239" y="5654"/>
                      </a:cubicBezTo>
                      <a:cubicBezTo>
                        <a:pt x="7938" y="4925"/>
                        <a:pt x="8302" y="3922"/>
                        <a:pt x="8302" y="2918"/>
                      </a:cubicBezTo>
                      <a:cubicBezTo>
                        <a:pt x="8272" y="1923"/>
                        <a:pt x="8063" y="928"/>
                        <a:pt x="7643" y="21"/>
                      </a:cubicBezTo>
                      <a:lnTo>
                        <a:pt x="7643" y="21"/>
                      </a:lnTo>
                      <a:cubicBezTo>
                        <a:pt x="7681" y="24"/>
                        <a:pt x="7718" y="27"/>
                        <a:pt x="7755" y="31"/>
                      </a:cubicBezTo>
                      <a:lnTo>
                        <a:pt x="7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9"/>
                <p:cNvSpPr/>
                <p:nvPr/>
              </p:nvSpPr>
              <p:spPr>
                <a:xfrm>
                  <a:off x="-2775220" y="1861930"/>
                  <a:ext cx="66236" cy="79621"/>
                </a:xfrm>
                <a:custGeom>
                  <a:avLst/>
                  <a:gdLst/>
                  <a:ahLst/>
                  <a:cxnLst/>
                  <a:rect l="l" t="t" r="r" b="b"/>
                  <a:pathLst>
                    <a:path w="2989" h="3593" extrusionOk="0">
                      <a:moveTo>
                        <a:pt x="2088" y="1"/>
                      </a:moveTo>
                      <a:cubicBezTo>
                        <a:pt x="1754" y="1"/>
                        <a:pt x="1419" y="143"/>
                        <a:pt x="1195" y="408"/>
                      </a:cubicBezTo>
                      <a:cubicBezTo>
                        <a:pt x="0" y="1658"/>
                        <a:pt x="963" y="3593"/>
                        <a:pt x="2529" y="3593"/>
                      </a:cubicBezTo>
                      <a:cubicBezTo>
                        <a:pt x="2677" y="3593"/>
                        <a:pt x="2831" y="3576"/>
                        <a:pt x="2988" y="3539"/>
                      </a:cubicBezTo>
                      <a:lnTo>
                        <a:pt x="2562" y="104"/>
                      </a:lnTo>
                      <a:cubicBezTo>
                        <a:pt x="2413" y="34"/>
                        <a:pt x="2250" y="1"/>
                        <a:pt x="2088" y="1"/>
                      </a:cubicBez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9"/>
                <p:cNvSpPr/>
                <p:nvPr/>
              </p:nvSpPr>
              <p:spPr>
                <a:xfrm>
                  <a:off x="-2746058" y="1882717"/>
                  <a:ext cx="24265" cy="35589"/>
                </a:xfrm>
                <a:custGeom>
                  <a:avLst/>
                  <a:gdLst/>
                  <a:ahLst/>
                  <a:cxnLst/>
                  <a:rect l="l" t="t" r="r" b="b"/>
                  <a:pathLst>
                    <a:path w="1095" h="1606" extrusionOk="0">
                      <a:moveTo>
                        <a:pt x="682" y="0"/>
                      </a:moveTo>
                      <a:cubicBezTo>
                        <a:pt x="622" y="0"/>
                        <a:pt x="507" y="27"/>
                        <a:pt x="365" y="108"/>
                      </a:cubicBezTo>
                      <a:cubicBezTo>
                        <a:pt x="243" y="200"/>
                        <a:pt x="152" y="321"/>
                        <a:pt x="91" y="443"/>
                      </a:cubicBezTo>
                      <a:cubicBezTo>
                        <a:pt x="31" y="595"/>
                        <a:pt x="0" y="777"/>
                        <a:pt x="61" y="959"/>
                      </a:cubicBezTo>
                      <a:cubicBezTo>
                        <a:pt x="183" y="1263"/>
                        <a:pt x="426" y="1476"/>
                        <a:pt x="730" y="1567"/>
                      </a:cubicBezTo>
                      <a:cubicBezTo>
                        <a:pt x="851" y="1598"/>
                        <a:pt x="943" y="1605"/>
                        <a:pt x="1003" y="1605"/>
                      </a:cubicBezTo>
                      <a:cubicBezTo>
                        <a:pt x="1064" y="1605"/>
                        <a:pt x="1095" y="1598"/>
                        <a:pt x="1095" y="1598"/>
                      </a:cubicBezTo>
                      <a:cubicBezTo>
                        <a:pt x="1095" y="1567"/>
                        <a:pt x="973" y="1567"/>
                        <a:pt x="760" y="1476"/>
                      </a:cubicBezTo>
                      <a:cubicBezTo>
                        <a:pt x="517" y="1355"/>
                        <a:pt x="304" y="1172"/>
                        <a:pt x="213" y="899"/>
                      </a:cubicBezTo>
                      <a:cubicBezTo>
                        <a:pt x="122" y="655"/>
                        <a:pt x="213" y="382"/>
                        <a:pt x="426" y="200"/>
                      </a:cubicBezTo>
                      <a:cubicBezTo>
                        <a:pt x="608" y="78"/>
                        <a:pt x="730" y="48"/>
                        <a:pt x="730" y="17"/>
                      </a:cubicBezTo>
                      <a:cubicBezTo>
                        <a:pt x="730" y="7"/>
                        <a:pt x="713" y="0"/>
                        <a:pt x="682"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9"/>
                <p:cNvSpPr/>
                <p:nvPr/>
              </p:nvSpPr>
              <p:spPr>
                <a:xfrm>
                  <a:off x="-2791198" y="1924532"/>
                  <a:ext cx="118578" cy="115786"/>
                </a:xfrm>
                <a:custGeom>
                  <a:avLst/>
                  <a:gdLst/>
                  <a:ahLst/>
                  <a:cxnLst/>
                  <a:rect l="l" t="t" r="r" b="b"/>
                  <a:pathLst>
                    <a:path w="5351" h="5225" extrusionOk="0">
                      <a:moveTo>
                        <a:pt x="2762" y="0"/>
                      </a:moveTo>
                      <a:cubicBezTo>
                        <a:pt x="2488" y="0"/>
                        <a:pt x="2212" y="48"/>
                        <a:pt x="1946" y="136"/>
                      </a:cubicBezTo>
                      <a:cubicBezTo>
                        <a:pt x="1460" y="288"/>
                        <a:pt x="1034" y="623"/>
                        <a:pt x="730" y="1018"/>
                      </a:cubicBezTo>
                      <a:cubicBezTo>
                        <a:pt x="31" y="1930"/>
                        <a:pt x="1" y="3176"/>
                        <a:pt x="669" y="4118"/>
                      </a:cubicBezTo>
                      <a:cubicBezTo>
                        <a:pt x="943" y="4544"/>
                        <a:pt x="1369" y="4878"/>
                        <a:pt x="1855" y="5060"/>
                      </a:cubicBezTo>
                      <a:cubicBezTo>
                        <a:pt x="2165" y="5164"/>
                        <a:pt x="2474" y="5225"/>
                        <a:pt x="2784" y="5225"/>
                      </a:cubicBezTo>
                      <a:cubicBezTo>
                        <a:pt x="2930" y="5225"/>
                        <a:pt x="3077" y="5211"/>
                        <a:pt x="3223" y="5182"/>
                      </a:cubicBezTo>
                      <a:cubicBezTo>
                        <a:pt x="3618" y="5121"/>
                        <a:pt x="4013" y="4939"/>
                        <a:pt x="4347" y="4726"/>
                      </a:cubicBezTo>
                      <a:cubicBezTo>
                        <a:pt x="4803" y="4361"/>
                        <a:pt x="5138" y="3845"/>
                        <a:pt x="5290" y="3297"/>
                      </a:cubicBezTo>
                      <a:cubicBezTo>
                        <a:pt x="5320" y="3145"/>
                        <a:pt x="5350" y="2993"/>
                        <a:pt x="5350" y="2842"/>
                      </a:cubicBezTo>
                      <a:cubicBezTo>
                        <a:pt x="5350" y="2781"/>
                        <a:pt x="5350" y="2720"/>
                        <a:pt x="5350" y="2659"/>
                      </a:cubicBezTo>
                      <a:cubicBezTo>
                        <a:pt x="5320" y="2659"/>
                        <a:pt x="5350" y="2902"/>
                        <a:pt x="5229" y="3267"/>
                      </a:cubicBezTo>
                      <a:cubicBezTo>
                        <a:pt x="5077" y="3814"/>
                        <a:pt x="4742" y="4300"/>
                        <a:pt x="4287" y="4635"/>
                      </a:cubicBezTo>
                      <a:cubicBezTo>
                        <a:pt x="3952" y="4848"/>
                        <a:pt x="3587" y="5000"/>
                        <a:pt x="3223" y="5060"/>
                      </a:cubicBezTo>
                      <a:cubicBezTo>
                        <a:pt x="3085" y="5079"/>
                        <a:pt x="2949" y="5089"/>
                        <a:pt x="2816" y="5089"/>
                      </a:cubicBezTo>
                      <a:cubicBezTo>
                        <a:pt x="2509" y="5089"/>
                        <a:pt x="2212" y="5036"/>
                        <a:pt x="1916" y="4908"/>
                      </a:cubicBezTo>
                      <a:cubicBezTo>
                        <a:pt x="1703" y="4848"/>
                        <a:pt x="1490" y="4726"/>
                        <a:pt x="1308" y="4574"/>
                      </a:cubicBezTo>
                      <a:cubicBezTo>
                        <a:pt x="1095" y="4422"/>
                        <a:pt x="943" y="4240"/>
                        <a:pt x="791" y="4027"/>
                      </a:cubicBezTo>
                      <a:cubicBezTo>
                        <a:pt x="183" y="3145"/>
                        <a:pt x="183" y="1960"/>
                        <a:pt x="852" y="1109"/>
                      </a:cubicBezTo>
                      <a:cubicBezTo>
                        <a:pt x="1125" y="714"/>
                        <a:pt x="1551" y="440"/>
                        <a:pt x="2007" y="288"/>
                      </a:cubicBezTo>
                      <a:cubicBezTo>
                        <a:pt x="2273" y="193"/>
                        <a:pt x="2551" y="146"/>
                        <a:pt x="2826" y="146"/>
                      </a:cubicBezTo>
                      <a:cubicBezTo>
                        <a:pt x="2990" y="146"/>
                        <a:pt x="3154" y="163"/>
                        <a:pt x="3314" y="197"/>
                      </a:cubicBezTo>
                      <a:cubicBezTo>
                        <a:pt x="3679" y="258"/>
                        <a:pt x="4043" y="440"/>
                        <a:pt x="4347" y="653"/>
                      </a:cubicBezTo>
                      <a:cubicBezTo>
                        <a:pt x="4803" y="1018"/>
                        <a:pt x="5107" y="1504"/>
                        <a:pt x="5259" y="2051"/>
                      </a:cubicBezTo>
                      <a:cubicBezTo>
                        <a:pt x="5350" y="2446"/>
                        <a:pt x="5350" y="2659"/>
                        <a:pt x="5350" y="2659"/>
                      </a:cubicBezTo>
                      <a:cubicBezTo>
                        <a:pt x="5350" y="2598"/>
                        <a:pt x="5350" y="2568"/>
                        <a:pt x="5350" y="2507"/>
                      </a:cubicBezTo>
                      <a:cubicBezTo>
                        <a:pt x="5350" y="2355"/>
                        <a:pt x="5350" y="2173"/>
                        <a:pt x="5320" y="2021"/>
                      </a:cubicBezTo>
                      <a:cubicBezTo>
                        <a:pt x="5107" y="1048"/>
                        <a:pt x="4317" y="288"/>
                        <a:pt x="3344" y="76"/>
                      </a:cubicBezTo>
                      <a:cubicBezTo>
                        <a:pt x="3154" y="25"/>
                        <a:pt x="2958" y="0"/>
                        <a:pt x="2762"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9"/>
                <p:cNvSpPr/>
                <p:nvPr/>
              </p:nvSpPr>
              <p:spPr>
                <a:xfrm>
                  <a:off x="-2638294" y="1654070"/>
                  <a:ext cx="169768" cy="86402"/>
                </a:xfrm>
                <a:custGeom>
                  <a:avLst/>
                  <a:gdLst/>
                  <a:ahLst/>
                  <a:cxnLst/>
                  <a:rect l="l" t="t" r="r" b="b"/>
                  <a:pathLst>
                    <a:path w="7661" h="3899" extrusionOk="0">
                      <a:moveTo>
                        <a:pt x="7052" y="1"/>
                      </a:moveTo>
                      <a:lnTo>
                        <a:pt x="7052" y="1"/>
                      </a:lnTo>
                      <a:cubicBezTo>
                        <a:pt x="7144" y="61"/>
                        <a:pt x="7204" y="122"/>
                        <a:pt x="7296" y="183"/>
                      </a:cubicBezTo>
                      <a:cubicBezTo>
                        <a:pt x="7478" y="426"/>
                        <a:pt x="7569" y="700"/>
                        <a:pt x="7508" y="1004"/>
                      </a:cubicBezTo>
                      <a:cubicBezTo>
                        <a:pt x="7356" y="1429"/>
                        <a:pt x="6992" y="1733"/>
                        <a:pt x="6536" y="1794"/>
                      </a:cubicBezTo>
                      <a:cubicBezTo>
                        <a:pt x="6452" y="1803"/>
                        <a:pt x="6370" y="1807"/>
                        <a:pt x="6288" y="1807"/>
                      </a:cubicBezTo>
                      <a:cubicBezTo>
                        <a:pt x="5882" y="1807"/>
                        <a:pt x="5495" y="1701"/>
                        <a:pt x="5136" y="1500"/>
                      </a:cubicBezTo>
                      <a:lnTo>
                        <a:pt x="5136" y="1500"/>
                      </a:lnTo>
                      <a:cubicBezTo>
                        <a:pt x="5073" y="1445"/>
                        <a:pt x="5001" y="1401"/>
                        <a:pt x="4925" y="1368"/>
                      </a:cubicBezTo>
                      <a:lnTo>
                        <a:pt x="4256" y="1156"/>
                      </a:lnTo>
                      <a:lnTo>
                        <a:pt x="4864" y="1520"/>
                      </a:lnTo>
                      <a:cubicBezTo>
                        <a:pt x="4864" y="1520"/>
                        <a:pt x="4864" y="1520"/>
                        <a:pt x="4864" y="1520"/>
                      </a:cubicBezTo>
                      <a:lnTo>
                        <a:pt x="4864" y="1520"/>
                      </a:lnTo>
                      <a:cubicBezTo>
                        <a:pt x="4905" y="1549"/>
                        <a:pt x="4946" y="1575"/>
                        <a:pt x="4989" y="1601"/>
                      </a:cubicBezTo>
                      <a:lnTo>
                        <a:pt x="4989" y="1601"/>
                      </a:lnTo>
                      <a:cubicBezTo>
                        <a:pt x="5254" y="1815"/>
                        <a:pt x="5324" y="2204"/>
                        <a:pt x="5137" y="2524"/>
                      </a:cubicBezTo>
                      <a:cubicBezTo>
                        <a:pt x="4936" y="2770"/>
                        <a:pt x="4619" y="2917"/>
                        <a:pt x="4297" y="2917"/>
                      </a:cubicBezTo>
                      <a:cubicBezTo>
                        <a:pt x="4181" y="2917"/>
                        <a:pt x="4064" y="2898"/>
                        <a:pt x="3952" y="2858"/>
                      </a:cubicBezTo>
                      <a:cubicBezTo>
                        <a:pt x="3570" y="2691"/>
                        <a:pt x="3225" y="2430"/>
                        <a:pt x="2962" y="2104"/>
                      </a:cubicBezTo>
                      <a:lnTo>
                        <a:pt x="2962" y="2104"/>
                      </a:lnTo>
                      <a:cubicBezTo>
                        <a:pt x="2913" y="2001"/>
                        <a:pt x="2848" y="1906"/>
                        <a:pt x="2767" y="1824"/>
                      </a:cubicBezTo>
                      <a:lnTo>
                        <a:pt x="2219" y="1308"/>
                      </a:lnTo>
                      <a:lnTo>
                        <a:pt x="2645" y="1916"/>
                      </a:lnTo>
                      <a:cubicBezTo>
                        <a:pt x="2709" y="2029"/>
                        <a:pt x="2782" y="2137"/>
                        <a:pt x="2865" y="2240"/>
                      </a:cubicBezTo>
                      <a:lnTo>
                        <a:pt x="2865" y="2240"/>
                      </a:lnTo>
                      <a:cubicBezTo>
                        <a:pt x="2950" y="2437"/>
                        <a:pt x="2975" y="2662"/>
                        <a:pt x="2919" y="2888"/>
                      </a:cubicBezTo>
                      <a:cubicBezTo>
                        <a:pt x="2858" y="3192"/>
                        <a:pt x="2645" y="3466"/>
                        <a:pt x="2341" y="3648"/>
                      </a:cubicBezTo>
                      <a:cubicBezTo>
                        <a:pt x="2143" y="3741"/>
                        <a:pt x="1931" y="3786"/>
                        <a:pt x="1721" y="3786"/>
                      </a:cubicBezTo>
                      <a:cubicBezTo>
                        <a:pt x="1385" y="3786"/>
                        <a:pt x="1053" y="3672"/>
                        <a:pt x="791" y="3466"/>
                      </a:cubicBezTo>
                      <a:cubicBezTo>
                        <a:pt x="487" y="3253"/>
                        <a:pt x="274" y="2919"/>
                        <a:pt x="153" y="2584"/>
                      </a:cubicBezTo>
                      <a:cubicBezTo>
                        <a:pt x="31" y="2341"/>
                        <a:pt x="31" y="2220"/>
                        <a:pt x="31" y="2220"/>
                      </a:cubicBezTo>
                      <a:cubicBezTo>
                        <a:pt x="1" y="2250"/>
                        <a:pt x="1" y="2280"/>
                        <a:pt x="31" y="2311"/>
                      </a:cubicBezTo>
                      <a:cubicBezTo>
                        <a:pt x="31" y="2402"/>
                        <a:pt x="61" y="2524"/>
                        <a:pt x="92" y="2615"/>
                      </a:cubicBezTo>
                      <a:cubicBezTo>
                        <a:pt x="213" y="2979"/>
                        <a:pt x="426" y="3314"/>
                        <a:pt x="730" y="3557"/>
                      </a:cubicBezTo>
                      <a:cubicBezTo>
                        <a:pt x="1006" y="3778"/>
                        <a:pt x="1360" y="3898"/>
                        <a:pt x="1718" y="3898"/>
                      </a:cubicBezTo>
                      <a:cubicBezTo>
                        <a:pt x="1951" y="3898"/>
                        <a:pt x="2186" y="3847"/>
                        <a:pt x="2402" y="3739"/>
                      </a:cubicBezTo>
                      <a:cubicBezTo>
                        <a:pt x="2736" y="3587"/>
                        <a:pt x="2949" y="3283"/>
                        <a:pt x="3040" y="2919"/>
                      </a:cubicBezTo>
                      <a:cubicBezTo>
                        <a:pt x="3075" y="2766"/>
                        <a:pt x="3083" y="2610"/>
                        <a:pt x="3064" y="2459"/>
                      </a:cubicBezTo>
                      <a:lnTo>
                        <a:pt x="3064" y="2459"/>
                      </a:lnTo>
                      <a:cubicBezTo>
                        <a:pt x="3305" y="2694"/>
                        <a:pt x="3598" y="2884"/>
                        <a:pt x="3922" y="3010"/>
                      </a:cubicBezTo>
                      <a:cubicBezTo>
                        <a:pt x="4043" y="3055"/>
                        <a:pt x="4172" y="3078"/>
                        <a:pt x="4302" y="3078"/>
                      </a:cubicBezTo>
                      <a:cubicBezTo>
                        <a:pt x="4431" y="3078"/>
                        <a:pt x="4560" y="3055"/>
                        <a:pt x="4682" y="3010"/>
                      </a:cubicBezTo>
                      <a:cubicBezTo>
                        <a:pt x="4925" y="2949"/>
                        <a:pt x="5137" y="2797"/>
                        <a:pt x="5259" y="2584"/>
                      </a:cubicBezTo>
                      <a:cubicBezTo>
                        <a:pt x="5381" y="2372"/>
                        <a:pt x="5441" y="2128"/>
                        <a:pt x="5350" y="1885"/>
                      </a:cubicBezTo>
                      <a:cubicBezTo>
                        <a:pt x="5345" y="1844"/>
                        <a:pt x="5336" y="1805"/>
                        <a:pt x="5322" y="1767"/>
                      </a:cubicBezTo>
                      <a:lnTo>
                        <a:pt x="5322" y="1767"/>
                      </a:lnTo>
                      <a:cubicBezTo>
                        <a:pt x="5603" y="1881"/>
                        <a:pt x="5907" y="1942"/>
                        <a:pt x="6217" y="1942"/>
                      </a:cubicBezTo>
                      <a:cubicBezTo>
                        <a:pt x="6332" y="1942"/>
                        <a:pt x="6449" y="1933"/>
                        <a:pt x="6566" y="1916"/>
                      </a:cubicBezTo>
                      <a:cubicBezTo>
                        <a:pt x="7052" y="1855"/>
                        <a:pt x="7478" y="1490"/>
                        <a:pt x="7600" y="1034"/>
                      </a:cubicBezTo>
                      <a:cubicBezTo>
                        <a:pt x="7660" y="700"/>
                        <a:pt x="7569" y="396"/>
                        <a:pt x="7326" y="153"/>
                      </a:cubicBezTo>
                      <a:cubicBezTo>
                        <a:pt x="7265" y="122"/>
                        <a:pt x="7204" y="61"/>
                        <a:pt x="7113" y="31"/>
                      </a:cubicBezTo>
                      <a:cubicBezTo>
                        <a:pt x="7083" y="1"/>
                        <a:pt x="7052" y="1"/>
                        <a:pt x="70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9"/>
                <p:cNvSpPr/>
                <p:nvPr/>
              </p:nvSpPr>
              <p:spPr>
                <a:xfrm>
                  <a:off x="-2866630" y="1658790"/>
                  <a:ext cx="210852" cy="138212"/>
                </a:xfrm>
                <a:custGeom>
                  <a:avLst/>
                  <a:gdLst/>
                  <a:ahLst/>
                  <a:cxnLst/>
                  <a:rect l="l" t="t" r="r" b="b"/>
                  <a:pathLst>
                    <a:path w="9515" h="6237" extrusionOk="0">
                      <a:moveTo>
                        <a:pt x="1003" y="0"/>
                      </a:moveTo>
                      <a:lnTo>
                        <a:pt x="1003" y="0"/>
                      </a:lnTo>
                      <a:cubicBezTo>
                        <a:pt x="852" y="61"/>
                        <a:pt x="730" y="152"/>
                        <a:pt x="608" y="304"/>
                      </a:cubicBezTo>
                      <a:cubicBezTo>
                        <a:pt x="122" y="882"/>
                        <a:pt x="0" y="1672"/>
                        <a:pt x="274" y="2402"/>
                      </a:cubicBezTo>
                      <a:cubicBezTo>
                        <a:pt x="426" y="2736"/>
                        <a:pt x="669" y="3010"/>
                        <a:pt x="973" y="3222"/>
                      </a:cubicBezTo>
                      <a:cubicBezTo>
                        <a:pt x="1338" y="3435"/>
                        <a:pt x="1733" y="3526"/>
                        <a:pt x="2128" y="3526"/>
                      </a:cubicBezTo>
                      <a:cubicBezTo>
                        <a:pt x="2433" y="3526"/>
                        <a:pt x="2725" y="3458"/>
                        <a:pt x="2994" y="3322"/>
                      </a:cubicBezTo>
                      <a:lnTo>
                        <a:pt x="2994" y="3322"/>
                      </a:lnTo>
                      <a:cubicBezTo>
                        <a:pt x="2405" y="4219"/>
                        <a:pt x="2692" y="5484"/>
                        <a:pt x="3709" y="6019"/>
                      </a:cubicBezTo>
                      <a:cubicBezTo>
                        <a:pt x="3992" y="6168"/>
                        <a:pt x="4289" y="6236"/>
                        <a:pt x="4580" y="6236"/>
                      </a:cubicBezTo>
                      <a:cubicBezTo>
                        <a:pt x="5417" y="6236"/>
                        <a:pt x="6201" y="5669"/>
                        <a:pt x="6433" y="4811"/>
                      </a:cubicBezTo>
                      <a:lnTo>
                        <a:pt x="6433" y="4811"/>
                      </a:lnTo>
                      <a:cubicBezTo>
                        <a:pt x="6663" y="5217"/>
                        <a:pt x="7050" y="5519"/>
                        <a:pt x="7508" y="5654"/>
                      </a:cubicBezTo>
                      <a:cubicBezTo>
                        <a:pt x="7699" y="5718"/>
                        <a:pt x="7895" y="5749"/>
                        <a:pt x="8091" y="5749"/>
                      </a:cubicBezTo>
                      <a:cubicBezTo>
                        <a:pt x="8548" y="5749"/>
                        <a:pt x="9000" y="5578"/>
                        <a:pt x="9362" y="5259"/>
                      </a:cubicBezTo>
                      <a:cubicBezTo>
                        <a:pt x="9393" y="5198"/>
                        <a:pt x="9454" y="5168"/>
                        <a:pt x="9484" y="5107"/>
                      </a:cubicBezTo>
                      <a:cubicBezTo>
                        <a:pt x="9514" y="5077"/>
                        <a:pt x="9514" y="5046"/>
                        <a:pt x="9514" y="5046"/>
                      </a:cubicBezTo>
                      <a:lnTo>
                        <a:pt x="9514" y="5046"/>
                      </a:lnTo>
                      <a:cubicBezTo>
                        <a:pt x="9514" y="5046"/>
                        <a:pt x="9453" y="5107"/>
                        <a:pt x="9362" y="5229"/>
                      </a:cubicBezTo>
                      <a:cubicBezTo>
                        <a:pt x="9150" y="5380"/>
                        <a:pt x="8937" y="5502"/>
                        <a:pt x="8694" y="5563"/>
                      </a:cubicBezTo>
                      <a:cubicBezTo>
                        <a:pt x="8511" y="5624"/>
                        <a:pt x="8321" y="5654"/>
                        <a:pt x="8131" y="5654"/>
                      </a:cubicBezTo>
                      <a:cubicBezTo>
                        <a:pt x="7941" y="5654"/>
                        <a:pt x="7751" y="5624"/>
                        <a:pt x="7569" y="5563"/>
                      </a:cubicBezTo>
                      <a:cubicBezTo>
                        <a:pt x="7083" y="5411"/>
                        <a:pt x="6687" y="5046"/>
                        <a:pt x="6475" y="4590"/>
                      </a:cubicBezTo>
                      <a:lnTo>
                        <a:pt x="6384" y="4408"/>
                      </a:lnTo>
                      <a:lnTo>
                        <a:pt x="6353" y="4621"/>
                      </a:lnTo>
                      <a:cubicBezTo>
                        <a:pt x="6201" y="5320"/>
                        <a:pt x="5684" y="5897"/>
                        <a:pt x="4985" y="6049"/>
                      </a:cubicBezTo>
                      <a:cubicBezTo>
                        <a:pt x="4869" y="6071"/>
                        <a:pt x="4752" y="6081"/>
                        <a:pt x="4638" y="6081"/>
                      </a:cubicBezTo>
                      <a:cubicBezTo>
                        <a:pt x="3948" y="6081"/>
                        <a:pt x="3322" y="5698"/>
                        <a:pt x="3010" y="5046"/>
                      </a:cubicBezTo>
                      <a:cubicBezTo>
                        <a:pt x="2736" y="4377"/>
                        <a:pt x="2888" y="3587"/>
                        <a:pt x="3405" y="3070"/>
                      </a:cubicBezTo>
                      <a:lnTo>
                        <a:pt x="3283" y="2979"/>
                      </a:lnTo>
                      <a:cubicBezTo>
                        <a:pt x="3283" y="2979"/>
                        <a:pt x="3283" y="2979"/>
                        <a:pt x="3283" y="2979"/>
                      </a:cubicBezTo>
                      <a:lnTo>
                        <a:pt x="3283" y="2979"/>
                      </a:lnTo>
                      <a:cubicBezTo>
                        <a:pt x="2979" y="3222"/>
                        <a:pt x="2584" y="3374"/>
                        <a:pt x="2159" y="3374"/>
                      </a:cubicBezTo>
                      <a:cubicBezTo>
                        <a:pt x="2109" y="3378"/>
                        <a:pt x="2060" y="3380"/>
                        <a:pt x="2012" y="3380"/>
                      </a:cubicBezTo>
                      <a:cubicBezTo>
                        <a:pt x="1673" y="3380"/>
                        <a:pt x="1357" y="3287"/>
                        <a:pt x="1064" y="3101"/>
                      </a:cubicBezTo>
                      <a:cubicBezTo>
                        <a:pt x="760" y="2918"/>
                        <a:pt x="548" y="2645"/>
                        <a:pt x="396" y="2341"/>
                      </a:cubicBezTo>
                      <a:cubicBezTo>
                        <a:pt x="304" y="2067"/>
                        <a:pt x="244" y="1794"/>
                        <a:pt x="244" y="1490"/>
                      </a:cubicBezTo>
                      <a:cubicBezTo>
                        <a:pt x="274" y="1064"/>
                        <a:pt x="426" y="669"/>
                        <a:pt x="669" y="335"/>
                      </a:cubicBezTo>
                      <a:cubicBezTo>
                        <a:pt x="791" y="213"/>
                        <a:pt x="882" y="92"/>
                        <a:pt x="10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9"/>
                <p:cNvSpPr/>
                <p:nvPr/>
              </p:nvSpPr>
              <p:spPr>
                <a:xfrm>
                  <a:off x="-2931293" y="1805622"/>
                  <a:ext cx="146854" cy="87177"/>
                </a:xfrm>
                <a:custGeom>
                  <a:avLst/>
                  <a:gdLst/>
                  <a:ahLst/>
                  <a:cxnLst/>
                  <a:rect l="l" t="t" r="r" b="b"/>
                  <a:pathLst>
                    <a:path w="6627" h="3934" extrusionOk="0">
                      <a:moveTo>
                        <a:pt x="639" y="1"/>
                      </a:moveTo>
                      <a:cubicBezTo>
                        <a:pt x="608" y="1"/>
                        <a:pt x="578" y="31"/>
                        <a:pt x="548" y="61"/>
                      </a:cubicBezTo>
                      <a:cubicBezTo>
                        <a:pt x="487" y="122"/>
                        <a:pt x="396" y="213"/>
                        <a:pt x="335" y="274"/>
                      </a:cubicBezTo>
                      <a:cubicBezTo>
                        <a:pt x="122" y="609"/>
                        <a:pt x="0" y="1004"/>
                        <a:pt x="31" y="1399"/>
                      </a:cubicBezTo>
                      <a:cubicBezTo>
                        <a:pt x="92" y="1976"/>
                        <a:pt x="426" y="2493"/>
                        <a:pt x="973" y="2767"/>
                      </a:cubicBezTo>
                      <a:cubicBezTo>
                        <a:pt x="1277" y="2949"/>
                        <a:pt x="1611" y="3040"/>
                        <a:pt x="1946" y="3040"/>
                      </a:cubicBezTo>
                      <a:cubicBezTo>
                        <a:pt x="2311" y="3040"/>
                        <a:pt x="2675" y="2979"/>
                        <a:pt x="3040" y="2827"/>
                      </a:cubicBezTo>
                      <a:cubicBezTo>
                        <a:pt x="3387" y="2654"/>
                        <a:pt x="3693" y="2420"/>
                        <a:pt x="3959" y="2126"/>
                      </a:cubicBezTo>
                      <a:lnTo>
                        <a:pt x="3959" y="2126"/>
                      </a:lnTo>
                      <a:cubicBezTo>
                        <a:pt x="3956" y="2580"/>
                        <a:pt x="4134" y="3019"/>
                        <a:pt x="4438" y="3375"/>
                      </a:cubicBezTo>
                      <a:cubicBezTo>
                        <a:pt x="4766" y="3744"/>
                        <a:pt x="5219" y="3933"/>
                        <a:pt x="5684" y="3933"/>
                      </a:cubicBezTo>
                      <a:cubicBezTo>
                        <a:pt x="5909" y="3933"/>
                        <a:pt x="6136" y="3889"/>
                        <a:pt x="6353" y="3800"/>
                      </a:cubicBezTo>
                      <a:cubicBezTo>
                        <a:pt x="6475" y="3770"/>
                        <a:pt x="6536" y="3709"/>
                        <a:pt x="6627" y="3648"/>
                      </a:cubicBezTo>
                      <a:lnTo>
                        <a:pt x="6627" y="3648"/>
                      </a:lnTo>
                      <a:cubicBezTo>
                        <a:pt x="6626" y="3649"/>
                        <a:pt x="6535" y="3709"/>
                        <a:pt x="6323" y="3739"/>
                      </a:cubicBezTo>
                      <a:cubicBezTo>
                        <a:pt x="6080" y="3831"/>
                        <a:pt x="5806" y="3831"/>
                        <a:pt x="5532" y="3831"/>
                      </a:cubicBezTo>
                      <a:cubicBezTo>
                        <a:pt x="5137" y="3770"/>
                        <a:pt x="4773" y="3587"/>
                        <a:pt x="4499" y="3283"/>
                      </a:cubicBezTo>
                      <a:cubicBezTo>
                        <a:pt x="4174" y="2899"/>
                        <a:pt x="4050" y="2399"/>
                        <a:pt x="4127" y="1925"/>
                      </a:cubicBezTo>
                      <a:lnTo>
                        <a:pt x="4127" y="1925"/>
                      </a:lnTo>
                      <a:cubicBezTo>
                        <a:pt x="4130" y="1922"/>
                        <a:pt x="4132" y="1919"/>
                        <a:pt x="4134" y="1916"/>
                      </a:cubicBezTo>
                      <a:lnTo>
                        <a:pt x="4129" y="1914"/>
                      </a:lnTo>
                      <a:lnTo>
                        <a:pt x="4129" y="1914"/>
                      </a:lnTo>
                      <a:cubicBezTo>
                        <a:pt x="4131" y="1904"/>
                        <a:pt x="4132" y="1895"/>
                        <a:pt x="4134" y="1885"/>
                      </a:cubicBezTo>
                      <a:lnTo>
                        <a:pt x="4165" y="1581"/>
                      </a:lnTo>
                      <a:lnTo>
                        <a:pt x="3982" y="1824"/>
                      </a:lnTo>
                      <a:cubicBezTo>
                        <a:pt x="3709" y="2189"/>
                        <a:pt x="3344" y="2493"/>
                        <a:pt x="2949" y="2676"/>
                      </a:cubicBezTo>
                      <a:cubicBezTo>
                        <a:pt x="2660" y="2820"/>
                        <a:pt x="2351" y="2889"/>
                        <a:pt x="2040" y="2889"/>
                      </a:cubicBezTo>
                      <a:cubicBezTo>
                        <a:pt x="1697" y="2889"/>
                        <a:pt x="1353" y="2805"/>
                        <a:pt x="1034" y="2645"/>
                      </a:cubicBezTo>
                      <a:cubicBezTo>
                        <a:pt x="548" y="2402"/>
                        <a:pt x="213" y="1916"/>
                        <a:pt x="152" y="1369"/>
                      </a:cubicBezTo>
                      <a:cubicBezTo>
                        <a:pt x="92" y="1004"/>
                        <a:pt x="183" y="639"/>
                        <a:pt x="396" y="305"/>
                      </a:cubicBezTo>
                      <a:cubicBezTo>
                        <a:pt x="548" y="92"/>
                        <a:pt x="639" y="1"/>
                        <a:pt x="6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9"/>
                <p:cNvSpPr/>
                <p:nvPr/>
              </p:nvSpPr>
              <p:spPr>
                <a:xfrm>
                  <a:off x="-2597209" y="1917441"/>
                  <a:ext cx="16864" cy="14160"/>
                </a:xfrm>
                <a:custGeom>
                  <a:avLst/>
                  <a:gdLst/>
                  <a:ahLst/>
                  <a:cxnLst/>
                  <a:rect l="l" t="t" r="r" b="b"/>
                  <a:pathLst>
                    <a:path w="761" h="639" extrusionOk="0">
                      <a:moveTo>
                        <a:pt x="730" y="0"/>
                      </a:moveTo>
                      <a:cubicBezTo>
                        <a:pt x="700" y="0"/>
                        <a:pt x="609" y="213"/>
                        <a:pt x="426" y="365"/>
                      </a:cubicBezTo>
                      <a:cubicBezTo>
                        <a:pt x="213" y="547"/>
                        <a:pt x="1" y="578"/>
                        <a:pt x="1" y="608"/>
                      </a:cubicBezTo>
                      <a:cubicBezTo>
                        <a:pt x="1" y="639"/>
                        <a:pt x="62" y="639"/>
                        <a:pt x="153" y="639"/>
                      </a:cubicBezTo>
                      <a:cubicBezTo>
                        <a:pt x="426" y="608"/>
                        <a:pt x="669" y="426"/>
                        <a:pt x="730" y="152"/>
                      </a:cubicBezTo>
                      <a:cubicBezTo>
                        <a:pt x="761" y="61"/>
                        <a:pt x="730"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9"/>
                <p:cNvSpPr/>
                <p:nvPr/>
              </p:nvSpPr>
              <p:spPr>
                <a:xfrm>
                  <a:off x="-2510320" y="1834519"/>
                  <a:ext cx="21584" cy="19700"/>
                </a:xfrm>
                <a:custGeom>
                  <a:avLst/>
                  <a:gdLst/>
                  <a:ahLst/>
                  <a:cxnLst/>
                  <a:rect l="l" t="t" r="r" b="b"/>
                  <a:pathLst>
                    <a:path w="974" h="889" extrusionOk="0">
                      <a:moveTo>
                        <a:pt x="516" y="0"/>
                      </a:moveTo>
                      <a:cubicBezTo>
                        <a:pt x="496" y="0"/>
                        <a:pt x="477" y="1"/>
                        <a:pt x="457" y="4"/>
                      </a:cubicBezTo>
                      <a:cubicBezTo>
                        <a:pt x="214" y="4"/>
                        <a:pt x="1" y="216"/>
                        <a:pt x="1" y="460"/>
                      </a:cubicBezTo>
                      <a:cubicBezTo>
                        <a:pt x="29" y="713"/>
                        <a:pt x="214" y="888"/>
                        <a:pt x="459" y="888"/>
                      </a:cubicBezTo>
                      <a:cubicBezTo>
                        <a:pt x="478" y="888"/>
                        <a:pt x="498" y="887"/>
                        <a:pt x="517" y="885"/>
                      </a:cubicBezTo>
                      <a:cubicBezTo>
                        <a:pt x="761" y="885"/>
                        <a:pt x="973" y="672"/>
                        <a:pt x="973" y="429"/>
                      </a:cubicBezTo>
                      <a:cubicBezTo>
                        <a:pt x="945" y="176"/>
                        <a:pt x="760" y="0"/>
                        <a:pt x="5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9"/>
                <p:cNvSpPr/>
                <p:nvPr/>
              </p:nvSpPr>
              <p:spPr>
                <a:xfrm>
                  <a:off x="-2519073" y="1823128"/>
                  <a:ext cx="43810" cy="11678"/>
                </a:xfrm>
                <a:custGeom>
                  <a:avLst/>
                  <a:gdLst/>
                  <a:ahLst/>
                  <a:cxnLst/>
                  <a:rect l="l" t="t" r="r" b="b"/>
                  <a:pathLst>
                    <a:path w="1977" h="527" extrusionOk="0">
                      <a:moveTo>
                        <a:pt x="1034" y="1"/>
                      </a:moveTo>
                      <a:cubicBezTo>
                        <a:pt x="761" y="1"/>
                        <a:pt x="487" y="92"/>
                        <a:pt x="274" y="244"/>
                      </a:cubicBezTo>
                      <a:cubicBezTo>
                        <a:pt x="92" y="366"/>
                        <a:pt x="1" y="427"/>
                        <a:pt x="61" y="487"/>
                      </a:cubicBezTo>
                      <a:cubicBezTo>
                        <a:pt x="68" y="494"/>
                        <a:pt x="79" y="497"/>
                        <a:pt x="93" y="497"/>
                      </a:cubicBezTo>
                      <a:cubicBezTo>
                        <a:pt x="205" y="497"/>
                        <a:pt x="544" y="305"/>
                        <a:pt x="1004" y="305"/>
                      </a:cubicBezTo>
                      <a:cubicBezTo>
                        <a:pt x="1469" y="305"/>
                        <a:pt x="1811" y="527"/>
                        <a:pt x="1919" y="527"/>
                      </a:cubicBezTo>
                      <a:cubicBezTo>
                        <a:pt x="1931" y="527"/>
                        <a:pt x="1940" y="524"/>
                        <a:pt x="1946" y="518"/>
                      </a:cubicBezTo>
                      <a:cubicBezTo>
                        <a:pt x="1976" y="487"/>
                        <a:pt x="1916" y="366"/>
                        <a:pt x="1764" y="244"/>
                      </a:cubicBezTo>
                      <a:cubicBezTo>
                        <a:pt x="1551" y="92"/>
                        <a:pt x="1277" y="1"/>
                        <a:pt x="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9"/>
                <p:cNvSpPr/>
                <p:nvPr/>
              </p:nvSpPr>
              <p:spPr>
                <a:xfrm>
                  <a:off x="-2619435" y="1834519"/>
                  <a:ext cx="20897" cy="19700"/>
                </a:xfrm>
                <a:custGeom>
                  <a:avLst/>
                  <a:gdLst/>
                  <a:ahLst/>
                  <a:cxnLst/>
                  <a:rect l="l" t="t" r="r" b="b"/>
                  <a:pathLst>
                    <a:path w="943" h="889" extrusionOk="0">
                      <a:moveTo>
                        <a:pt x="510" y="0"/>
                      </a:moveTo>
                      <a:cubicBezTo>
                        <a:pt x="492" y="0"/>
                        <a:pt x="474" y="1"/>
                        <a:pt x="457" y="4"/>
                      </a:cubicBezTo>
                      <a:cubicBezTo>
                        <a:pt x="183" y="4"/>
                        <a:pt x="1" y="216"/>
                        <a:pt x="1" y="460"/>
                      </a:cubicBezTo>
                      <a:cubicBezTo>
                        <a:pt x="1" y="713"/>
                        <a:pt x="210" y="888"/>
                        <a:pt x="434" y="888"/>
                      </a:cubicBezTo>
                      <a:cubicBezTo>
                        <a:pt x="452" y="888"/>
                        <a:pt x="469" y="887"/>
                        <a:pt x="487" y="885"/>
                      </a:cubicBezTo>
                      <a:cubicBezTo>
                        <a:pt x="730" y="885"/>
                        <a:pt x="943" y="672"/>
                        <a:pt x="943" y="429"/>
                      </a:cubicBezTo>
                      <a:cubicBezTo>
                        <a:pt x="943" y="176"/>
                        <a:pt x="734" y="0"/>
                        <a:pt x="5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9"/>
                <p:cNvSpPr/>
                <p:nvPr/>
              </p:nvSpPr>
              <p:spPr>
                <a:xfrm>
                  <a:off x="-2630205" y="1823128"/>
                  <a:ext cx="43123" cy="11678"/>
                </a:xfrm>
                <a:custGeom>
                  <a:avLst/>
                  <a:gdLst/>
                  <a:ahLst/>
                  <a:cxnLst/>
                  <a:rect l="l" t="t" r="r" b="b"/>
                  <a:pathLst>
                    <a:path w="1946" h="527" extrusionOk="0">
                      <a:moveTo>
                        <a:pt x="1003" y="1"/>
                      </a:moveTo>
                      <a:cubicBezTo>
                        <a:pt x="730" y="1"/>
                        <a:pt x="487" y="92"/>
                        <a:pt x="243" y="244"/>
                      </a:cubicBezTo>
                      <a:cubicBezTo>
                        <a:pt x="92" y="366"/>
                        <a:pt x="0" y="427"/>
                        <a:pt x="61" y="487"/>
                      </a:cubicBezTo>
                      <a:cubicBezTo>
                        <a:pt x="68" y="494"/>
                        <a:pt x="78" y="497"/>
                        <a:pt x="92" y="497"/>
                      </a:cubicBezTo>
                      <a:cubicBezTo>
                        <a:pt x="205" y="497"/>
                        <a:pt x="544" y="305"/>
                        <a:pt x="1003" y="305"/>
                      </a:cubicBezTo>
                      <a:cubicBezTo>
                        <a:pt x="1468" y="305"/>
                        <a:pt x="1786" y="527"/>
                        <a:pt x="1889" y="527"/>
                      </a:cubicBezTo>
                      <a:cubicBezTo>
                        <a:pt x="1900" y="527"/>
                        <a:pt x="1909" y="524"/>
                        <a:pt x="1915" y="518"/>
                      </a:cubicBezTo>
                      <a:cubicBezTo>
                        <a:pt x="1946" y="487"/>
                        <a:pt x="1915" y="366"/>
                        <a:pt x="1763" y="244"/>
                      </a:cubicBezTo>
                      <a:cubicBezTo>
                        <a:pt x="1551" y="92"/>
                        <a:pt x="1277" y="1"/>
                        <a:pt x="10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9"/>
                <p:cNvSpPr/>
                <p:nvPr/>
              </p:nvSpPr>
              <p:spPr>
                <a:xfrm>
                  <a:off x="-2554086" y="1825167"/>
                  <a:ext cx="35035" cy="94823"/>
                </a:xfrm>
                <a:custGeom>
                  <a:avLst/>
                  <a:gdLst/>
                  <a:ahLst/>
                  <a:cxnLst/>
                  <a:rect l="l" t="t" r="r" b="b"/>
                  <a:pathLst>
                    <a:path w="1581" h="4279" extrusionOk="0">
                      <a:moveTo>
                        <a:pt x="0" y="0"/>
                      </a:moveTo>
                      <a:lnTo>
                        <a:pt x="0" y="0"/>
                      </a:lnTo>
                      <a:cubicBezTo>
                        <a:pt x="243" y="882"/>
                        <a:pt x="517" y="1763"/>
                        <a:pt x="882" y="2614"/>
                      </a:cubicBezTo>
                      <a:lnTo>
                        <a:pt x="1246" y="3587"/>
                      </a:lnTo>
                      <a:cubicBezTo>
                        <a:pt x="1337" y="3708"/>
                        <a:pt x="1368" y="3860"/>
                        <a:pt x="1337" y="3982"/>
                      </a:cubicBezTo>
                      <a:cubicBezTo>
                        <a:pt x="1337" y="4073"/>
                        <a:pt x="1216" y="4104"/>
                        <a:pt x="1064" y="4104"/>
                      </a:cubicBezTo>
                      <a:cubicBezTo>
                        <a:pt x="790" y="4134"/>
                        <a:pt x="517" y="4164"/>
                        <a:pt x="243" y="4256"/>
                      </a:cubicBezTo>
                      <a:cubicBezTo>
                        <a:pt x="380" y="4271"/>
                        <a:pt x="524" y="4278"/>
                        <a:pt x="669" y="4278"/>
                      </a:cubicBezTo>
                      <a:cubicBezTo>
                        <a:pt x="813" y="4278"/>
                        <a:pt x="958" y="4271"/>
                        <a:pt x="1094" y="4256"/>
                      </a:cubicBezTo>
                      <a:cubicBezTo>
                        <a:pt x="1155" y="4256"/>
                        <a:pt x="1246" y="4256"/>
                        <a:pt x="1307" y="4225"/>
                      </a:cubicBezTo>
                      <a:cubicBezTo>
                        <a:pt x="1398" y="4195"/>
                        <a:pt x="1489" y="4134"/>
                        <a:pt x="1520" y="4043"/>
                      </a:cubicBezTo>
                      <a:cubicBezTo>
                        <a:pt x="1581" y="3860"/>
                        <a:pt x="1550" y="3678"/>
                        <a:pt x="1459" y="3526"/>
                      </a:cubicBezTo>
                      <a:lnTo>
                        <a:pt x="1094" y="2523"/>
                      </a:lnTo>
                      <a:cubicBezTo>
                        <a:pt x="790" y="1672"/>
                        <a:pt x="426" y="82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9"/>
                <p:cNvSpPr/>
                <p:nvPr/>
              </p:nvSpPr>
              <p:spPr>
                <a:xfrm>
                  <a:off x="-2590472" y="1933729"/>
                  <a:ext cx="41218" cy="34259"/>
                </a:xfrm>
                <a:custGeom>
                  <a:avLst/>
                  <a:gdLst/>
                  <a:ahLst/>
                  <a:cxnLst/>
                  <a:rect l="l" t="t" r="r" b="b"/>
                  <a:pathLst>
                    <a:path w="1860" h="1546" extrusionOk="0">
                      <a:moveTo>
                        <a:pt x="749" y="1"/>
                      </a:moveTo>
                      <a:cubicBezTo>
                        <a:pt x="631" y="1"/>
                        <a:pt x="505" y="51"/>
                        <a:pt x="396" y="116"/>
                      </a:cubicBezTo>
                      <a:cubicBezTo>
                        <a:pt x="92" y="329"/>
                        <a:pt x="1" y="694"/>
                        <a:pt x="122" y="1028"/>
                      </a:cubicBezTo>
                      <a:cubicBezTo>
                        <a:pt x="274" y="1363"/>
                        <a:pt x="609" y="1545"/>
                        <a:pt x="943" y="1545"/>
                      </a:cubicBezTo>
                      <a:cubicBezTo>
                        <a:pt x="1308" y="1515"/>
                        <a:pt x="1612" y="1302"/>
                        <a:pt x="1764" y="998"/>
                      </a:cubicBezTo>
                      <a:lnTo>
                        <a:pt x="1764" y="998"/>
                      </a:lnTo>
                      <a:lnTo>
                        <a:pt x="1672" y="1119"/>
                      </a:lnTo>
                      <a:cubicBezTo>
                        <a:pt x="1860" y="798"/>
                        <a:pt x="1623" y="430"/>
                        <a:pt x="1293" y="430"/>
                      </a:cubicBezTo>
                      <a:cubicBezTo>
                        <a:pt x="1249" y="430"/>
                        <a:pt x="1203" y="436"/>
                        <a:pt x="1156" y="451"/>
                      </a:cubicBezTo>
                      <a:cubicBezTo>
                        <a:pt x="1186" y="268"/>
                        <a:pt x="1065" y="86"/>
                        <a:pt x="882" y="25"/>
                      </a:cubicBezTo>
                      <a:cubicBezTo>
                        <a:pt x="840" y="8"/>
                        <a:pt x="795" y="1"/>
                        <a:pt x="749"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9"/>
                <p:cNvSpPr/>
                <p:nvPr/>
              </p:nvSpPr>
              <p:spPr>
                <a:xfrm>
                  <a:off x="-2584400" y="1927546"/>
                  <a:ext cx="39090" cy="32354"/>
                </a:xfrm>
                <a:custGeom>
                  <a:avLst/>
                  <a:gdLst/>
                  <a:ahLst/>
                  <a:cxnLst/>
                  <a:rect l="l" t="t" r="r" b="b"/>
                  <a:pathLst>
                    <a:path w="1764" h="1460" extrusionOk="0">
                      <a:moveTo>
                        <a:pt x="122" y="0"/>
                      </a:moveTo>
                      <a:cubicBezTo>
                        <a:pt x="61" y="0"/>
                        <a:pt x="0" y="122"/>
                        <a:pt x="61" y="365"/>
                      </a:cubicBezTo>
                      <a:cubicBezTo>
                        <a:pt x="91" y="669"/>
                        <a:pt x="243" y="943"/>
                        <a:pt x="487" y="1155"/>
                      </a:cubicBezTo>
                      <a:cubicBezTo>
                        <a:pt x="730" y="1368"/>
                        <a:pt x="1034" y="1459"/>
                        <a:pt x="1368" y="1459"/>
                      </a:cubicBezTo>
                      <a:cubicBezTo>
                        <a:pt x="1611" y="1459"/>
                        <a:pt x="1763" y="1429"/>
                        <a:pt x="1763" y="1338"/>
                      </a:cubicBezTo>
                      <a:cubicBezTo>
                        <a:pt x="1763" y="1277"/>
                        <a:pt x="1155" y="1338"/>
                        <a:pt x="669" y="943"/>
                      </a:cubicBezTo>
                      <a:cubicBezTo>
                        <a:pt x="213" y="547"/>
                        <a:pt x="21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9"/>
                <p:cNvSpPr/>
                <p:nvPr/>
              </p:nvSpPr>
              <p:spPr>
                <a:xfrm>
                  <a:off x="-2630205" y="1805777"/>
                  <a:ext cx="53228" cy="15601"/>
                </a:xfrm>
                <a:custGeom>
                  <a:avLst/>
                  <a:gdLst/>
                  <a:ahLst/>
                  <a:cxnLst/>
                  <a:rect l="l" t="t" r="r" b="b"/>
                  <a:pathLst>
                    <a:path w="2402" h="704" extrusionOk="0">
                      <a:moveTo>
                        <a:pt x="1400" y="1"/>
                      </a:moveTo>
                      <a:cubicBezTo>
                        <a:pt x="1012" y="1"/>
                        <a:pt x="633" y="115"/>
                        <a:pt x="304" y="328"/>
                      </a:cubicBezTo>
                      <a:cubicBezTo>
                        <a:pt x="92" y="450"/>
                        <a:pt x="0" y="602"/>
                        <a:pt x="61" y="662"/>
                      </a:cubicBezTo>
                      <a:cubicBezTo>
                        <a:pt x="76" y="692"/>
                        <a:pt x="115" y="703"/>
                        <a:pt x="175" y="703"/>
                      </a:cubicBezTo>
                      <a:cubicBezTo>
                        <a:pt x="363" y="703"/>
                        <a:pt x="754" y="587"/>
                        <a:pt x="1216" y="541"/>
                      </a:cubicBezTo>
                      <a:cubicBezTo>
                        <a:pt x="1824" y="480"/>
                        <a:pt x="2310" y="541"/>
                        <a:pt x="2371" y="389"/>
                      </a:cubicBezTo>
                      <a:cubicBezTo>
                        <a:pt x="2402" y="328"/>
                        <a:pt x="2280" y="206"/>
                        <a:pt x="2067" y="115"/>
                      </a:cubicBezTo>
                      <a:cubicBezTo>
                        <a:pt x="1846" y="38"/>
                        <a:pt x="1622" y="1"/>
                        <a:pt x="14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9"/>
                <p:cNvSpPr/>
                <p:nvPr/>
              </p:nvSpPr>
              <p:spPr>
                <a:xfrm>
                  <a:off x="-2517056" y="1800902"/>
                  <a:ext cx="40442" cy="12676"/>
                </a:xfrm>
                <a:custGeom>
                  <a:avLst/>
                  <a:gdLst/>
                  <a:ahLst/>
                  <a:cxnLst/>
                  <a:rect l="l" t="t" r="r" b="b"/>
                  <a:pathLst>
                    <a:path w="1825" h="572" extrusionOk="0">
                      <a:moveTo>
                        <a:pt x="913" y="1"/>
                      </a:moveTo>
                      <a:cubicBezTo>
                        <a:pt x="670" y="1"/>
                        <a:pt x="426" y="62"/>
                        <a:pt x="214" y="183"/>
                      </a:cubicBezTo>
                      <a:cubicBezTo>
                        <a:pt x="62" y="305"/>
                        <a:pt x="1" y="426"/>
                        <a:pt x="62" y="487"/>
                      </a:cubicBezTo>
                      <a:cubicBezTo>
                        <a:pt x="86" y="536"/>
                        <a:pt x="159" y="550"/>
                        <a:pt x="265" y="550"/>
                      </a:cubicBezTo>
                      <a:cubicBezTo>
                        <a:pt x="424" y="550"/>
                        <a:pt x="657" y="518"/>
                        <a:pt x="913" y="518"/>
                      </a:cubicBezTo>
                      <a:cubicBezTo>
                        <a:pt x="1196" y="518"/>
                        <a:pt x="1440" y="572"/>
                        <a:pt x="1597" y="572"/>
                      </a:cubicBezTo>
                      <a:cubicBezTo>
                        <a:pt x="1676" y="572"/>
                        <a:pt x="1733" y="558"/>
                        <a:pt x="1764" y="518"/>
                      </a:cubicBezTo>
                      <a:cubicBezTo>
                        <a:pt x="1825" y="457"/>
                        <a:pt x="1764" y="335"/>
                        <a:pt x="1612" y="244"/>
                      </a:cubicBezTo>
                      <a:cubicBezTo>
                        <a:pt x="1429" y="92"/>
                        <a:pt x="118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9"/>
                <p:cNvSpPr/>
                <p:nvPr/>
              </p:nvSpPr>
              <p:spPr>
                <a:xfrm>
                  <a:off x="-2641662" y="2009716"/>
                  <a:ext cx="93648" cy="48752"/>
                </a:xfrm>
                <a:custGeom>
                  <a:avLst/>
                  <a:gdLst/>
                  <a:ahLst/>
                  <a:cxnLst/>
                  <a:rect l="l" t="t" r="r" b="b"/>
                  <a:pathLst>
                    <a:path w="4226" h="2200" extrusionOk="0">
                      <a:moveTo>
                        <a:pt x="1" y="1"/>
                      </a:moveTo>
                      <a:cubicBezTo>
                        <a:pt x="1" y="1"/>
                        <a:pt x="931" y="2199"/>
                        <a:pt x="3822" y="2199"/>
                      </a:cubicBezTo>
                      <a:cubicBezTo>
                        <a:pt x="3934" y="2199"/>
                        <a:pt x="4048" y="2196"/>
                        <a:pt x="4165" y="2189"/>
                      </a:cubicBezTo>
                      <a:lnTo>
                        <a:pt x="4226" y="1399"/>
                      </a:lnTo>
                      <a:cubicBezTo>
                        <a:pt x="2706" y="1338"/>
                        <a:pt x="1247" y="852"/>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9"/>
                <p:cNvSpPr/>
                <p:nvPr/>
              </p:nvSpPr>
              <p:spPr>
                <a:xfrm>
                  <a:off x="-3020199" y="2675867"/>
                  <a:ext cx="379224" cy="1751970"/>
                </a:xfrm>
                <a:custGeom>
                  <a:avLst/>
                  <a:gdLst/>
                  <a:ahLst/>
                  <a:cxnLst/>
                  <a:rect l="l" t="t" r="r" b="b"/>
                  <a:pathLst>
                    <a:path w="17113" h="79060" extrusionOk="0">
                      <a:moveTo>
                        <a:pt x="17113" y="1"/>
                      </a:moveTo>
                      <a:lnTo>
                        <a:pt x="17113" y="1"/>
                      </a:lnTo>
                      <a:cubicBezTo>
                        <a:pt x="17083" y="62"/>
                        <a:pt x="17052" y="153"/>
                        <a:pt x="17052" y="214"/>
                      </a:cubicBezTo>
                      <a:cubicBezTo>
                        <a:pt x="17113" y="62"/>
                        <a:pt x="17113" y="1"/>
                        <a:pt x="17113" y="1"/>
                      </a:cubicBezTo>
                      <a:close/>
                      <a:moveTo>
                        <a:pt x="17052" y="214"/>
                      </a:moveTo>
                      <a:cubicBezTo>
                        <a:pt x="16991" y="335"/>
                        <a:pt x="16961" y="548"/>
                        <a:pt x="16870" y="791"/>
                      </a:cubicBezTo>
                      <a:lnTo>
                        <a:pt x="16323" y="3071"/>
                      </a:lnTo>
                      <a:cubicBezTo>
                        <a:pt x="15806" y="5046"/>
                        <a:pt x="15107" y="7934"/>
                        <a:pt x="14256" y="11490"/>
                      </a:cubicBezTo>
                      <a:cubicBezTo>
                        <a:pt x="12554" y="18603"/>
                        <a:pt x="10274" y="28451"/>
                        <a:pt x="7903" y="39393"/>
                      </a:cubicBezTo>
                      <a:cubicBezTo>
                        <a:pt x="5532" y="50305"/>
                        <a:pt x="3557" y="60214"/>
                        <a:pt x="2158" y="67418"/>
                      </a:cubicBezTo>
                      <a:cubicBezTo>
                        <a:pt x="1459" y="70974"/>
                        <a:pt x="912" y="73892"/>
                        <a:pt x="547" y="75929"/>
                      </a:cubicBezTo>
                      <a:cubicBezTo>
                        <a:pt x="365" y="76932"/>
                        <a:pt x="213" y="77692"/>
                        <a:pt x="122" y="78239"/>
                      </a:cubicBezTo>
                      <a:lnTo>
                        <a:pt x="31" y="78847"/>
                      </a:lnTo>
                      <a:lnTo>
                        <a:pt x="152" y="78239"/>
                      </a:lnTo>
                      <a:lnTo>
                        <a:pt x="608" y="75929"/>
                      </a:lnTo>
                      <a:cubicBezTo>
                        <a:pt x="1034" y="73923"/>
                        <a:pt x="1581" y="71005"/>
                        <a:pt x="2310" y="67418"/>
                      </a:cubicBezTo>
                      <a:cubicBezTo>
                        <a:pt x="3708" y="60245"/>
                        <a:pt x="5745" y="50336"/>
                        <a:pt x="8085" y="39424"/>
                      </a:cubicBezTo>
                      <a:cubicBezTo>
                        <a:pt x="10456" y="28512"/>
                        <a:pt x="12706" y="18664"/>
                        <a:pt x="14377" y="11521"/>
                      </a:cubicBezTo>
                      <a:cubicBezTo>
                        <a:pt x="15259" y="7964"/>
                        <a:pt x="15897" y="5077"/>
                        <a:pt x="16384" y="3101"/>
                      </a:cubicBezTo>
                      <a:lnTo>
                        <a:pt x="16931" y="821"/>
                      </a:lnTo>
                      <a:cubicBezTo>
                        <a:pt x="16991" y="548"/>
                        <a:pt x="17022" y="335"/>
                        <a:pt x="17052" y="214"/>
                      </a:cubicBezTo>
                      <a:close/>
                      <a:moveTo>
                        <a:pt x="31" y="78847"/>
                      </a:moveTo>
                      <a:cubicBezTo>
                        <a:pt x="13" y="78919"/>
                        <a:pt x="5" y="78981"/>
                        <a:pt x="2" y="79019"/>
                      </a:cubicBezTo>
                      <a:lnTo>
                        <a:pt x="2" y="79019"/>
                      </a:lnTo>
                      <a:cubicBezTo>
                        <a:pt x="9" y="78949"/>
                        <a:pt x="31" y="78898"/>
                        <a:pt x="31" y="78847"/>
                      </a:cubicBezTo>
                      <a:close/>
                      <a:moveTo>
                        <a:pt x="2" y="79019"/>
                      </a:moveTo>
                      <a:cubicBezTo>
                        <a:pt x="1" y="79032"/>
                        <a:pt x="0" y="79045"/>
                        <a:pt x="0" y="79060"/>
                      </a:cubicBezTo>
                      <a:lnTo>
                        <a:pt x="0" y="79060"/>
                      </a:lnTo>
                      <a:cubicBezTo>
                        <a:pt x="0" y="79060"/>
                        <a:pt x="0" y="79045"/>
                        <a:pt x="2" y="7901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9"/>
                <p:cNvSpPr/>
                <p:nvPr/>
              </p:nvSpPr>
              <p:spPr>
                <a:xfrm>
                  <a:off x="-3072740" y="2660377"/>
                  <a:ext cx="364421" cy="1754673"/>
                </a:xfrm>
                <a:custGeom>
                  <a:avLst/>
                  <a:gdLst/>
                  <a:ahLst/>
                  <a:cxnLst/>
                  <a:rect l="l" t="t" r="r" b="b"/>
                  <a:pathLst>
                    <a:path w="16445" h="79182" extrusionOk="0">
                      <a:moveTo>
                        <a:pt x="16384" y="1"/>
                      </a:moveTo>
                      <a:cubicBezTo>
                        <a:pt x="16347" y="1"/>
                        <a:pt x="12641" y="17710"/>
                        <a:pt x="8116" y="39576"/>
                      </a:cubicBezTo>
                      <a:cubicBezTo>
                        <a:pt x="3617" y="61430"/>
                        <a:pt x="0" y="79181"/>
                        <a:pt x="61" y="79181"/>
                      </a:cubicBezTo>
                      <a:cubicBezTo>
                        <a:pt x="122" y="79181"/>
                        <a:pt x="3800" y="61461"/>
                        <a:pt x="8329" y="39606"/>
                      </a:cubicBezTo>
                      <a:cubicBezTo>
                        <a:pt x="12827" y="17752"/>
                        <a:pt x="16444" y="1"/>
                        <a:pt x="16384" y="1"/>
                      </a:cubicBezTo>
                      <a:cubicBezTo>
                        <a:pt x="16384" y="1"/>
                        <a:pt x="16384" y="1"/>
                        <a:pt x="1638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9"/>
                <p:cNvSpPr/>
                <p:nvPr/>
              </p:nvSpPr>
              <p:spPr>
                <a:xfrm>
                  <a:off x="-3125282" y="2656344"/>
                  <a:ext cx="383966" cy="1763404"/>
                </a:xfrm>
                <a:custGeom>
                  <a:avLst/>
                  <a:gdLst/>
                  <a:ahLst/>
                  <a:cxnLst/>
                  <a:rect l="l" t="t" r="r" b="b"/>
                  <a:pathLst>
                    <a:path w="17327" h="79576" extrusionOk="0">
                      <a:moveTo>
                        <a:pt x="17326" y="0"/>
                      </a:moveTo>
                      <a:lnTo>
                        <a:pt x="17326" y="0"/>
                      </a:lnTo>
                      <a:cubicBezTo>
                        <a:pt x="17265" y="61"/>
                        <a:pt x="17235" y="91"/>
                        <a:pt x="17204" y="183"/>
                      </a:cubicBezTo>
                      <a:lnTo>
                        <a:pt x="16901" y="699"/>
                      </a:lnTo>
                      <a:lnTo>
                        <a:pt x="16445" y="1611"/>
                      </a:lnTo>
                      <a:cubicBezTo>
                        <a:pt x="16323" y="1794"/>
                        <a:pt x="16232" y="1976"/>
                        <a:pt x="16141" y="2158"/>
                      </a:cubicBezTo>
                      <a:cubicBezTo>
                        <a:pt x="16019" y="2371"/>
                        <a:pt x="15928" y="2614"/>
                        <a:pt x="15806" y="2827"/>
                      </a:cubicBezTo>
                      <a:lnTo>
                        <a:pt x="15077" y="4408"/>
                      </a:lnTo>
                      <a:cubicBezTo>
                        <a:pt x="14834" y="4985"/>
                        <a:pt x="14590" y="5623"/>
                        <a:pt x="14317" y="6292"/>
                      </a:cubicBezTo>
                      <a:cubicBezTo>
                        <a:pt x="13770" y="7660"/>
                        <a:pt x="13223" y="9241"/>
                        <a:pt x="12675" y="11004"/>
                      </a:cubicBezTo>
                      <a:cubicBezTo>
                        <a:pt x="11429" y="15168"/>
                        <a:pt x="10487" y="19393"/>
                        <a:pt x="9849" y="23678"/>
                      </a:cubicBezTo>
                      <a:cubicBezTo>
                        <a:pt x="9058" y="28511"/>
                        <a:pt x="8450" y="33861"/>
                        <a:pt x="7691" y="39454"/>
                      </a:cubicBezTo>
                      <a:cubicBezTo>
                        <a:pt x="6171" y="50639"/>
                        <a:pt x="4256" y="60700"/>
                        <a:pt x="2675" y="67904"/>
                      </a:cubicBezTo>
                      <a:cubicBezTo>
                        <a:pt x="1885" y="71491"/>
                        <a:pt x="1216" y="74439"/>
                        <a:pt x="730" y="76445"/>
                      </a:cubicBezTo>
                      <a:cubicBezTo>
                        <a:pt x="487" y="77448"/>
                        <a:pt x="304" y="78208"/>
                        <a:pt x="183" y="78755"/>
                      </a:cubicBezTo>
                      <a:lnTo>
                        <a:pt x="31" y="79363"/>
                      </a:lnTo>
                      <a:cubicBezTo>
                        <a:pt x="6" y="79464"/>
                        <a:pt x="1" y="79544"/>
                        <a:pt x="1" y="79568"/>
                      </a:cubicBezTo>
                      <a:lnTo>
                        <a:pt x="1" y="79568"/>
                      </a:lnTo>
                      <a:cubicBezTo>
                        <a:pt x="3" y="79508"/>
                        <a:pt x="32" y="79422"/>
                        <a:pt x="61" y="79363"/>
                      </a:cubicBezTo>
                      <a:cubicBezTo>
                        <a:pt x="92" y="79211"/>
                        <a:pt x="152" y="79029"/>
                        <a:pt x="213" y="78755"/>
                      </a:cubicBezTo>
                      <a:lnTo>
                        <a:pt x="821" y="76476"/>
                      </a:lnTo>
                      <a:cubicBezTo>
                        <a:pt x="1308" y="74469"/>
                        <a:pt x="2007" y="71551"/>
                        <a:pt x="2827" y="67934"/>
                      </a:cubicBezTo>
                      <a:cubicBezTo>
                        <a:pt x="4438" y="60731"/>
                        <a:pt x="6353" y="50670"/>
                        <a:pt x="7873" y="39484"/>
                      </a:cubicBezTo>
                      <a:cubicBezTo>
                        <a:pt x="8633" y="33891"/>
                        <a:pt x="9241" y="28542"/>
                        <a:pt x="10031" y="23709"/>
                      </a:cubicBezTo>
                      <a:cubicBezTo>
                        <a:pt x="10669" y="19453"/>
                        <a:pt x="11612" y="15198"/>
                        <a:pt x="12797" y="11064"/>
                      </a:cubicBezTo>
                      <a:cubicBezTo>
                        <a:pt x="13344" y="9301"/>
                        <a:pt x="13891" y="7721"/>
                        <a:pt x="14408" y="6323"/>
                      </a:cubicBezTo>
                      <a:cubicBezTo>
                        <a:pt x="14682" y="5654"/>
                        <a:pt x="14925" y="5016"/>
                        <a:pt x="15168" y="4438"/>
                      </a:cubicBezTo>
                      <a:cubicBezTo>
                        <a:pt x="15442" y="3861"/>
                        <a:pt x="15685" y="3344"/>
                        <a:pt x="15897" y="2857"/>
                      </a:cubicBezTo>
                      <a:lnTo>
                        <a:pt x="16201" y="2189"/>
                      </a:lnTo>
                      <a:lnTo>
                        <a:pt x="16475" y="1642"/>
                      </a:lnTo>
                      <a:lnTo>
                        <a:pt x="16931" y="730"/>
                      </a:lnTo>
                      <a:cubicBezTo>
                        <a:pt x="17052" y="487"/>
                        <a:pt x="17144" y="304"/>
                        <a:pt x="17235" y="183"/>
                      </a:cubicBezTo>
                      <a:lnTo>
                        <a:pt x="17326" y="0"/>
                      </a:lnTo>
                      <a:close/>
                      <a:moveTo>
                        <a:pt x="1" y="79568"/>
                      </a:moveTo>
                      <a:lnTo>
                        <a:pt x="1" y="79568"/>
                      </a:lnTo>
                      <a:cubicBezTo>
                        <a:pt x="1" y="79571"/>
                        <a:pt x="0" y="79573"/>
                        <a:pt x="0" y="79576"/>
                      </a:cubicBezTo>
                      <a:lnTo>
                        <a:pt x="0" y="79576"/>
                      </a:lnTo>
                      <a:cubicBezTo>
                        <a:pt x="0" y="79576"/>
                        <a:pt x="0" y="79573"/>
                        <a:pt x="1" y="79568"/>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9"/>
                <p:cNvSpPr/>
                <p:nvPr/>
              </p:nvSpPr>
              <p:spPr>
                <a:xfrm>
                  <a:off x="-2654448" y="2657009"/>
                  <a:ext cx="95665" cy="1806528"/>
                </a:xfrm>
                <a:custGeom>
                  <a:avLst/>
                  <a:gdLst/>
                  <a:ahLst/>
                  <a:cxnLst/>
                  <a:rect l="l" t="t" r="r" b="b"/>
                  <a:pathLst>
                    <a:path w="4317" h="81522" extrusionOk="0">
                      <a:moveTo>
                        <a:pt x="4316" y="1"/>
                      </a:moveTo>
                      <a:cubicBezTo>
                        <a:pt x="4316" y="1"/>
                        <a:pt x="4286" y="61"/>
                        <a:pt x="4286" y="213"/>
                      </a:cubicBezTo>
                      <a:lnTo>
                        <a:pt x="4286" y="821"/>
                      </a:lnTo>
                      <a:cubicBezTo>
                        <a:pt x="4286" y="1369"/>
                        <a:pt x="4255" y="2159"/>
                        <a:pt x="4255" y="3192"/>
                      </a:cubicBezTo>
                      <a:cubicBezTo>
                        <a:pt x="4225" y="4226"/>
                        <a:pt x="4195" y="5502"/>
                        <a:pt x="4164" y="6961"/>
                      </a:cubicBezTo>
                      <a:cubicBezTo>
                        <a:pt x="4104" y="8420"/>
                        <a:pt x="4073" y="10092"/>
                        <a:pt x="4012" y="11946"/>
                      </a:cubicBezTo>
                      <a:cubicBezTo>
                        <a:pt x="3891" y="15624"/>
                        <a:pt x="3708" y="20031"/>
                        <a:pt x="3435" y="24895"/>
                      </a:cubicBezTo>
                      <a:cubicBezTo>
                        <a:pt x="3192" y="29788"/>
                        <a:pt x="2888" y="35138"/>
                        <a:pt x="2523" y="40761"/>
                      </a:cubicBezTo>
                      <a:cubicBezTo>
                        <a:pt x="1793" y="52008"/>
                        <a:pt x="1155" y="62190"/>
                        <a:pt x="669" y="69576"/>
                      </a:cubicBezTo>
                      <a:cubicBezTo>
                        <a:pt x="426" y="73254"/>
                        <a:pt x="274" y="76263"/>
                        <a:pt x="152" y="78300"/>
                      </a:cubicBezTo>
                      <a:cubicBezTo>
                        <a:pt x="91" y="79333"/>
                        <a:pt x="61" y="80123"/>
                        <a:pt x="30" y="80701"/>
                      </a:cubicBezTo>
                      <a:cubicBezTo>
                        <a:pt x="0" y="80944"/>
                        <a:pt x="0" y="81157"/>
                        <a:pt x="0" y="81309"/>
                      </a:cubicBezTo>
                      <a:lnTo>
                        <a:pt x="0" y="81522"/>
                      </a:lnTo>
                      <a:cubicBezTo>
                        <a:pt x="91" y="80427"/>
                        <a:pt x="1246" y="63193"/>
                        <a:pt x="2736" y="40792"/>
                      </a:cubicBezTo>
                      <a:cubicBezTo>
                        <a:pt x="3100" y="35168"/>
                        <a:pt x="3404" y="29788"/>
                        <a:pt x="3648" y="24925"/>
                      </a:cubicBezTo>
                      <a:cubicBezTo>
                        <a:pt x="3860" y="20031"/>
                        <a:pt x="4043" y="15654"/>
                        <a:pt x="4134" y="11946"/>
                      </a:cubicBezTo>
                      <a:cubicBezTo>
                        <a:pt x="4225" y="10092"/>
                        <a:pt x="4225" y="8451"/>
                        <a:pt x="4255" y="6961"/>
                      </a:cubicBezTo>
                      <a:cubicBezTo>
                        <a:pt x="4316" y="5472"/>
                        <a:pt x="4316" y="4226"/>
                        <a:pt x="4316" y="3192"/>
                      </a:cubicBezTo>
                      <a:lnTo>
                        <a:pt x="4316" y="821"/>
                      </a:lnTo>
                      <a:lnTo>
                        <a:pt x="4316" y="213"/>
                      </a:lnTo>
                      <a:lnTo>
                        <a:pt x="43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9"/>
                <p:cNvSpPr/>
                <p:nvPr/>
              </p:nvSpPr>
              <p:spPr>
                <a:xfrm>
                  <a:off x="-2567559" y="2674516"/>
                  <a:ext cx="64685" cy="1782284"/>
                </a:xfrm>
                <a:custGeom>
                  <a:avLst/>
                  <a:gdLst/>
                  <a:ahLst/>
                  <a:cxnLst/>
                  <a:rect l="l" t="t" r="r" b="b"/>
                  <a:pathLst>
                    <a:path w="2919" h="80428" extrusionOk="0">
                      <a:moveTo>
                        <a:pt x="2918" y="1"/>
                      </a:moveTo>
                      <a:cubicBezTo>
                        <a:pt x="2918" y="153"/>
                        <a:pt x="2888" y="366"/>
                        <a:pt x="2888" y="609"/>
                      </a:cubicBezTo>
                      <a:cubicBezTo>
                        <a:pt x="2857" y="1156"/>
                        <a:pt x="2827" y="1946"/>
                        <a:pt x="2797" y="2980"/>
                      </a:cubicBezTo>
                      <a:cubicBezTo>
                        <a:pt x="2736" y="5016"/>
                        <a:pt x="2645" y="7995"/>
                        <a:pt x="2523" y="11642"/>
                      </a:cubicBezTo>
                      <a:cubicBezTo>
                        <a:pt x="2280" y="18937"/>
                        <a:pt x="1976" y="29059"/>
                        <a:pt x="1581" y="40214"/>
                      </a:cubicBezTo>
                      <a:cubicBezTo>
                        <a:pt x="1216" y="51400"/>
                        <a:pt x="821" y="61491"/>
                        <a:pt x="486" y="68817"/>
                      </a:cubicBezTo>
                      <a:cubicBezTo>
                        <a:pt x="334" y="72464"/>
                        <a:pt x="213" y="75412"/>
                        <a:pt x="122" y="77479"/>
                      </a:cubicBezTo>
                      <a:cubicBezTo>
                        <a:pt x="61" y="78482"/>
                        <a:pt x="31" y="79273"/>
                        <a:pt x="0" y="79820"/>
                      </a:cubicBezTo>
                      <a:cubicBezTo>
                        <a:pt x="0" y="80093"/>
                        <a:pt x="0" y="80306"/>
                        <a:pt x="0" y="80428"/>
                      </a:cubicBezTo>
                      <a:cubicBezTo>
                        <a:pt x="0" y="80276"/>
                        <a:pt x="31" y="80093"/>
                        <a:pt x="31" y="79820"/>
                      </a:cubicBezTo>
                      <a:cubicBezTo>
                        <a:pt x="91" y="79273"/>
                        <a:pt x="122" y="78482"/>
                        <a:pt x="183" y="77479"/>
                      </a:cubicBezTo>
                      <a:cubicBezTo>
                        <a:pt x="304" y="75443"/>
                        <a:pt x="456" y="72464"/>
                        <a:pt x="638" y="68817"/>
                      </a:cubicBezTo>
                      <a:cubicBezTo>
                        <a:pt x="1003" y="61522"/>
                        <a:pt x="1398" y="51400"/>
                        <a:pt x="1793" y="40245"/>
                      </a:cubicBezTo>
                      <a:cubicBezTo>
                        <a:pt x="2189" y="29059"/>
                        <a:pt x="2462" y="18968"/>
                        <a:pt x="2675" y="11642"/>
                      </a:cubicBezTo>
                      <a:cubicBezTo>
                        <a:pt x="2766" y="7995"/>
                        <a:pt x="2827" y="5016"/>
                        <a:pt x="2888" y="2980"/>
                      </a:cubicBezTo>
                      <a:cubicBezTo>
                        <a:pt x="2918" y="1946"/>
                        <a:pt x="2918" y="1156"/>
                        <a:pt x="2918" y="609"/>
                      </a:cubicBezTo>
                      <a:lnTo>
                        <a:pt x="291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9"/>
                <p:cNvSpPr/>
                <p:nvPr/>
              </p:nvSpPr>
              <p:spPr>
                <a:xfrm>
                  <a:off x="-2507616" y="2671834"/>
                  <a:ext cx="71422" cy="1778916"/>
                </a:xfrm>
                <a:custGeom>
                  <a:avLst/>
                  <a:gdLst/>
                  <a:ahLst/>
                  <a:cxnLst/>
                  <a:rect l="l" t="t" r="r" b="b"/>
                  <a:pathLst>
                    <a:path w="3223" h="80276" extrusionOk="0">
                      <a:moveTo>
                        <a:pt x="2371" y="0"/>
                      </a:moveTo>
                      <a:cubicBezTo>
                        <a:pt x="2371" y="0"/>
                        <a:pt x="2371" y="92"/>
                        <a:pt x="2371" y="213"/>
                      </a:cubicBezTo>
                      <a:cubicBezTo>
                        <a:pt x="2402" y="365"/>
                        <a:pt x="2402" y="578"/>
                        <a:pt x="2402" y="821"/>
                      </a:cubicBezTo>
                      <a:cubicBezTo>
                        <a:pt x="2432" y="1368"/>
                        <a:pt x="2462" y="2158"/>
                        <a:pt x="2493" y="3162"/>
                      </a:cubicBezTo>
                      <a:cubicBezTo>
                        <a:pt x="2584" y="5198"/>
                        <a:pt x="2706" y="8146"/>
                        <a:pt x="2827" y="11763"/>
                      </a:cubicBezTo>
                      <a:cubicBezTo>
                        <a:pt x="2888" y="13587"/>
                        <a:pt x="2949" y="15593"/>
                        <a:pt x="2979" y="17721"/>
                      </a:cubicBezTo>
                      <a:cubicBezTo>
                        <a:pt x="3010" y="19849"/>
                        <a:pt x="3040" y="22128"/>
                        <a:pt x="2949" y="24530"/>
                      </a:cubicBezTo>
                      <a:cubicBezTo>
                        <a:pt x="2584" y="29332"/>
                        <a:pt x="2310" y="34591"/>
                        <a:pt x="2006" y="40153"/>
                      </a:cubicBezTo>
                      <a:cubicBezTo>
                        <a:pt x="1399" y="51217"/>
                        <a:pt x="882" y="61247"/>
                        <a:pt x="547" y="68512"/>
                      </a:cubicBezTo>
                      <a:cubicBezTo>
                        <a:pt x="365" y="72129"/>
                        <a:pt x="213" y="75077"/>
                        <a:pt x="122" y="77114"/>
                      </a:cubicBezTo>
                      <a:cubicBezTo>
                        <a:pt x="92" y="78117"/>
                        <a:pt x="61" y="78907"/>
                        <a:pt x="31" y="79454"/>
                      </a:cubicBezTo>
                      <a:cubicBezTo>
                        <a:pt x="0" y="79728"/>
                        <a:pt x="0" y="79941"/>
                        <a:pt x="0" y="80062"/>
                      </a:cubicBezTo>
                      <a:lnTo>
                        <a:pt x="0" y="80275"/>
                      </a:lnTo>
                      <a:cubicBezTo>
                        <a:pt x="0" y="80275"/>
                        <a:pt x="31" y="80214"/>
                        <a:pt x="31" y="80062"/>
                      </a:cubicBezTo>
                      <a:cubicBezTo>
                        <a:pt x="61" y="79941"/>
                        <a:pt x="92" y="79728"/>
                        <a:pt x="92" y="79454"/>
                      </a:cubicBezTo>
                      <a:cubicBezTo>
                        <a:pt x="122" y="78938"/>
                        <a:pt x="152" y="78147"/>
                        <a:pt x="213" y="77114"/>
                      </a:cubicBezTo>
                      <a:cubicBezTo>
                        <a:pt x="335" y="75077"/>
                        <a:pt x="487" y="72160"/>
                        <a:pt x="699" y="68542"/>
                      </a:cubicBezTo>
                      <a:cubicBezTo>
                        <a:pt x="1064" y="61278"/>
                        <a:pt x="1611" y="51247"/>
                        <a:pt x="2219" y="40153"/>
                      </a:cubicBezTo>
                      <a:cubicBezTo>
                        <a:pt x="2523" y="34621"/>
                        <a:pt x="2797" y="29363"/>
                        <a:pt x="3131" y="24560"/>
                      </a:cubicBezTo>
                      <a:cubicBezTo>
                        <a:pt x="3222" y="22128"/>
                        <a:pt x="3162" y="19849"/>
                        <a:pt x="3131" y="17721"/>
                      </a:cubicBezTo>
                      <a:cubicBezTo>
                        <a:pt x="3101" y="15563"/>
                        <a:pt x="3040" y="13587"/>
                        <a:pt x="2949" y="11763"/>
                      </a:cubicBezTo>
                      <a:cubicBezTo>
                        <a:pt x="2827" y="8146"/>
                        <a:pt x="2675" y="5198"/>
                        <a:pt x="2584" y="3162"/>
                      </a:cubicBezTo>
                      <a:cubicBezTo>
                        <a:pt x="2523" y="2158"/>
                        <a:pt x="2462" y="1368"/>
                        <a:pt x="2432" y="821"/>
                      </a:cubicBezTo>
                      <a:cubicBezTo>
                        <a:pt x="2432" y="578"/>
                        <a:pt x="2432" y="365"/>
                        <a:pt x="2402" y="213"/>
                      </a:cubicBezTo>
                      <a:cubicBezTo>
                        <a:pt x="2371" y="92"/>
                        <a:pt x="2371" y="0"/>
                        <a:pt x="23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9"/>
                <p:cNvSpPr/>
                <p:nvPr/>
              </p:nvSpPr>
              <p:spPr>
                <a:xfrm>
                  <a:off x="-3236414" y="2581576"/>
                  <a:ext cx="371823" cy="580636"/>
                </a:xfrm>
                <a:custGeom>
                  <a:avLst/>
                  <a:gdLst/>
                  <a:ahLst/>
                  <a:cxnLst/>
                  <a:rect l="l" t="t" r="r" b="b"/>
                  <a:pathLst>
                    <a:path w="16779" h="26202" extrusionOk="0">
                      <a:moveTo>
                        <a:pt x="9940" y="0"/>
                      </a:moveTo>
                      <a:lnTo>
                        <a:pt x="4742" y="18207"/>
                      </a:lnTo>
                      <a:cubicBezTo>
                        <a:pt x="4742" y="18207"/>
                        <a:pt x="2158" y="20244"/>
                        <a:pt x="1490" y="20913"/>
                      </a:cubicBezTo>
                      <a:cubicBezTo>
                        <a:pt x="122" y="22280"/>
                        <a:pt x="243" y="22402"/>
                        <a:pt x="426" y="22554"/>
                      </a:cubicBezTo>
                      <a:cubicBezTo>
                        <a:pt x="456" y="22574"/>
                        <a:pt x="492" y="22583"/>
                        <a:pt x="531" y="22583"/>
                      </a:cubicBezTo>
                      <a:cubicBezTo>
                        <a:pt x="1078" y="22583"/>
                        <a:pt x="2451" y="20868"/>
                        <a:pt x="2786" y="20868"/>
                      </a:cubicBezTo>
                      <a:cubicBezTo>
                        <a:pt x="2843" y="20868"/>
                        <a:pt x="2870" y="20917"/>
                        <a:pt x="2857" y="21034"/>
                      </a:cubicBezTo>
                      <a:cubicBezTo>
                        <a:pt x="2736" y="21855"/>
                        <a:pt x="0" y="24043"/>
                        <a:pt x="547" y="24378"/>
                      </a:cubicBezTo>
                      <a:cubicBezTo>
                        <a:pt x="599" y="24411"/>
                        <a:pt x="658" y="24427"/>
                        <a:pt x="723" y="24427"/>
                      </a:cubicBezTo>
                      <a:cubicBezTo>
                        <a:pt x="1541" y="24427"/>
                        <a:pt x="3327" y="21961"/>
                        <a:pt x="3496" y="21764"/>
                      </a:cubicBezTo>
                      <a:cubicBezTo>
                        <a:pt x="3547" y="21696"/>
                        <a:pt x="3609" y="21668"/>
                        <a:pt x="3669" y="21668"/>
                      </a:cubicBezTo>
                      <a:cubicBezTo>
                        <a:pt x="3824" y="21668"/>
                        <a:pt x="3962" y="21853"/>
                        <a:pt x="3830" y="22007"/>
                      </a:cubicBezTo>
                      <a:cubicBezTo>
                        <a:pt x="3587" y="22280"/>
                        <a:pt x="882" y="25350"/>
                        <a:pt x="1550" y="25806"/>
                      </a:cubicBezTo>
                      <a:cubicBezTo>
                        <a:pt x="1607" y="25841"/>
                        <a:pt x="1663" y="25856"/>
                        <a:pt x="1717" y="25856"/>
                      </a:cubicBezTo>
                      <a:cubicBezTo>
                        <a:pt x="2042" y="25856"/>
                        <a:pt x="2310" y="25320"/>
                        <a:pt x="2310" y="25320"/>
                      </a:cubicBezTo>
                      <a:cubicBezTo>
                        <a:pt x="2310" y="25320"/>
                        <a:pt x="4476" y="22479"/>
                        <a:pt x="4911" y="22479"/>
                      </a:cubicBezTo>
                      <a:cubicBezTo>
                        <a:pt x="4929" y="22479"/>
                        <a:pt x="4943" y="22484"/>
                        <a:pt x="4955" y="22493"/>
                      </a:cubicBezTo>
                      <a:cubicBezTo>
                        <a:pt x="5289" y="22736"/>
                        <a:pt x="3982" y="24590"/>
                        <a:pt x="3496" y="25168"/>
                      </a:cubicBezTo>
                      <a:cubicBezTo>
                        <a:pt x="3009" y="25745"/>
                        <a:pt x="3101" y="26201"/>
                        <a:pt x="3526" y="26201"/>
                      </a:cubicBezTo>
                      <a:cubicBezTo>
                        <a:pt x="3830" y="26201"/>
                        <a:pt x="5350" y="24438"/>
                        <a:pt x="5806" y="23861"/>
                      </a:cubicBezTo>
                      <a:cubicBezTo>
                        <a:pt x="6160" y="23418"/>
                        <a:pt x="6902" y="22426"/>
                        <a:pt x="7302" y="22426"/>
                      </a:cubicBezTo>
                      <a:cubicBezTo>
                        <a:pt x="7451" y="22426"/>
                        <a:pt x="7552" y="22564"/>
                        <a:pt x="7569" y="22919"/>
                      </a:cubicBezTo>
                      <a:cubicBezTo>
                        <a:pt x="7599" y="24256"/>
                        <a:pt x="8146" y="25229"/>
                        <a:pt x="8481" y="25381"/>
                      </a:cubicBezTo>
                      <a:cubicBezTo>
                        <a:pt x="8533" y="25412"/>
                        <a:pt x="8588" y="25427"/>
                        <a:pt x="8641" y="25427"/>
                      </a:cubicBezTo>
                      <a:cubicBezTo>
                        <a:pt x="8895" y="25427"/>
                        <a:pt x="9118" y="25105"/>
                        <a:pt x="8967" y="24803"/>
                      </a:cubicBezTo>
                      <a:cubicBezTo>
                        <a:pt x="8815" y="24378"/>
                        <a:pt x="8724" y="23952"/>
                        <a:pt x="8663" y="23527"/>
                      </a:cubicBezTo>
                      <a:cubicBezTo>
                        <a:pt x="8633" y="23162"/>
                        <a:pt x="8633" y="22797"/>
                        <a:pt x="8724" y="22463"/>
                      </a:cubicBezTo>
                      <a:cubicBezTo>
                        <a:pt x="8815" y="22068"/>
                        <a:pt x="8906" y="21703"/>
                        <a:pt x="8997" y="21429"/>
                      </a:cubicBezTo>
                      <a:lnTo>
                        <a:pt x="16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9"/>
                <p:cNvSpPr/>
                <p:nvPr/>
              </p:nvSpPr>
              <p:spPr>
                <a:xfrm>
                  <a:off x="-3066691" y="2081514"/>
                  <a:ext cx="676966" cy="667792"/>
                </a:xfrm>
                <a:custGeom>
                  <a:avLst/>
                  <a:gdLst/>
                  <a:ahLst/>
                  <a:cxnLst/>
                  <a:rect l="l" t="t" r="r" b="b"/>
                  <a:pathLst>
                    <a:path w="30549" h="30135" extrusionOk="0">
                      <a:moveTo>
                        <a:pt x="23897" y="1"/>
                      </a:moveTo>
                      <a:cubicBezTo>
                        <a:pt x="23622" y="1"/>
                        <a:pt x="23338" y="29"/>
                        <a:pt x="23071" y="74"/>
                      </a:cubicBezTo>
                      <a:lnTo>
                        <a:pt x="15016" y="469"/>
                      </a:lnTo>
                      <a:cubicBezTo>
                        <a:pt x="15016" y="469"/>
                        <a:pt x="6019" y="2597"/>
                        <a:pt x="4499" y="8311"/>
                      </a:cubicBezTo>
                      <a:cubicBezTo>
                        <a:pt x="3436" y="12232"/>
                        <a:pt x="1247" y="19557"/>
                        <a:pt x="1" y="23721"/>
                      </a:cubicBezTo>
                      <a:lnTo>
                        <a:pt x="9120" y="24542"/>
                      </a:lnTo>
                      <a:lnTo>
                        <a:pt x="11430" y="16913"/>
                      </a:lnTo>
                      <a:cubicBezTo>
                        <a:pt x="11430" y="16913"/>
                        <a:pt x="12889" y="20226"/>
                        <a:pt x="12798" y="21807"/>
                      </a:cubicBezTo>
                      <a:cubicBezTo>
                        <a:pt x="12737" y="23387"/>
                        <a:pt x="11217" y="28494"/>
                        <a:pt x="11217" y="28494"/>
                      </a:cubicBezTo>
                      <a:lnTo>
                        <a:pt x="29029" y="30135"/>
                      </a:lnTo>
                      <a:lnTo>
                        <a:pt x="28786" y="15089"/>
                      </a:lnTo>
                      <a:lnTo>
                        <a:pt x="29971" y="7308"/>
                      </a:lnTo>
                      <a:cubicBezTo>
                        <a:pt x="30549" y="3660"/>
                        <a:pt x="27874" y="195"/>
                        <a:pt x="24196" y="13"/>
                      </a:cubicBezTo>
                      <a:cubicBezTo>
                        <a:pt x="24098" y="5"/>
                        <a:pt x="23998" y="1"/>
                        <a:pt x="23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9"/>
                <p:cNvSpPr/>
                <p:nvPr/>
              </p:nvSpPr>
              <p:spPr>
                <a:xfrm>
                  <a:off x="-2430832" y="2151850"/>
                  <a:ext cx="130013" cy="398769"/>
                </a:xfrm>
                <a:custGeom>
                  <a:avLst/>
                  <a:gdLst/>
                  <a:ahLst/>
                  <a:cxnLst/>
                  <a:rect l="l" t="t" r="r" b="b"/>
                  <a:pathLst>
                    <a:path w="5867" h="17995" extrusionOk="0">
                      <a:moveTo>
                        <a:pt x="548" y="0"/>
                      </a:moveTo>
                      <a:lnTo>
                        <a:pt x="0" y="17994"/>
                      </a:lnTo>
                      <a:lnTo>
                        <a:pt x="5867" y="11885"/>
                      </a:ln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9"/>
                <p:cNvSpPr/>
                <p:nvPr/>
              </p:nvSpPr>
              <p:spPr>
                <a:xfrm>
                  <a:off x="-2449025" y="2189566"/>
                  <a:ext cx="28320" cy="380576"/>
                </a:xfrm>
                <a:custGeom>
                  <a:avLst/>
                  <a:gdLst/>
                  <a:ahLst/>
                  <a:cxnLst/>
                  <a:rect l="l" t="t" r="r" b="b"/>
                  <a:pathLst>
                    <a:path w="1278" h="17174" extrusionOk="0">
                      <a:moveTo>
                        <a:pt x="1" y="0"/>
                      </a:moveTo>
                      <a:cubicBezTo>
                        <a:pt x="62" y="213"/>
                        <a:pt x="122" y="426"/>
                        <a:pt x="183" y="638"/>
                      </a:cubicBezTo>
                      <a:lnTo>
                        <a:pt x="305" y="1003"/>
                      </a:lnTo>
                      <a:lnTo>
                        <a:pt x="396" y="1429"/>
                      </a:lnTo>
                      <a:cubicBezTo>
                        <a:pt x="487" y="1702"/>
                        <a:pt x="578" y="2067"/>
                        <a:pt x="639" y="2432"/>
                      </a:cubicBezTo>
                      <a:cubicBezTo>
                        <a:pt x="669" y="2645"/>
                        <a:pt x="730" y="2827"/>
                        <a:pt x="761" y="3040"/>
                      </a:cubicBezTo>
                      <a:cubicBezTo>
                        <a:pt x="791" y="3253"/>
                        <a:pt x="821" y="3465"/>
                        <a:pt x="852" y="3708"/>
                      </a:cubicBezTo>
                      <a:cubicBezTo>
                        <a:pt x="913" y="4164"/>
                        <a:pt x="943" y="4651"/>
                        <a:pt x="1004" y="5167"/>
                      </a:cubicBezTo>
                      <a:cubicBezTo>
                        <a:pt x="1065" y="6201"/>
                        <a:pt x="1065" y="7326"/>
                        <a:pt x="1065" y="8511"/>
                      </a:cubicBezTo>
                      <a:cubicBezTo>
                        <a:pt x="1034" y="10912"/>
                        <a:pt x="943" y="13070"/>
                        <a:pt x="943" y="14620"/>
                      </a:cubicBezTo>
                      <a:cubicBezTo>
                        <a:pt x="913" y="15411"/>
                        <a:pt x="943" y="16049"/>
                        <a:pt x="973" y="16475"/>
                      </a:cubicBezTo>
                      <a:cubicBezTo>
                        <a:pt x="973" y="16718"/>
                        <a:pt x="973" y="16931"/>
                        <a:pt x="1034" y="17174"/>
                      </a:cubicBezTo>
                      <a:cubicBezTo>
                        <a:pt x="1034" y="16931"/>
                        <a:pt x="1065" y="16718"/>
                        <a:pt x="1034" y="16475"/>
                      </a:cubicBezTo>
                      <a:cubicBezTo>
                        <a:pt x="1034" y="16049"/>
                        <a:pt x="1034" y="15411"/>
                        <a:pt x="1065" y="14620"/>
                      </a:cubicBezTo>
                      <a:cubicBezTo>
                        <a:pt x="1095" y="13070"/>
                        <a:pt x="1247" y="10912"/>
                        <a:pt x="1277" y="8511"/>
                      </a:cubicBezTo>
                      <a:cubicBezTo>
                        <a:pt x="1277" y="7326"/>
                        <a:pt x="1247" y="6170"/>
                        <a:pt x="1186" y="5137"/>
                      </a:cubicBezTo>
                      <a:cubicBezTo>
                        <a:pt x="1125" y="4620"/>
                        <a:pt x="1095" y="4134"/>
                        <a:pt x="1004" y="3678"/>
                      </a:cubicBezTo>
                      <a:cubicBezTo>
                        <a:pt x="973" y="3435"/>
                        <a:pt x="943" y="3253"/>
                        <a:pt x="913" y="3009"/>
                      </a:cubicBezTo>
                      <a:cubicBezTo>
                        <a:pt x="852" y="2797"/>
                        <a:pt x="821" y="2614"/>
                        <a:pt x="761" y="2401"/>
                      </a:cubicBezTo>
                      <a:cubicBezTo>
                        <a:pt x="700" y="2067"/>
                        <a:pt x="609" y="1733"/>
                        <a:pt x="518" y="1398"/>
                      </a:cubicBezTo>
                      <a:lnTo>
                        <a:pt x="396" y="973"/>
                      </a:lnTo>
                      <a:lnTo>
                        <a:pt x="274" y="638"/>
                      </a:lnTo>
                      <a:cubicBezTo>
                        <a:pt x="183" y="395"/>
                        <a:pt x="122" y="1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9"/>
                <p:cNvSpPr/>
                <p:nvPr/>
              </p:nvSpPr>
              <p:spPr>
                <a:xfrm>
                  <a:off x="-2818144" y="2320908"/>
                  <a:ext cx="43146" cy="144151"/>
                </a:xfrm>
                <a:custGeom>
                  <a:avLst/>
                  <a:gdLst/>
                  <a:ahLst/>
                  <a:cxnLst/>
                  <a:rect l="l" t="t" r="r" b="b"/>
                  <a:pathLst>
                    <a:path w="1947" h="6505" extrusionOk="0">
                      <a:moveTo>
                        <a:pt x="1946" y="0"/>
                      </a:moveTo>
                      <a:cubicBezTo>
                        <a:pt x="1521" y="1064"/>
                        <a:pt x="1156" y="2128"/>
                        <a:pt x="882" y="3253"/>
                      </a:cubicBezTo>
                      <a:cubicBezTo>
                        <a:pt x="518" y="4316"/>
                        <a:pt x="244" y="5411"/>
                        <a:pt x="1" y="6505"/>
                      </a:cubicBezTo>
                      <a:cubicBezTo>
                        <a:pt x="426" y="5441"/>
                        <a:pt x="791" y="4377"/>
                        <a:pt x="1065" y="3283"/>
                      </a:cubicBezTo>
                      <a:cubicBezTo>
                        <a:pt x="1430" y="2219"/>
                        <a:pt x="1703" y="1125"/>
                        <a:pt x="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9"/>
                <p:cNvSpPr/>
                <p:nvPr/>
              </p:nvSpPr>
              <p:spPr>
                <a:xfrm>
                  <a:off x="-2673993" y="4401555"/>
                  <a:ext cx="321985" cy="144195"/>
                </a:xfrm>
                <a:custGeom>
                  <a:avLst/>
                  <a:gdLst/>
                  <a:ahLst/>
                  <a:cxnLst/>
                  <a:rect l="l" t="t" r="r" b="b"/>
                  <a:pathLst>
                    <a:path w="14530" h="6507" extrusionOk="0">
                      <a:moveTo>
                        <a:pt x="61" y="0"/>
                      </a:moveTo>
                      <a:lnTo>
                        <a:pt x="1" y="6110"/>
                      </a:lnTo>
                      <a:lnTo>
                        <a:pt x="487" y="6171"/>
                      </a:lnTo>
                      <a:cubicBezTo>
                        <a:pt x="1963" y="6275"/>
                        <a:pt x="6568" y="6506"/>
                        <a:pt x="9798" y="6506"/>
                      </a:cubicBezTo>
                      <a:cubicBezTo>
                        <a:pt x="11290" y="6506"/>
                        <a:pt x="12488" y="6457"/>
                        <a:pt x="12949" y="6323"/>
                      </a:cubicBezTo>
                      <a:cubicBezTo>
                        <a:pt x="14530" y="5867"/>
                        <a:pt x="7903" y="4286"/>
                        <a:pt x="7903" y="4286"/>
                      </a:cubicBezTo>
                      <a:lnTo>
                        <a:pt x="7903" y="91"/>
                      </a:ln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9"/>
                <p:cNvSpPr/>
                <p:nvPr/>
              </p:nvSpPr>
              <p:spPr>
                <a:xfrm>
                  <a:off x="-2674658" y="4486184"/>
                  <a:ext cx="63333" cy="50769"/>
                </a:xfrm>
                <a:custGeom>
                  <a:avLst/>
                  <a:gdLst/>
                  <a:ahLst/>
                  <a:cxnLst/>
                  <a:rect l="l" t="t" r="r" b="b"/>
                  <a:pathLst>
                    <a:path w="2858" h="2291" extrusionOk="0">
                      <a:moveTo>
                        <a:pt x="255" y="1"/>
                      </a:moveTo>
                      <a:cubicBezTo>
                        <a:pt x="181" y="1"/>
                        <a:pt x="106" y="4"/>
                        <a:pt x="31" y="11"/>
                      </a:cubicBezTo>
                      <a:lnTo>
                        <a:pt x="0" y="2200"/>
                      </a:lnTo>
                      <a:lnTo>
                        <a:pt x="2857" y="2291"/>
                      </a:lnTo>
                      <a:cubicBezTo>
                        <a:pt x="2736" y="1622"/>
                        <a:pt x="2401" y="1014"/>
                        <a:pt x="1854" y="589"/>
                      </a:cubicBezTo>
                      <a:cubicBezTo>
                        <a:pt x="1396" y="211"/>
                        <a:pt x="841" y="1"/>
                        <a:pt x="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9"/>
                <p:cNvSpPr/>
                <p:nvPr/>
              </p:nvSpPr>
              <p:spPr>
                <a:xfrm>
                  <a:off x="-2674658" y="4516056"/>
                  <a:ext cx="299071" cy="29318"/>
                </a:xfrm>
                <a:custGeom>
                  <a:avLst/>
                  <a:gdLst/>
                  <a:ahLst/>
                  <a:cxnLst/>
                  <a:rect l="l" t="t" r="r" b="b"/>
                  <a:pathLst>
                    <a:path w="13496" h="1323" extrusionOk="0">
                      <a:moveTo>
                        <a:pt x="11186" y="0"/>
                      </a:moveTo>
                      <a:cubicBezTo>
                        <a:pt x="10700" y="31"/>
                        <a:pt x="10456" y="1004"/>
                        <a:pt x="10456" y="1004"/>
                      </a:cubicBezTo>
                      <a:lnTo>
                        <a:pt x="0" y="791"/>
                      </a:lnTo>
                      <a:lnTo>
                        <a:pt x="0" y="943"/>
                      </a:lnTo>
                      <a:cubicBezTo>
                        <a:pt x="2276" y="1188"/>
                        <a:pt x="6217" y="1322"/>
                        <a:pt x="9201" y="1322"/>
                      </a:cubicBezTo>
                      <a:cubicBezTo>
                        <a:pt x="11397" y="1322"/>
                        <a:pt x="13076" y="1249"/>
                        <a:pt x="13192" y="1095"/>
                      </a:cubicBezTo>
                      <a:cubicBezTo>
                        <a:pt x="13496" y="700"/>
                        <a:pt x="11186" y="0"/>
                        <a:pt x="11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9"/>
                <p:cNvSpPr/>
                <p:nvPr/>
              </p:nvSpPr>
              <p:spPr>
                <a:xfrm>
                  <a:off x="-2665905" y="4533562"/>
                  <a:ext cx="272147" cy="5717"/>
                </a:xfrm>
                <a:custGeom>
                  <a:avLst/>
                  <a:gdLst/>
                  <a:ahLst/>
                  <a:cxnLst/>
                  <a:rect l="l" t="t" r="r" b="b"/>
                  <a:pathLst>
                    <a:path w="12281" h="258" extrusionOk="0">
                      <a:moveTo>
                        <a:pt x="0" y="1"/>
                      </a:moveTo>
                      <a:lnTo>
                        <a:pt x="1429" y="92"/>
                      </a:lnTo>
                      <a:cubicBezTo>
                        <a:pt x="2645" y="153"/>
                        <a:pt x="4317" y="214"/>
                        <a:pt x="6140" y="244"/>
                      </a:cubicBezTo>
                      <a:cubicBezTo>
                        <a:pt x="6758" y="254"/>
                        <a:pt x="7353" y="257"/>
                        <a:pt x="7916" y="257"/>
                      </a:cubicBezTo>
                      <a:cubicBezTo>
                        <a:pt x="9041" y="257"/>
                        <a:pt x="10041" y="244"/>
                        <a:pt x="10852" y="244"/>
                      </a:cubicBezTo>
                      <a:lnTo>
                        <a:pt x="12280" y="183"/>
                      </a:lnTo>
                      <a:lnTo>
                        <a:pt x="6140" y="183"/>
                      </a:lnTo>
                      <a:cubicBezTo>
                        <a:pt x="4317" y="183"/>
                        <a:pt x="2645" y="92"/>
                        <a:pt x="1429" y="62"/>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9"/>
                <p:cNvSpPr/>
                <p:nvPr/>
              </p:nvSpPr>
              <p:spPr>
                <a:xfrm>
                  <a:off x="-2508303" y="4497065"/>
                  <a:ext cx="12166" cy="9706"/>
                </a:xfrm>
                <a:custGeom>
                  <a:avLst/>
                  <a:gdLst/>
                  <a:ahLst/>
                  <a:cxnLst/>
                  <a:rect l="l" t="t" r="r" b="b"/>
                  <a:pathLst>
                    <a:path w="549" h="438" extrusionOk="0">
                      <a:moveTo>
                        <a:pt x="501" y="1"/>
                      </a:moveTo>
                      <a:cubicBezTo>
                        <a:pt x="455" y="1"/>
                        <a:pt x="350" y="83"/>
                        <a:pt x="244" y="189"/>
                      </a:cubicBezTo>
                      <a:cubicBezTo>
                        <a:pt x="92" y="310"/>
                        <a:pt x="1" y="402"/>
                        <a:pt x="31" y="432"/>
                      </a:cubicBezTo>
                      <a:cubicBezTo>
                        <a:pt x="31" y="436"/>
                        <a:pt x="33" y="438"/>
                        <a:pt x="37" y="438"/>
                      </a:cubicBezTo>
                      <a:cubicBezTo>
                        <a:pt x="64" y="438"/>
                        <a:pt x="173" y="355"/>
                        <a:pt x="305" y="250"/>
                      </a:cubicBezTo>
                      <a:cubicBezTo>
                        <a:pt x="426" y="128"/>
                        <a:pt x="548" y="6"/>
                        <a:pt x="518" y="6"/>
                      </a:cubicBezTo>
                      <a:cubicBezTo>
                        <a:pt x="514" y="2"/>
                        <a:pt x="508"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9"/>
                <p:cNvSpPr/>
                <p:nvPr/>
              </p:nvSpPr>
              <p:spPr>
                <a:xfrm>
                  <a:off x="-2516369" y="4489109"/>
                  <a:ext cx="18193" cy="2482"/>
                </a:xfrm>
                <a:custGeom>
                  <a:avLst/>
                  <a:gdLst/>
                  <a:ahLst/>
                  <a:cxnLst/>
                  <a:rect l="l" t="t" r="r" b="b"/>
                  <a:pathLst>
                    <a:path w="821" h="112" extrusionOk="0">
                      <a:moveTo>
                        <a:pt x="395" y="1"/>
                      </a:moveTo>
                      <a:cubicBezTo>
                        <a:pt x="274" y="1"/>
                        <a:pt x="122" y="1"/>
                        <a:pt x="0" y="61"/>
                      </a:cubicBezTo>
                      <a:cubicBezTo>
                        <a:pt x="86" y="83"/>
                        <a:pt x="187" y="104"/>
                        <a:pt x="282" y="104"/>
                      </a:cubicBezTo>
                      <a:cubicBezTo>
                        <a:pt x="322" y="104"/>
                        <a:pt x="360" y="101"/>
                        <a:pt x="395" y="92"/>
                      </a:cubicBezTo>
                      <a:cubicBezTo>
                        <a:pt x="458" y="104"/>
                        <a:pt x="516" y="112"/>
                        <a:pt x="573" y="112"/>
                      </a:cubicBezTo>
                      <a:cubicBezTo>
                        <a:pt x="653" y="112"/>
                        <a:pt x="732" y="97"/>
                        <a:pt x="821" y="61"/>
                      </a:cubicBezTo>
                      <a:cubicBezTo>
                        <a:pt x="669" y="31"/>
                        <a:pt x="547" y="1"/>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9"/>
                <p:cNvSpPr/>
                <p:nvPr/>
              </p:nvSpPr>
              <p:spPr>
                <a:xfrm>
                  <a:off x="-2519738" y="4478340"/>
                  <a:ext cx="20897" cy="3656"/>
                </a:xfrm>
                <a:custGeom>
                  <a:avLst/>
                  <a:gdLst/>
                  <a:ahLst/>
                  <a:cxnLst/>
                  <a:rect l="l" t="t" r="r" b="b"/>
                  <a:pathLst>
                    <a:path w="943" h="165" extrusionOk="0">
                      <a:moveTo>
                        <a:pt x="0" y="0"/>
                      </a:moveTo>
                      <a:cubicBezTo>
                        <a:pt x="152" y="92"/>
                        <a:pt x="304" y="152"/>
                        <a:pt x="456" y="152"/>
                      </a:cubicBezTo>
                      <a:cubicBezTo>
                        <a:pt x="505" y="160"/>
                        <a:pt x="552" y="164"/>
                        <a:pt x="597" y="164"/>
                      </a:cubicBezTo>
                      <a:cubicBezTo>
                        <a:pt x="720" y="164"/>
                        <a:pt x="831" y="136"/>
                        <a:pt x="942" y="92"/>
                      </a:cubicBezTo>
                      <a:cubicBezTo>
                        <a:pt x="791" y="61"/>
                        <a:pt x="639" y="61"/>
                        <a:pt x="487" y="61"/>
                      </a:cubicBezTo>
                      <a:cubicBezTo>
                        <a:pt x="335" y="31"/>
                        <a:pt x="183"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9"/>
                <p:cNvSpPr/>
                <p:nvPr/>
              </p:nvSpPr>
              <p:spPr>
                <a:xfrm>
                  <a:off x="-2672642" y="4485076"/>
                  <a:ext cx="61317" cy="51212"/>
                </a:xfrm>
                <a:custGeom>
                  <a:avLst/>
                  <a:gdLst/>
                  <a:ahLst/>
                  <a:cxnLst/>
                  <a:rect l="l" t="t" r="r" b="b"/>
                  <a:pathLst>
                    <a:path w="2767" h="2311" extrusionOk="0">
                      <a:moveTo>
                        <a:pt x="152" y="0"/>
                      </a:moveTo>
                      <a:cubicBezTo>
                        <a:pt x="92" y="0"/>
                        <a:pt x="31" y="0"/>
                        <a:pt x="0" y="31"/>
                      </a:cubicBezTo>
                      <a:cubicBezTo>
                        <a:pt x="0" y="46"/>
                        <a:pt x="54" y="46"/>
                        <a:pt x="152" y="46"/>
                      </a:cubicBezTo>
                      <a:cubicBezTo>
                        <a:pt x="251" y="46"/>
                        <a:pt x="396" y="46"/>
                        <a:pt x="578" y="61"/>
                      </a:cubicBezTo>
                      <a:cubicBezTo>
                        <a:pt x="1034" y="122"/>
                        <a:pt x="1459" y="304"/>
                        <a:pt x="1824" y="608"/>
                      </a:cubicBezTo>
                      <a:cubicBezTo>
                        <a:pt x="2189" y="882"/>
                        <a:pt x="2462" y="1277"/>
                        <a:pt x="2614" y="1733"/>
                      </a:cubicBezTo>
                      <a:cubicBezTo>
                        <a:pt x="2706" y="2067"/>
                        <a:pt x="2736" y="2310"/>
                        <a:pt x="2736" y="2310"/>
                      </a:cubicBezTo>
                      <a:cubicBezTo>
                        <a:pt x="2766" y="2280"/>
                        <a:pt x="2736" y="2250"/>
                        <a:pt x="2736" y="2128"/>
                      </a:cubicBezTo>
                      <a:cubicBezTo>
                        <a:pt x="2736" y="2006"/>
                        <a:pt x="2706" y="1854"/>
                        <a:pt x="2675" y="1702"/>
                      </a:cubicBezTo>
                      <a:cubicBezTo>
                        <a:pt x="2371" y="760"/>
                        <a:pt x="1551" y="91"/>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9"/>
                <p:cNvSpPr/>
                <p:nvPr/>
              </p:nvSpPr>
              <p:spPr>
                <a:xfrm>
                  <a:off x="-2656487" y="4413677"/>
                  <a:ext cx="3390" cy="71422"/>
                </a:xfrm>
                <a:custGeom>
                  <a:avLst/>
                  <a:gdLst/>
                  <a:ahLst/>
                  <a:cxnLst/>
                  <a:rect l="l" t="t" r="r" b="b"/>
                  <a:pathLst>
                    <a:path w="153" h="3223" extrusionOk="0">
                      <a:moveTo>
                        <a:pt x="122" y="0"/>
                      </a:moveTo>
                      <a:lnTo>
                        <a:pt x="122" y="0"/>
                      </a:lnTo>
                      <a:cubicBezTo>
                        <a:pt x="62" y="517"/>
                        <a:pt x="31" y="1064"/>
                        <a:pt x="31" y="1581"/>
                      </a:cubicBezTo>
                      <a:cubicBezTo>
                        <a:pt x="1" y="2128"/>
                        <a:pt x="1" y="2675"/>
                        <a:pt x="31" y="3222"/>
                      </a:cubicBezTo>
                      <a:cubicBezTo>
                        <a:pt x="122" y="2128"/>
                        <a:pt x="153" y="1064"/>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9"/>
                <p:cNvSpPr/>
                <p:nvPr/>
              </p:nvSpPr>
              <p:spPr>
                <a:xfrm>
                  <a:off x="-2589785" y="4519823"/>
                  <a:ext cx="50525" cy="3258"/>
                </a:xfrm>
                <a:custGeom>
                  <a:avLst/>
                  <a:gdLst/>
                  <a:ahLst/>
                  <a:cxnLst/>
                  <a:rect l="l" t="t" r="r" b="b"/>
                  <a:pathLst>
                    <a:path w="2280" h="147" extrusionOk="0">
                      <a:moveTo>
                        <a:pt x="136" y="0"/>
                      </a:moveTo>
                      <a:cubicBezTo>
                        <a:pt x="57" y="0"/>
                        <a:pt x="9" y="4"/>
                        <a:pt x="0" y="13"/>
                      </a:cubicBezTo>
                      <a:cubicBezTo>
                        <a:pt x="395" y="104"/>
                        <a:pt x="760" y="134"/>
                        <a:pt x="1155" y="134"/>
                      </a:cubicBezTo>
                      <a:cubicBezTo>
                        <a:pt x="1253" y="143"/>
                        <a:pt x="1353" y="146"/>
                        <a:pt x="1454" y="146"/>
                      </a:cubicBezTo>
                      <a:cubicBezTo>
                        <a:pt x="1729" y="146"/>
                        <a:pt x="2013" y="118"/>
                        <a:pt x="2280" y="74"/>
                      </a:cubicBezTo>
                      <a:cubicBezTo>
                        <a:pt x="2280" y="58"/>
                        <a:pt x="2151" y="58"/>
                        <a:pt x="1945" y="58"/>
                      </a:cubicBezTo>
                      <a:cubicBezTo>
                        <a:pt x="1740" y="58"/>
                        <a:pt x="1459" y="58"/>
                        <a:pt x="1155" y="43"/>
                      </a:cubicBezTo>
                      <a:cubicBezTo>
                        <a:pt x="704" y="22"/>
                        <a:pt x="328" y="0"/>
                        <a:pt x="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9"/>
                <p:cNvSpPr/>
                <p:nvPr/>
              </p:nvSpPr>
              <p:spPr>
                <a:xfrm>
                  <a:off x="-2623468" y="4519424"/>
                  <a:ext cx="4742" cy="10127"/>
                </a:xfrm>
                <a:custGeom>
                  <a:avLst/>
                  <a:gdLst/>
                  <a:ahLst/>
                  <a:cxnLst/>
                  <a:rect l="l" t="t" r="r" b="b"/>
                  <a:pathLst>
                    <a:path w="214" h="457" extrusionOk="0">
                      <a:moveTo>
                        <a:pt x="0" y="0"/>
                      </a:moveTo>
                      <a:cubicBezTo>
                        <a:pt x="0" y="31"/>
                        <a:pt x="31" y="122"/>
                        <a:pt x="91" y="244"/>
                      </a:cubicBezTo>
                      <a:cubicBezTo>
                        <a:pt x="122" y="335"/>
                        <a:pt x="152" y="456"/>
                        <a:pt x="183" y="456"/>
                      </a:cubicBezTo>
                      <a:cubicBezTo>
                        <a:pt x="213" y="456"/>
                        <a:pt x="213" y="335"/>
                        <a:pt x="152" y="183"/>
                      </a:cubicBezTo>
                      <a:cubicBezTo>
                        <a:pt x="91" y="61"/>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9"/>
                <p:cNvSpPr/>
                <p:nvPr/>
              </p:nvSpPr>
              <p:spPr>
                <a:xfrm>
                  <a:off x="-2636277" y="4503247"/>
                  <a:ext cx="6759" cy="6936"/>
                </a:xfrm>
                <a:custGeom>
                  <a:avLst/>
                  <a:gdLst/>
                  <a:ahLst/>
                  <a:cxnLst/>
                  <a:rect l="l" t="t" r="r" b="b"/>
                  <a:pathLst>
                    <a:path w="305" h="313" extrusionOk="0">
                      <a:moveTo>
                        <a:pt x="1" y="1"/>
                      </a:moveTo>
                      <a:cubicBezTo>
                        <a:pt x="1" y="31"/>
                        <a:pt x="31" y="92"/>
                        <a:pt x="122" y="183"/>
                      </a:cubicBezTo>
                      <a:cubicBezTo>
                        <a:pt x="172" y="258"/>
                        <a:pt x="243" y="313"/>
                        <a:pt x="283" y="313"/>
                      </a:cubicBezTo>
                      <a:cubicBezTo>
                        <a:pt x="292" y="313"/>
                        <a:pt x="299" y="310"/>
                        <a:pt x="305" y="305"/>
                      </a:cubicBezTo>
                      <a:cubicBezTo>
                        <a:pt x="305" y="275"/>
                        <a:pt x="274" y="214"/>
                        <a:pt x="183" y="123"/>
                      </a:cubicBezTo>
                      <a:cubicBezTo>
                        <a:pt x="92" y="31"/>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9"/>
                <p:cNvSpPr/>
                <p:nvPr/>
              </p:nvSpPr>
              <p:spPr>
                <a:xfrm>
                  <a:off x="-2654448" y="4494893"/>
                  <a:ext cx="10127" cy="4521"/>
                </a:xfrm>
                <a:custGeom>
                  <a:avLst/>
                  <a:gdLst/>
                  <a:ahLst/>
                  <a:cxnLst/>
                  <a:rect l="l" t="t" r="r" b="b"/>
                  <a:pathLst>
                    <a:path w="457" h="204" extrusionOk="0">
                      <a:moveTo>
                        <a:pt x="139" y="1"/>
                      </a:moveTo>
                      <a:cubicBezTo>
                        <a:pt x="61" y="1"/>
                        <a:pt x="0" y="22"/>
                        <a:pt x="0" y="44"/>
                      </a:cubicBezTo>
                      <a:cubicBezTo>
                        <a:pt x="0" y="74"/>
                        <a:pt x="122" y="74"/>
                        <a:pt x="213" y="104"/>
                      </a:cubicBezTo>
                      <a:cubicBezTo>
                        <a:pt x="312" y="154"/>
                        <a:pt x="391" y="204"/>
                        <a:pt x="433" y="204"/>
                      </a:cubicBezTo>
                      <a:cubicBezTo>
                        <a:pt x="443" y="204"/>
                        <a:pt x="450" y="201"/>
                        <a:pt x="456" y="196"/>
                      </a:cubicBezTo>
                      <a:cubicBezTo>
                        <a:pt x="456" y="165"/>
                        <a:pt x="395" y="74"/>
                        <a:pt x="243" y="13"/>
                      </a:cubicBezTo>
                      <a:cubicBezTo>
                        <a:pt x="208" y="4"/>
                        <a:pt x="172"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9"/>
                <p:cNvSpPr/>
                <p:nvPr/>
              </p:nvSpPr>
              <p:spPr>
                <a:xfrm>
                  <a:off x="-2667257" y="4491968"/>
                  <a:ext cx="4742" cy="2859"/>
                </a:xfrm>
                <a:custGeom>
                  <a:avLst/>
                  <a:gdLst/>
                  <a:ahLst/>
                  <a:cxnLst/>
                  <a:rect l="l" t="t" r="r" b="b"/>
                  <a:pathLst>
                    <a:path w="214" h="129" extrusionOk="0">
                      <a:moveTo>
                        <a:pt x="39" y="1"/>
                      </a:moveTo>
                      <a:cubicBezTo>
                        <a:pt x="16" y="1"/>
                        <a:pt x="1" y="8"/>
                        <a:pt x="1" y="24"/>
                      </a:cubicBezTo>
                      <a:cubicBezTo>
                        <a:pt x="1" y="24"/>
                        <a:pt x="31" y="84"/>
                        <a:pt x="92" y="115"/>
                      </a:cubicBezTo>
                      <a:cubicBezTo>
                        <a:pt x="132" y="115"/>
                        <a:pt x="173" y="128"/>
                        <a:pt x="195" y="128"/>
                      </a:cubicBezTo>
                      <a:cubicBezTo>
                        <a:pt x="207" y="128"/>
                        <a:pt x="213" y="125"/>
                        <a:pt x="213" y="115"/>
                      </a:cubicBezTo>
                      <a:cubicBezTo>
                        <a:pt x="213" y="84"/>
                        <a:pt x="183" y="24"/>
                        <a:pt x="122" y="24"/>
                      </a:cubicBezTo>
                      <a:cubicBezTo>
                        <a:pt x="92" y="8"/>
                        <a:pt x="61"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9"/>
                <p:cNvSpPr/>
                <p:nvPr/>
              </p:nvSpPr>
              <p:spPr>
                <a:xfrm>
                  <a:off x="-3158278" y="4359784"/>
                  <a:ext cx="313896" cy="207484"/>
                </a:xfrm>
                <a:custGeom>
                  <a:avLst/>
                  <a:gdLst/>
                  <a:ahLst/>
                  <a:cxnLst/>
                  <a:rect l="l" t="t" r="r" b="b"/>
                  <a:pathLst>
                    <a:path w="14165" h="9363" extrusionOk="0">
                      <a:moveTo>
                        <a:pt x="1641" y="1"/>
                      </a:moveTo>
                      <a:lnTo>
                        <a:pt x="0" y="5928"/>
                      </a:lnTo>
                      <a:lnTo>
                        <a:pt x="456" y="6080"/>
                      </a:lnTo>
                      <a:cubicBezTo>
                        <a:pt x="2511" y="6745"/>
                        <a:pt x="10877" y="9363"/>
                        <a:pt x="12466" y="9363"/>
                      </a:cubicBezTo>
                      <a:cubicBezTo>
                        <a:pt x="12475" y="9363"/>
                        <a:pt x="12484" y="9363"/>
                        <a:pt x="12493" y="9363"/>
                      </a:cubicBezTo>
                      <a:cubicBezTo>
                        <a:pt x="14164" y="9302"/>
                        <a:pt x="8146" y="6110"/>
                        <a:pt x="8146" y="6110"/>
                      </a:cubicBezTo>
                      <a:lnTo>
                        <a:pt x="9210" y="2068"/>
                      </a:lnTo>
                      <a:lnTo>
                        <a:pt x="1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9"/>
                <p:cNvSpPr/>
                <p:nvPr/>
              </p:nvSpPr>
              <p:spPr>
                <a:xfrm>
                  <a:off x="-3158278" y="4487093"/>
                  <a:ext cx="291005" cy="80108"/>
                </a:xfrm>
                <a:custGeom>
                  <a:avLst/>
                  <a:gdLst/>
                  <a:ahLst/>
                  <a:cxnLst/>
                  <a:rect l="l" t="t" r="r" b="b"/>
                  <a:pathLst>
                    <a:path w="13132" h="3615" extrusionOk="0">
                      <a:moveTo>
                        <a:pt x="61" y="0"/>
                      </a:moveTo>
                      <a:lnTo>
                        <a:pt x="0" y="183"/>
                      </a:lnTo>
                      <a:cubicBezTo>
                        <a:pt x="3486" y="1469"/>
                        <a:pt x="11351" y="3614"/>
                        <a:pt x="12584" y="3614"/>
                      </a:cubicBezTo>
                      <a:cubicBezTo>
                        <a:pt x="12662" y="3614"/>
                        <a:pt x="12714" y="3605"/>
                        <a:pt x="12736" y="3587"/>
                      </a:cubicBezTo>
                      <a:cubicBezTo>
                        <a:pt x="13131" y="3283"/>
                        <a:pt x="11064" y="2037"/>
                        <a:pt x="11064" y="2037"/>
                      </a:cubicBezTo>
                      <a:cubicBezTo>
                        <a:pt x="11042" y="2033"/>
                        <a:pt x="11019" y="2030"/>
                        <a:pt x="10997" y="2030"/>
                      </a:cubicBezTo>
                      <a:cubicBezTo>
                        <a:pt x="10562" y="2030"/>
                        <a:pt x="10122" y="2827"/>
                        <a:pt x="10122" y="2827"/>
                      </a:cubicBezTo>
                      <a:lnTo>
                        <a:pt x="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9"/>
                <p:cNvSpPr/>
                <p:nvPr/>
              </p:nvSpPr>
              <p:spPr>
                <a:xfrm>
                  <a:off x="-3159630" y="4486428"/>
                  <a:ext cx="284933" cy="77471"/>
                </a:xfrm>
                <a:custGeom>
                  <a:avLst/>
                  <a:gdLst/>
                  <a:ahLst/>
                  <a:cxnLst/>
                  <a:rect l="l" t="t" r="r" b="b"/>
                  <a:pathLst>
                    <a:path w="12858" h="3496" extrusionOk="0">
                      <a:moveTo>
                        <a:pt x="0" y="0"/>
                      </a:moveTo>
                      <a:lnTo>
                        <a:pt x="122" y="61"/>
                      </a:lnTo>
                      <a:lnTo>
                        <a:pt x="517" y="182"/>
                      </a:lnTo>
                      <a:lnTo>
                        <a:pt x="1854" y="608"/>
                      </a:lnTo>
                      <a:cubicBezTo>
                        <a:pt x="3009" y="973"/>
                        <a:pt x="4620" y="1429"/>
                        <a:pt x="6383" y="1915"/>
                      </a:cubicBezTo>
                      <a:cubicBezTo>
                        <a:pt x="8177" y="2401"/>
                        <a:pt x="9788" y="2796"/>
                        <a:pt x="10943" y="3070"/>
                      </a:cubicBezTo>
                      <a:lnTo>
                        <a:pt x="12341" y="3404"/>
                      </a:lnTo>
                      <a:lnTo>
                        <a:pt x="12736" y="3465"/>
                      </a:lnTo>
                      <a:lnTo>
                        <a:pt x="12736" y="3465"/>
                      </a:lnTo>
                      <a:lnTo>
                        <a:pt x="12341" y="3344"/>
                      </a:lnTo>
                      <a:lnTo>
                        <a:pt x="10973" y="3009"/>
                      </a:lnTo>
                      <a:cubicBezTo>
                        <a:pt x="9788" y="2705"/>
                        <a:pt x="8177" y="2310"/>
                        <a:pt x="6414" y="1824"/>
                      </a:cubicBezTo>
                      <a:cubicBezTo>
                        <a:pt x="4620" y="1337"/>
                        <a:pt x="3040" y="882"/>
                        <a:pt x="1885" y="547"/>
                      </a:cubicBezTo>
                      <a:lnTo>
                        <a:pt x="517" y="122"/>
                      </a:lnTo>
                      <a:lnTo>
                        <a:pt x="122" y="30"/>
                      </a:lnTo>
                      <a:lnTo>
                        <a:pt x="0" y="0"/>
                      </a:lnTo>
                      <a:close/>
                      <a:moveTo>
                        <a:pt x="12736" y="3465"/>
                      </a:moveTo>
                      <a:lnTo>
                        <a:pt x="12736" y="3465"/>
                      </a:lnTo>
                      <a:cubicBezTo>
                        <a:pt x="12767" y="3496"/>
                        <a:pt x="12797" y="3496"/>
                        <a:pt x="12858" y="3496"/>
                      </a:cubicBezTo>
                      <a:lnTo>
                        <a:pt x="12736" y="346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9"/>
                <p:cNvSpPr/>
                <p:nvPr/>
              </p:nvSpPr>
              <p:spPr>
                <a:xfrm>
                  <a:off x="-2934661" y="4531546"/>
                  <a:ext cx="22913" cy="20897"/>
                </a:xfrm>
                <a:custGeom>
                  <a:avLst/>
                  <a:gdLst/>
                  <a:ahLst/>
                  <a:cxnLst/>
                  <a:rect l="l" t="t" r="r" b="b"/>
                  <a:pathLst>
                    <a:path w="1034" h="943" extrusionOk="0">
                      <a:moveTo>
                        <a:pt x="1034" y="1"/>
                      </a:moveTo>
                      <a:cubicBezTo>
                        <a:pt x="791" y="1"/>
                        <a:pt x="548" y="122"/>
                        <a:pt x="365" y="305"/>
                      </a:cubicBezTo>
                      <a:cubicBezTo>
                        <a:pt x="152" y="487"/>
                        <a:pt x="31" y="700"/>
                        <a:pt x="0" y="943"/>
                      </a:cubicBezTo>
                      <a:cubicBezTo>
                        <a:pt x="122" y="730"/>
                        <a:pt x="274" y="548"/>
                        <a:pt x="426" y="365"/>
                      </a:cubicBezTo>
                      <a:cubicBezTo>
                        <a:pt x="608" y="213"/>
                        <a:pt x="821" y="92"/>
                        <a:pt x="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9"/>
                <p:cNvSpPr/>
                <p:nvPr/>
              </p:nvSpPr>
              <p:spPr>
                <a:xfrm>
                  <a:off x="-2977763" y="4502450"/>
                  <a:ext cx="13495" cy="11612"/>
                </a:xfrm>
                <a:custGeom>
                  <a:avLst/>
                  <a:gdLst/>
                  <a:ahLst/>
                  <a:cxnLst/>
                  <a:rect l="l" t="t" r="r" b="b"/>
                  <a:pathLst>
                    <a:path w="609" h="524" extrusionOk="0">
                      <a:moveTo>
                        <a:pt x="570" y="1"/>
                      </a:moveTo>
                      <a:cubicBezTo>
                        <a:pt x="538" y="1"/>
                        <a:pt x="406" y="87"/>
                        <a:pt x="274" y="219"/>
                      </a:cubicBezTo>
                      <a:cubicBezTo>
                        <a:pt x="91" y="371"/>
                        <a:pt x="0" y="493"/>
                        <a:pt x="31" y="523"/>
                      </a:cubicBezTo>
                      <a:cubicBezTo>
                        <a:pt x="31" y="523"/>
                        <a:pt x="183" y="432"/>
                        <a:pt x="335" y="280"/>
                      </a:cubicBezTo>
                      <a:cubicBezTo>
                        <a:pt x="486" y="128"/>
                        <a:pt x="608" y="7"/>
                        <a:pt x="578" y="7"/>
                      </a:cubicBezTo>
                      <a:cubicBezTo>
                        <a:pt x="578" y="3"/>
                        <a:pt x="575" y="1"/>
                        <a:pt x="5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9"/>
                <p:cNvSpPr/>
                <p:nvPr/>
              </p:nvSpPr>
              <p:spPr>
                <a:xfrm>
                  <a:off x="-2989219" y="4496333"/>
                  <a:ext cx="13495" cy="6936"/>
                </a:xfrm>
                <a:custGeom>
                  <a:avLst/>
                  <a:gdLst/>
                  <a:ahLst/>
                  <a:cxnLst/>
                  <a:rect l="l" t="t" r="r" b="b"/>
                  <a:pathLst>
                    <a:path w="609" h="313" extrusionOk="0">
                      <a:moveTo>
                        <a:pt x="564" y="1"/>
                      </a:moveTo>
                      <a:cubicBezTo>
                        <a:pt x="522" y="1"/>
                        <a:pt x="398" y="51"/>
                        <a:pt x="274" y="100"/>
                      </a:cubicBezTo>
                      <a:cubicBezTo>
                        <a:pt x="122" y="191"/>
                        <a:pt x="0" y="283"/>
                        <a:pt x="0" y="313"/>
                      </a:cubicBezTo>
                      <a:cubicBezTo>
                        <a:pt x="0" y="313"/>
                        <a:pt x="152" y="283"/>
                        <a:pt x="335" y="191"/>
                      </a:cubicBezTo>
                      <a:cubicBezTo>
                        <a:pt x="487" y="100"/>
                        <a:pt x="608" y="39"/>
                        <a:pt x="578" y="9"/>
                      </a:cubicBezTo>
                      <a:cubicBezTo>
                        <a:pt x="578" y="3"/>
                        <a:pt x="573" y="1"/>
                        <a:pt x="5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9"/>
                <p:cNvSpPr/>
                <p:nvPr/>
              </p:nvSpPr>
              <p:spPr>
                <a:xfrm>
                  <a:off x="-2993252" y="4484810"/>
                  <a:ext cx="17529" cy="5008"/>
                </a:xfrm>
                <a:custGeom>
                  <a:avLst/>
                  <a:gdLst/>
                  <a:ahLst/>
                  <a:cxnLst/>
                  <a:rect l="l" t="t" r="r" b="b"/>
                  <a:pathLst>
                    <a:path w="791" h="226" extrusionOk="0">
                      <a:moveTo>
                        <a:pt x="103" y="0"/>
                      </a:moveTo>
                      <a:cubicBezTo>
                        <a:pt x="67" y="0"/>
                        <a:pt x="33" y="4"/>
                        <a:pt x="0" y="12"/>
                      </a:cubicBezTo>
                      <a:cubicBezTo>
                        <a:pt x="0" y="12"/>
                        <a:pt x="152" y="103"/>
                        <a:pt x="365" y="164"/>
                      </a:cubicBezTo>
                      <a:cubicBezTo>
                        <a:pt x="486" y="195"/>
                        <a:pt x="638" y="225"/>
                        <a:pt x="790" y="225"/>
                      </a:cubicBezTo>
                      <a:cubicBezTo>
                        <a:pt x="790" y="195"/>
                        <a:pt x="608" y="134"/>
                        <a:pt x="395" y="73"/>
                      </a:cubicBezTo>
                      <a:cubicBezTo>
                        <a:pt x="306" y="29"/>
                        <a:pt x="201"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9"/>
                <p:cNvSpPr/>
                <p:nvPr/>
              </p:nvSpPr>
              <p:spPr>
                <a:xfrm>
                  <a:off x="-2993252" y="4472955"/>
                  <a:ext cx="19545" cy="7025"/>
                </a:xfrm>
                <a:custGeom>
                  <a:avLst/>
                  <a:gdLst/>
                  <a:ahLst/>
                  <a:cxnLst/>
                  <a:rect l="l" t="t" r="r" b="b"/>
                  <a:pathLst>
                    <a:path w="882" h="317" extrusionOk="0">
                      <a:moveTo>
                        <a:pt x="0" y="0"/>
                      </a:moveTo>
                      <a:lnTo>
                        <a:pt x="0" y="0"/>
                      </a:lnTo>
                      <a:cubicBezTo>
                        <a:pt x="91" y="122"/>
                        <a:pt x="243" y="213"/>
                        <a:pt x="395" y="243"/>
                      </a:cubicBezTo>
                      <a:cubicBezTo>
                        <a:pt x="506" y="288"/>
                        <a:pt x="618" y="316"/>
                        <a:pt x="741" y="316"/>
                      </a:cubicBezTo>
                      <a:cubicBezTo>
                        <a:pt x="786" y="316"/>
                        <a:pt x="833" y="312"/>
                        <a:pt x="882" y="304"/>
                      </a:cubicBezTo>
                      <a:cubicBezTo>
                        <a:pt x="730" y="243"/>
                        <a:pt x="578" y="183"/>
                        <a:pt x="426" y="152"/>
                      </a:cubicBezTo>
                      <a:cubicBezTo>
                        <a:pt x="304" y="91"/>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9"/>
                <p:cNvSpPr/>
                <p:nvPr/>
              </p:nvSpPr>
              <p:spPr>
                <a:xfrm>
                  <a:off x="-2967658" y="4490705"/>
                  <a:ext cx="34370" cy="13518"/>
                </a:xfrm>
                <a:custGeom>
                  <a:avLst/>
                  <a:gdLst/>
                  <a:ahLst/>
                  <a:cxnLst/>
                  <a:rect l="l" t="t" r="r" b="b"/>
                  <a:pathLst>
                    <a:path w="1551" h="610" extrusionOk="0">
                      <a:moveTo>
                        <a:pt x="851" y="81"/>
                      </a:moveTo>
                      <a:cubicBezTo>
                        <a:pt x="1064" y="81"/>
                        <a:pt x="1277" y="141"/>
                        <a:pt x="1429" y="293"/>
                      </a:cubicBezTo>
                      <a:cubicBezTo>
                        <a:pt x="1489" y="354"/>
                        <a:pt x="1429" y="445"/>
                        <a:pt x="1337" y="476"/>
                      </a:cubicBezTo>
                      <a:cubicBezTo>
                        <a:pt x="1216" y="506"/>
                        <a:pt x="1125" y="506"/>
                        <a:pt x="1034" y="506"/>
                      </a:cubicBezTo>
                      <a:cubicBezTo>
                        <a:pt x="942" y="521"/>
                        <a:pt x="851" y="529"/>
                        <a:pt x="760" y="529"/>
                      </a:cubicBezTo>
                      <a:cubicBezTo>
                        <a:pt x="669" y="529"/>
                        <a:pt x="578" y="521"/>
                        <a:pt x="486" y="506"/>
                      </a:cubicBezTo>
                      <a:cubicBezTo>
                        <a:pt x="341" y="492"/>
                        <a:pt x="223" y="477"/>
                        <a:pt x="140" y="466"/>
                      </a:cubicBezTo>
                      <a:lnTo>
                        <a:pt x="140" y="466"/>
                      </a:lnTo>
                      <a:cubicBezTo>
                        <a:pt x="209" y="388"/>
                        <a:pt x="287" y="310"/>
                        <a:pt x="365" y="233"/>
                      </a:cubicBezTo>
                      <a:cubicBezTo>
                        <a:pt x="517" y="141"/>
                        <a:pt x="669" y="111"/>
                        <a:pt x="851" y="81"/>
                      </a:cubicBezTo>
                      <a:close/>
                      <a:moveTo>
                        <a:pt x="896" y="1"/>
                      </a:moveTo>
                      <a:cubicBezTo>
                        <a:pt x="696" y="1"/>
                        <a:pt x="497" y="69"/>
                        <a:pt x="334" y="202"/>
                      </a:cubicBezTo>
                      <a:cubicBezTo>
                        <a:pt x="218" y="260"/>
                        <a:pt x="130" y="346"/>
                        <a:pt x="96" y="460"/>
                      </a:cubicBezTo>
                      <a:lnTo>
                        <a:pt x="96" y="460"/>
                      </a:lnTo>
                      <a:cubicBezTo>
                        <a:pt x="34" y="451"/>
                        <a:pt x="0" y="445"/>
                        <a:pt x="0" y="445"/>
                      </a:cubicBezTo>
                      <a:lnTo>
                        <a:pt x="0" y="445"/>
                      </a:lnTo>
                      <a:cubicBezTo>
                        <a:pt x="27" y="461"/>
                        <a:pt x="53" y="476"/>
                        <a:pt x="80" y="488"/>
                      </a:cubicBezTo>
                      <a:lnTo>
                        <a:pt x="80" y="488"/>
                      </a:lnTo>
                      <a:cubicBezTo>
                        <a:pt x="54" y="520"/>
                        <a:pt x="30" y="571"/>
                        <a:pt x="30" y="597"/>
                      </a:cubicBezTo>
                      <a:cubicBezTo>
                        <a:pt x="55" y="565"/>
                        <a:pt x="81" y="533"/>
                        <a:pt x="109" y="501"/>
                      </a:cubicBezTo>
                      <a:lnTo>
                        <a:pt x="109" y="501"/>
                      </a:lnTo>
                      <a:cubicBezTo>
                        <a:pt x="226" y="549"/>
                        <a:pt x="347" y="567"/>
                        <a:pt x="486" y="567"/>
                      </a:cubicBezTo>
                      <a:cubicBezTo>
                        <a:pt x="615" y="588"/>
                        <a:pt x="744" y="610"/>
                        <a:pt x="873" y="610"/>
                      </a:cubicBezTo>
                      <a:cubicBezTo>
                        <a:pt x="927" y="610"/>
                        <a:pt x="980" y="606"/>
                        <a:pt x="1034" y="597"/>
                      </a:cubicBezTo>
                      <a:cubicBezTo>
                        <a:pt x="1125" y="597"/>
                        <a:pt x="1246" y="597"/>
                        <a:pt x="1368" y="567"/>
                      </a:cubicBezTo>
                      <a:cubicBezTo>
                        <a:pt x="1429" y="537"/>
                        <a:pt x="1489" y="506"/>
                        <a:pt x="1520" y="445"/>
                      </a:cubicBezTo>
                      <a:cubicBezTo>
                        <a:pt x="1550" y="385"/>
                        <a:pt x="1550" y="293"/>
                        <a:pt x="1489" y="233"/>
                      </a:cubicBezTo>
                      <a:cubicBezTo>
                        <a:pt x="1318" y="77"/>
                        <a:pt x="1106" y="1"/>
                        <a:pt x="8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9"/>
                <p:cNvSpPr/>
                <p:nvPr/>
              </p:nvSpPr>
              <p:spPr>
                <a:xfrm>
                  <a:off x="-2975081" y="4478340"/>
                  <a:ext cx="13495" cy="23600"/>
                </a:xfrm>
                <a:custGeom>
                  <a:avLst/>
                  <a:gdLst/>
                  <a:ahLst/>
                  <a:cxnLst/>
                  <a:rect l="l" t="t" r="r" b="b"/>
                  <a:pathLst>
                    <a:path w="609" h="1065" extrusionOk="0">
                      <a:moveTo>
                        <a:pt x="214" y="0"/>
                      </a:moveTo>
                      <a:cubicBezTo>
                        <a:pt x="122" y="0"/>
                        <a:pt x="31" y="92"/>
                        <a:pt x="1" y="183"/>
                      </a:cubicBezTo>
                      <a:cubicBezTo>
                        <a:pt x="1" y="274"/>
                        <a:pt x="1" y="365"/>
                        <a:pt x="31" y="426"/>
                      </a:cubicBezTo>
                      <a:cubicBezTo>
                        <a:pt x="62" y="547"/>
                        <a:pt x="122" y="669"/>
                        <a:pt x="183" y="791"/>
                      </a:cubicBezTo>
                      <a:cubicBezTo>
                        <a:pt x="244" y="882"/>
                        <a:pt x="305" y="1003"/>
                        <a:pt x="396" y="1064"/>
                      </a:cubicBezTo>
                      <a:cubicBezTo>
                        <a:pt x="396" y="1064"/>
                        <a:pt x="335" y="943"/>
                        <a:pt x="244" y="760"/>
                      </a:cubicBezTo>
                      <a:cubicBezTo>
                        <a:pt x="183" y="639"/>
                        <a:pt x="153" y="517"/>
                        <a:pt x="122" y="395"/>
                      </a:cubicBezTo>
                      <a:cubicBezTo>
                        <a:pt x="92" y="274"/>
                        <a:pt x="92" y="92"/>
                        <a:pt x="214" y="92"/>
                      </a:cubicBezTo>
                      <a:cubicBezTo>
                        <a:pt x="335" y="92"/>
                        <a:pt x="426" y="274"/>
                        <a:pt x="487" y="395"/>
                      </a:cubicBezTo>
                      <a:cubicBezTo>
                        <a:pt x="517" y="517"/>
                        <a:pt x="548" y="639"/>
                        <a:pt x="517" y="760"/>
                      </a:cubicBezTo>
                      <a:cubicBezTo>
                        <a:pt x="517" y="851"/>
                        <a:pt x="487" y="973"/>
                        <a:pt x="457" y="1064"/>
                      </a:cubicBezTo>
                      <a:cubicBezTo>
                        <a:pt x="517" y="973"/>
                        <a:pt x="578" y="882"/>
                        <a:pt x="578" y="730"/>
                      </a:cubicBezTo>
                      <a:cubicBezTo>
                        <a:pt x="609" y="608"/>
                        <a:pt x="609" y="487"/>
                        <a:pt x="548" y="365"/>
                      </a:cubicBezTo>
                      <a:cubicBezTo>
                        <a:pt x="517" y="183"/>
                        <a:pt x="396" y="61"/>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9"/>
                <p:cNvSpPr/>
                <p:nvPr/>
              </p:nvSpPr>
              <p:spPr>
                <a:xfrm>
                  <a:off x="-3071389" y="4495092"/>
                  <a:ext cx="49195" cy="14249"/>
                </a:xfrm>
                <a:custGeom>
                  <a:avLst/>
                  <a:gdLst/>
                  <a:ahLst/>
                  <a:cxnLst/>
                  <a:rect l="l" t="t" r="r" b="b"/>
                  <a:pathLst>
                    <a:path w="2220" h="643" extrusionOk="0">
                      <a:moveTo>
                        <a:pt x="8" y="1"/>
                      </a:moveTo>
                      <a:cubicBezTo>
                        <a:pt x="3" y="1"/>
                        <a:pt x="0" y="2"/>
                        <a:pt x="0" y="4"/>
                      </a:cubicBezTo>
                      <a:cubicBezTo>
                        <a:pt x="334" y="187"/>
                        <a:pt x="699" y="339"/>
                        <a:pt x="1064" y="430"/>
                      </a:cubicBezTo>
                      <a:cubicBezTo>
                        <a:pt x="1429" y="551"/>
                        <a:pt x="1824" y="612"/>
                        <a:pt x="2219" y="643"/>
                      </a:cubicBezTo>
                      <a:cubicBezTo>
                        <a:pt x="2219" y="612"/>
                        <a:pt x="1702" y="491"/>
                        <a:pt x="1094" y="339"/>
                      </a:cubicBezTo>
                      <a:cubicBezTo>
                        <a:pt x="532" y="170"/>
                        <a:pt x="73" y="1"/>
                        <a:pt x="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9"/>
                <p:cNvSpPr/>
                <p:nvPr/>
              </p:nvSpPr>
              <p:spPr>
                <a:xfrm>
                  <a:off x="-2521089" y="1715896"/>
                  <a:ext cx="163031" cy="271172"/>
                </a:xfrm>
                <a:custGeom>
                  <a:avLst/>
                  <a:gdLst/>
                  <a:ahLst/>
                  <a:cxnLst/>
                  <a:rect l="l" t="t" r="r" b="b"/>
                  <a:pathLst>
                    <a:path w="7357" h="12237" extrusionOk="0">
                      <a:moveTo>
                        <a:pt x="2595" y="1"/>
                      </a:moveTo>
                      <a:cubicBezTo>
                        <a:pt x="2224" y="1"/>
                        <a:pt x="1852" y="56"/>
                        <a:pt x="1490" y="159"/>
                      </a:cubicBezTo>
                      <a:cubicBezTo>
                        <a:pt x="821" y="341"/>
                        <a:pt x="304" y="797"/>
                        <a:pt x="0" y="1405"/>
                      </a:cubicBezTo>
                      <a:lnTo>
                        <a:pt x="1125" y="12013"/>
                      </a:lnTo>
                      <a:cubicBezTo>
                        <a:pt x="1509" y="12167"/>
                        <a:pt x="1887" y="12237"/>
                        <a:pt x="2249" y="12237"/>
                      </a:cubicBezTo>
                      <a:cubicBezTo>
                        <a:pt x="4469" y="12237"/>
                        <a:pt x="6084" y="9614"/>
                        <a:pt x="4621" y="7576"/>
                      </a:cubicBezTo>
                      <a:cubicBezTo>
                        <a:pt x="6292" y="7150"/>
                        <a:pt x="7356" y="5205"/>
                        <a:pt x="6991" y="3503"/>
                      </a:cubicBezTo>
                      <a:cubicBezTo>
                        <a:pt x="6657" y="1800"/>
                        <a:pt x="5137" y="463"/>
                        <a:pt x="3435" y="98"/>
                      </a:cubicBezTo>
                      <a:cubicBezTo>
                        <a:pt x="3159" y="33"/>
                        <a:pt x="2878"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9"/>
                <p:cNvSpPr/>
                <p:nvPr/>
              </p:nvSpPr>
              <p:spPr>
                <a:xfrm>
                  <a:off x="-2549388" y="1895880"/>
                  <a:ext cx="121282" cy="115321"/>
                </a:xfrm>
                <a:custGeom>
                  <a:avLst/>
                  <a:gdLst/>
                  <a:ahLst/>
                  <a:cxnLst/>
                  <a:rect l="l" t="t" r="r" b="b"/>
                  <a:pathLst>
                    <a:path w="5473" h="5204" extrusionOk="0">
                      <a:moveTo>
                        <a:pt x="2828" y="1"/>
                      </a:moveTo>
                      <a:cubicBezTo>
                        <a:pt x="2645" y="1"/>
                        <a:pt x="2493" y="1"/>
                        <a:pt x="2341" y="31"/>
                      </a:cubicBezTo>
                      <a:cubicBezTo>
                        <a:pt x="2280" y="61"/>
                        <a:pt x="2250" y="61"/>
                        <a:pt x="2189" y="92"/>
                      </a:cubicBezTo>
                      <a:cubicBezTo>
                        <a:pt x="2189" y="92"/>
                        <a:pt x="2432" y="61"/>
                        <a:pt x="2828" y="61"/>
                      </a:cubicBezTo>
                      <a:cubicBezTo>
                        <a:pt x="3375" y="92"/>
                        <a:pt x="3922" y="305"/>
                        <a:pt x="4347" y="669"/>
                      </a:cubicBezTo>
                      <a:cubicBezTo>
                        <a:pt x="4986" y="1186"/>
                        <a:pt x="5320" y="2037"/>
                        <a:pt x="5198" y="2858"/>
                      </a:cubicBezTo>
                      <a:cubicBezTo>
                        <a:pt x="5138" y="3344"/>
                        <a:pt x="4925" y="3800"/>
                        <a:pt x="4621" y="4195"/>
                      </a:cubicBezTo>
                      <a:cubicBezTo>
                        <a:pt x="4256" y="4590"/>
                        <a:pt x="3800" y="4864"/>
                        <a:pt x="3284" y="4955"/>
                      </a:cubicBezTo>
                      <a:cubicBezTo>
                        <a:pt x="3085" y="5002"/>
                        <a:pt x="2881" y="5026"/>
                        <a:pt x="2680" y="5026"/>
                      </a:cubicBezTo>
                      <a:cubicBezTo>
                        <a:pt x="2359" y="5026"/>
                        <a:pt x="2044" y="4964"/>
                        <a:pt x="1764" y="4834"/>
                      </a:cubicBezTo>
                      <a:cubicBezTo>
                        <a:pt x="1521" y="4742"/>
                        <a:pt x="1308" y="4621"/>
                        <a:pt x="1125" y="4438"/>
                      </a:cubicBezTo>
                      <a:cubicBezTo>
                        <a:pt x="943" y="4286"/>
                        <a:pt x="791" y="4104"/>
                        <a:pt x="670" y="3922"/>
                      </a:cubicBezTo>
                      <a:cubicBezTo>
                        <a:pt x="183" y="3223"/>
                        <a:pt x="122" y="2311"/>
                        <a:pt x="457" y="1551"/>
                      </a:cubicBezTo>
                      <a:cubicBezTo>
                        <a:pt x="700" y="1034"/>
                        <a:pt x="1095" y="609"/>
                        <a:pt x="1612" y="335"/>
                      </a:cubicBezTo>
                      <a:cubicBezTo>
                        <a:pt x="1946" y="153"/>
                        <a:pt x="2189" y="122"/>
                        <a:pt x="2189" y="92"/>
                      </a:cubicBezTo>
                      <a:lnTo>
                        <a:pt x="2189" y="92"/>
                      </a:lnTo>
                      <a:lnTo>
                        <a:pt x="2037" y="122"/>
                      </a:lnTo>
                      <a:cubicBezTo>
                        <a:pt x="1885" y="153"/>
                        <a:pt x="1733" y="213"/>
                        <a:pt x="1581" y="274"/>
                      </a:cubicBezTo>
                      <a:cubicBezTo>
                        <a:pt x="1065" y="517"/>
                        <a:pt x="639" y="973"/>
                        <a:pt x="396" y="1490"/>
                      </a:cubicBezTo>
                      <a:cubicBezTo>
                        <a:pt x="1" y="2311"/>
                        <a:pt x="92" y="3223"/>
                        <a:pt x="548" y="3983"/>
                      </a:cubicBezTo>
                      <a:cubicBezTo>
                        <a:pt x="822" y="4408"/>
                        <a:pt x="1217" y="4773"/>
                        <a:pt x="1703" y="4986"/>
                      </a:cubicBezTo>
                      <a:cubicBezTo>
                        <a:pt x="2045" y="5132"/>
                        <a:pt x="2402" y="5203"/>
                        <a:pt x="2755" y="5203"/>
                      </a:cubicBezTo>
                      <a:cubicBezTo>
                        <a:pt x="3501" y="5203"/>
                        <a:pt x="4227" y="4885"/>
                        <a:pt x="4743" y="4286"/>
                      </a:cubicBezTo>
                      <a:cubicBezTo>
                        <a:pt x="4925" y="4074"/>
                        <a:pt x="5047" y="3861"/>
                        <a:pt x="5168" y="3618"/>
                      </a:cubicBezTo>
                      <a:cubicBezTo>
                        <a:pt x="5259" y="3375"/>
                        <a:pt x="5320" y="3131"/>
                        <a:pt x="5350" y="2888"/>
                      </a:cubicBezTo>
                      <a:cubicBezTo>
                        <a:pt x="5472" y="2007"/>
                        <a:pt x="5107" y="1125"/>
                        <a:pt x="4408" y="578"/>
                      </a:cubicBezTo>
                      <a:cubicBezTo>
                        <a:pt x="3952" y="213"/>
                        <a:pt x="3405" y="1"/>
                        <a:pt x="2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9"/>
                <p:cNvSpPr/>
                <p:nvPr/>
              </p:nvSpPr>
              <p:spPr>
                <a:xfrm>
                  <a:off x="-2961608" y="1531148"/>
                  <a:ext cx="572548" cy="494766"/>
                </a:xfrm>
                <a:custGeom>
                  <a:avLst/>
                  <a:gdLst/>
                  <a:ahLst/>
                  <a:cxnLst/>
                  <a:rect l="l" t="t" r="r" b="b"/>
                  <a:pathLst>
                    <a:path w="25837" h="22327" extrusionOk="0">
                      <a:moveTo>
                        <a:pt x="13933" y="0"/>
                      </a:moveTo>
                      <a:cubicBezTo>
                        <a:pt x="11832" y="0"/>
                        <a:pt x="9757" y="1355"/>
                        <a:pt x="9271" y="3815"/>
                      </a:cubicBezTo>
                      <a:cubicBezTo>
                        <a:pt x="8664" y="3565"/>
                        <a:pt x="8058" y="3452"/>
                        <a:pt x="7475" y="3452"/>
                      </a:cubicBezTo>
                      <a:cubicBezTo>
                        <a:pt x="4300" y="3452"/>
                        <a:pt x="1808" y="6836"/>
                        <a:pt x="3375" y="10046"/>
                      </a:cubicBezTo>
                      <a:cubicBezTo>
                        <a:pt x="1429" y="10259"/>
                        <a:pt x="1" y="11961"/>
                        <a:pt x="183" y="13906"/>
                      </a:cubicBezTo>
                      <a:cubicBezTo>
                        <a:pt x="329" y="15747"/>
                        <a:pt x="1907" y="17166"/>
                        <a:pt x="3729" y="17166"/>
                      </a:cubicBezTo>
                      <a:cubicBezTo>
                        <a:pt x="3803" y="17166"/>
                        <a:pt x="3877" y="17164"/>
                        <a:pt x="3952" y="17159"/>
                      </a:cubicBezTo>
                      <a:lnTo>
                        <a:pt x="3952" y="17159"/>
                      </a:lnTo>
                      <a:cubicBezTo>
                        <a:pt x="3296" y="19338"/>
                        <a:pt x="5024" y="21228"/>
                        <a:pt x="6978" y="21228"/>
                      </a:cubicBezTo>
                      <a:cubicBezTo>
                        <a:pt x="7559" y="21228"/>
                        <a:pt x="8160" y="21061"/>
                        <a:pt x="8724" y="20685"/>
                      </a:cubicBezTo>
                      <a:cubicBezTo>
                        <a:pt x="9402" y="21796"/>
                        <a:pt x="10526" y="22327"/>
                        <a:pt x="11645" y="22327"/>
                      </a:cubicBezTo>
                      <a:cubicBezTo>
                        <a:pt x="13036" y="22327"/>
                        <a:pt x="14419" y="21505"/>
                        <a:pt x="14925" y="19955"/>
                      </a:cubicBezTo>
                      <a:lnTo>
                        <a:pt x="22068" y="11931"/>
                      </a:lnTo>
                      <a:cubicBezTo>
                        <a:pt x="24895" y="11779"/>
                        <a:pt x="25837" y="8071"/>
                        <a:pt x="23405" y="6581"/>
                      </a:cubicBezTo>
                      <a:cubicBezTo>
                        <a:pt x="24279" y="4077"/>
                        <a:pt x="22289" y="1811"/>
                        <a:pt x="20017" y="1811"/>
                      </a:cubicBezTo>
                      <a:cubicBezTo>
                        <a:pt x="19366" y="1811"/>
                        <a:pt x="18692" y="1997"/>
                        <a:pt x="18056" y="2417"/>
                      </a:cubicBezTo>
                      <a:cubicBezTo>
                        <a:pt x="17115" y="770"/>
                        <a:pt x="15517" y="0"/>
                        <a:pt x="13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9"/>
                <p:cNvSpPr/>
                <p:nvPr/>
              </p:nvSpPr>
              <p:spPr>
                <a:xfrm>
                  <a:off x="-2723831" y="1658125"/>
                  <a:ext cx="252602" cy="526810"/>
                </a:xfrm>
                <a:custGeom>
                  <a:avLst/>
                  <a:gdLst/>
                  <a:ahLst/>
                  <a:cxnLst/>
                  <a:rect l="l" t="t" r="r" b="b"/>
                  <a:pathLst>
                    <a:path w="11399" h="23773" extrusionOk="0">
                      <a:moveTo>
                        <a:pt x="5198" y="0"/>
                      </a:moveTo>
                      <a:lnTo>
                        <a:pt x="0" y="4620"/>
                      </a:lnTo>
                      <a:lnTo>
                        <a:pt x="547" y="19879"/>
                      </a:lnTo>
                      <a:cubicBezTo>
                        <a:pt x="666" y="21985"/>
                        <a:pt x="1798" y="23773"/>
                        <a:pt x="3859" y="23773"/>
                      </a:cubicBezTo>
                      <a:cubicBezTo>
                        <a:pt x="3909" y="23773"/>
                        <a:pt x="3961" y="23772"/>
                        <a:pt x="4013" y="23769"/>
                      </a:cubicBezTo>
                      <a:cubicBezTo>
                        <a:pt x="6049" y="23678"/>
                        <a:pt x="7690" y="22037"/>
                        <a:pt x="7782" y="19970"/>
                      </a:cubicBezTo>
                      <a:cubicBezTo>
                        <a:pt x="7842" y="18541"/>
                        <a:pt x="7934" y="17265"/>
                        <a:pt x="7934" y="17265"/>
                      </a:cubicBezTo>
                      <a:cubicBezTo>
                        <a:pt x="7934" y="17265"/>
                        <a:pt x="11125" y="16839"/>
                        <a:pt x="11277" y="13587"/>
                      </a:cubicBezTo>
                      <a:cubicBezTo>
                        <a:pt x="11399" y="10335"/>
                        <a:pt x="11064" y="2827"/>
                        <a:pt x="11064" y="2827"/>
                      </a:cubicBezTo>
                      <a:lnTo>
                        <a:pt x="51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9"/>
                <p:cNvSpPr/>
                <p:nvPr/>
              </p:nvSpPr>
              <p:spPr>
                <a:xfrm>
                  <a:off x="-2670226" y="1650989"/>
                  <a:ext cx="220558" cy="159375"/>
                </a:xfrm>
                <a:custGeom>
                  <a:avLst/>
                  <a:gdLst/>
                  <a:ahLst/>
                  <a:cxnLst/>
                  <a:rect l="l" t="t" r="r" b="b"/>
                  <a:pathLst>
                    <a:path w="9953" h="7192" extrusionOk="0">
                      <a:moveTo>
                        <a:pt x="955" y="504"/>
                      </a:moveTo>
                      <a:cubicBezTo>
                        <a:pt x="738" y="817"/>
                        <a:pt x="568" y="1152"/>
                        <a:pt x="445" y="1501"/>
                      </a:cubicBezTo>
                      <a:lnTo>
                        <a:pt x="445" y="1501"/>
                      </a:lnTo>
                      <a:lnTo>
                        <a:pt x="955" y="504"/>
                      </a:lnTo>
                      <a:close/>
                      <a:moveTo>
                        <a:pt x="445" y="1501"/>
                      </a:moveTo>
                      <a:lnTo>
                        <a:pt x="317" y="1751"/>
                      </a:lnTo>
                      <a:cubicBezTo>
                        <a:pt x="339" y="1731"/>
                        <a:pt x="360" y="1711"/>
                        <a:pt x="382" y="1691"/>
                      </a:cubicBezTo>
                      <a:lnTo>
                        <a:pt x="382" y="1691"/>
                      </a:lnTo>
                      <a:cubicBezTo>
                        <a:pt x="402" y="1628"/>
                        <a:pt x="423" y="1564"/>
                        <a:pt x="445" y="1501"/>
                      </a:cubicBezTo>
                      <a:close/>
                      <a:moveTo>
                        <a:pt x="4735" y="1"/>
                      </a:moveTo>
                      <a:cubicBezTo>
                        <a:pt x="4590" y="1"/>
                        <a:pt x="4445" y="6"/>
                        <a:pt x="4299" y="18"/>
                      </a:cubicBezTo>
                      <a:cubicBezTo>
                        <a:pt x="2839" y="137"/>
                        <a:pt x="1467" y="724"/>
                        <a:pt x="382" y="1691"/>
                      </a:cubicBezTo>
                      <a:lnTo>
                        <a:pt x="382" y="1691"/>
                      </a:lnTo>
                      <a:cubicBezTo>
                        <a:pt x="0" y="2957"/>
                        <a:pt x="216" y="4369"/>
                        <a:pt x="1016" y="5489"/>
                      </a:cubicBezTo>
                      <a:cubicBezTo>
                        <a:pt x="1472" y="6128"/>
                        <a:pt x="2201" y="6553"/>
                        <a:pt x="2992" y="6584"/>
                      </a:cubicBezTo>
                      <a:cubicBezTo>
                        <a:pt x="3541" y="6562"/>
                        <a:pt x="4075" y="6204"/>
                        <a:pt x="4289" y="5732"/>
                      </a:cubicBezTo>
                      <a:lnTo>
                        <a:pt x="4289" y="5732"/>
                      </a:lnTo>
                      <a:cubicBezTo>
                        <a:pt x="4372" y="6512"/>
                        <a:pt x="5023" y="7168"/>
                        <a:pt x="5879" y="7191"/>
                      </a:cubicBezTo>
                      <a:cubicBezTo>
                        <a:pt x="6907" y="7191"/>
                        <a:pt x="7667" y="6280"/>
                        <a:pt x="7503" y="5312"/>
                      </a:cubicBezTo>
                      <a:lnTo>
                        <a:pt x="7503" y="5312"/>
                      </a:lnTo>
                      <a:cubicBezTo>
                        <a:pt x="7579" y="5583"/>
                        <a:pt x="7707" y="5850"/>
                        <a:pt x="7855" y="6097"/>
                      </a:cubicBezTo>
                      <a:cubicBezTo>
                        <a:pt x="8024" y="6407"/>
                        <a:pt x="8324" y="6587"/>
                        <a:pt x="8682" y="6587"/>
                      </a:cubicBezTo>
                      <a:cubicBezTo>
                        <a:pt x="8710" y="6587"/>
                        <a:pt x="8738" y="6586"/>
                        <a:pt x="8767" y="6584"/>
                      </a:cubicBezTo>
                      <a:cubicBezTo>
                        <a:pt x="9253" y="6523"/>
                        <a:pt x="9527" y="6006"/>
                        <a:pt x="9648" y="5520"/>
                      </a:cubicBezTo>
                      <a:cubicBezTo>
                        <a:pt x="9952" y="4030"/>
                        <a:pt x="9466" y="2511"/>
                        <a:pt x="8372" y="1447"/>
                      </a:cubicBezTo>
                      <a:cubicBezTo>
                        <a:pt x="7383" y="513"/>
                        <a:pt x="6096" y="1"/>
                        <a:pt x="4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9"/>
                <p:cNvSpPr/>
                <p:nvPr/>
              </p:nvSpPr>
              <p:spPr>
                <a:xfrm>
                  <a:off x="-2808793" y="1687753"/>
                  <a:ext cx="183994" cy="215883"/>
                </a:xfrm>
                <a:custGeom>
                  <a:avLst/>
                  <a:gdLst/>
                  <a:ahLst/>
                  <a:cxnLst/>
                  <a:rect l="l" t="t" r="r" b="b"/>
                  <a:pathLst>
                    <a:path w="8303" h="9742" extrusionOk="0">
                      <a:moveTo>
                        <a:pt x="7634" y="0"/>
                      </a:moveTo>
                      <a:lnTo>
                        <a:pt x="7634" y="0"/>
                      </a:lnTo>
                      <a:cubicBezTo>
                        <a:pt x="7637" y="7"/>
                        <a:pt x="7640" y="14"/>
                        <a:pt x="7643" y="21"/>
                      </a:cubicBezTo>
                      <a:lnTo>
                        <a:pt x="7643" y="21"/>
                      </a:lnTo>
                      <a:cubicBezTo>
                        <a:pt x="7469" y="8"/>
                        <a:pt x="7295" y="1"/>
                        <a:pt x="7123" y="1"/>
                      </a:cubicBezTo>
                      <a:cubicBezTo>
                        <a:pt x="3183" y="1"/>
                        <a:pt x="0" y="3465"/>
                        <a:pt x="491" y="7478"/>
                      </a:cubicBezTo>
                      <a:cubicBezTo>
                        <a:pt x="612" y="8298"/>
                        <a:pt x="916" y="9180"/>
                        <a:pt x="1646" y="9575"/>
                      </a:cubicBezTo>
                      <a:cubicBezTo>
                        <a:pt x="1907" y="9687"/>
                        <a:pt x="2183" y="9742"/>
                        <a:pt x="2455" y="9742"/>
                      </a:cubicBezTo>
                      <a:cubicBezTo>
                        <a:pt x="3070" y="9742"/>
                        <a:pt x="3668" y="9463"/>
                        <a:pt x="4047" y="8937"/>
                      </a:cubicBezTo>
                      <a:cubicBezTo>
                        <a:pt x="4564" y="8146"/>
                        <a:pt x="4716" y="7204"/>
                        <a:pt x="4473" y="6323"/>
                      </a:cubicBezTo>
                      <a:lnTo>
                        <a:pt x="4473" y="6323"/>
                      </a:lnTo>
                      <a:cubicBezTo>
                        <a:pt x="4750" y="6418"/>
                        <a:pt x="5035" y="6464"/>
                        <a:pt x="5317" y="6464"/>
                      </a:cubicBezTo>
                      <a:cubicBezTo>
                        <a:pt x="6025" y="6464"/>
                        <a:pt x="6717" y="6176"/>
                        <a:pt x="7239" y="5654"/>
                      </a:cubicBezTo>
                      <a:cubicBezTo>
                        <a:pt x="7938" y="4925"/>
                        <a:pt x="8302" y="3922"/>
                        <a:pt x="8302" y="2918"/>
                      </a:cubicBezTo>
                      <a:cubicBezTo>
                        <a:pt x="8272" y="1923"/>
                        <a:pt x="8063" y="928"/>
                        <a:pt x="7643" y="21"/>
                      </a:cubicBezTo>
                      <a:lnTo>
                        <a:pt x="7643" y="21"/>
                      </a:lnTo>
                      <a:cubicBezTo>
                        <a:pt x="7681" y="24"/>
                        <a:pt x="7718" y="27"/>
                        <a:pt x="7755" y="31"/>
                      </a:cubicBezTo>
                      <a:lnTo>
                        <a:pt x="7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9"/>
                <p:cNvSpPr/>
                <p:nvPr/>
              </p:nvSpPr>
              <p:spPr>
                <a:xfrm>
                  <a:off x="-2775220" y="1861930"/>
                  <a:ext cx="66236" cy="79621"/>
                </a:xfrm>
                <a:custGeom>
                  <a:avLst/>
                  <a:gdLst/>
                  <a:ahLst/>
                  <a:cxnLst/>
                  <a:rect l="l" t="t" r="r" b="b"/>
                  <a:pathLst>
                    <a:path w="2989" h="3593" extrusionOk="0">
                      <a:moveTo>
                        <a:pt x="2088" y="1"/>
                      </a:moveTo>
                      <a:cubicBezTo>
                        <a:pt x="1754" y="1"/>
                        <a:pt x="1419" y="143"/>
                        <a:pt x="1195" y="408"/>
                      </a:cubicBezTo>
                      <a:cubicBezTo>
                        <a:pt x="0" y="1658"/>
                        <a:pt x="963" y="3593"/>
                        <a:pt x="2529" y="3593"/>
                      </a:cubicBezTo>
                      <a:cubicBezTo>
                        <a:pt x="2677" y="3593"/>
                        <a:pt x="2831" y="3576"/>
                        <a:pt x="2988" y="3539"/>
                      </a:cubicBezTo>
                      <a:lnTo>
                        <a:pt x="2562" y="104"/>
                      </a:lnTo>
                      <a:cubicBezTo>
                        <a:pt x="2413" y="34"/>
                        <a:pt x="2250"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9"/>
                <p:cNvSpPr/>
                <p:nvPr/>
              </p:nvSpPr>
              <p:spPr>
                <a:xfrm>
                  <a:off x="-2746058" y="1882717"/>
                  <a:ext cx="24265" cy="35589"/>
                </a:xfrm>
                <a:custGeom>
                  <a:avLst/>
                  <a:gdLst/>
                  <a:ahLst/>
                  <a:cxnLst/>
                  <a:rect l="l" t="t" r="r" b="b"/>
                  <a:pathLst>
                    <a:path w="1095" h="1606" extrusionOk="0">
                      <a:moveTo>
                        <a:pt x="682" y="0"/>
                      </a:moveTo>
                      <a:cubicBezTo>
                        <a:pt x="622" y="0"/>
                        <a:pt x="507" y="27"/>
                        <a:pt x="365" y="108"/>
                      </a:cubicBezTo>
                      <a:cubicBezTo>
                        <a:pt x="243" y="200"/>
                        <a:pt x="152" y="321"/>
                        <a:pt x="91" y="443"/>
                      </a:cubicBezTo>
                      <a:cubicBezTo>
                        <a:pt x="31" y="595"/>
                        <a:pt x="0" y="777"/>
                        <a:pt x="61" y="959"/>
                      </a:cubicBezTo>
                      <a:cubicBezTo>
                        <a:pt x="183" y="1263"/>
                        <a:pt x="426" y="1476"/>
                        <a:pt x="730" y="1567"/>
                      </a:cubicBezTo>
                      <a:cubicBezTo>
                        <a:pt x="851" y="1598"/>
                        <a:pt x="943" y="1605"/>
                        <a:pt x="1003" y="1605"/>
                      </a:cubicBezTo>
                      <a:cubicBezTo>
                        <a:pt x="1064" y="1605"/>
                        <a:pt x="1095" y="1598"/>
                        <a:pt x="1095" y="1598"/>
                      </a:cubicBezTo>
                      <a:cubicBezTo>
                        <a:pt x="1095" y="1567"/>
                        <a:pt x="973" y="1567"/>
                        <a:pt x="760" y="1476"/>
                      </a:cubicBezTo>
                      <a:cubicBezTo>
                        <a:pt x="517" y="1355"/>
                        <a:pt x="304" y="1172"/>
                        <a:pt x="213" y="899"/>
                      </a:cubicBezTo>
                      <a:cubicBezTo>
                        <a:pt x="122" y="655"/>
                        <a:pt x="213" y="382"/>
                        <a:pt x="426" y="200"/>
                      </a:cubicBezTo>
                      <a:cubicBezTo>
                        <a:pt x="608" y="78"/>
                        <a:pt x="730" y="48"/>
                        <a:pt x="730" y="17"/>
                      </a:cubicBezTo>
                      <a:cubicBezTo>
                        <a:pt x="730" y="7"/>
                        <a:pt x="713"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9"/>
                <p:cNvSpPr/>
                <p:nvPr/>
              </p:nvSpPr>
              <p:spPr>
                <a:xfrm>
                  <a:off x="-2791198" y="1924532"/>
                  <a:ext cx="118578" cy="115786"/>
                </a:xfrm>
                <a:custGeom>
                  <a:avLst/>
                  <a:gdLst/>
                  <a:ahLst/>
                  <a:cxnLst/>
                  <a:rect l="l" t="t" r="r" b="b"/>
                  <a:pathLst>
                    <a:path w="5351" h="5225" extrusionOk="0">
                      <a:moveTo>
                        <a:pt x="2762" y="0"/>
                      </a:moveTo>
                      <a:cubicBezTo>
                        <a:pt x="2488" y="0"/>
                        <a:pt x="2212" y="48"/>
                        <a:pt x="1946" y="136"/>
                      </a:cubicBezTo>
                      <a:cubicBezTo>
                        <a:pt x="1460" y="288"/>
                        <a:pt x="1034" y="623"/>
                        <a:pt x="730" y="1018"/>
                      </a:cubicBezTo>
                      <a:cubicBezTo>
                        <a:pt x="31" y="1930"/>
                        <a:pt x="1" y="3176"/>
                        <a:pt x="669" y="4118"/>
                      </a:cubicBezTo>
                      <a:cubicBezTo>
                        <a:pt x="943" y="4544"/>
                        <a:pt x="1369" y="4878"/>
                        <a:pt x="1855" y="5060"/>
                      </a:cubicBezTo>
                      <a:cubicBezTo>
                        <a:pt x="2165" y="5164"/>
                        <a:pt x="2474" y="5225"/>
                        <a:pt x="2784" y="5225"/>
                      </a:cubicBezTo>
                      <a:cubicBezTo>
                        <a:pt x="2930" y="5225"/>
                        <a:pt x="3077" y="5211"/>
                        <a:pt x="3223" y="5182"/>
                      </a:cubicBezTo>
                      <a:cubicBezTo>
                        <a:pt x="3618" y="5121"/>
                        <a:pt x="4013" y="4939"/>
                        <a:pt x="4347" y="4726"/>
                      </a:cubicBezTo>
                      <a:cubicBezTo>
                        <a:pt x="4803" y="4361"/>
                        <a:pt x="5138" y="3845"/>
                        <a:pt x="5290" y="3297"/>
                      </a:cubicBezTo>
                      <a:cubicBezTo>
                        <a:pt x="5320" y="3145"/>
                        <a:pt x="5350" y="2993"/>
                        <a:pt x="5350" y="2842"/>
                      </a:cubicBezTo>
                      <a:cubicBezTo>
                        <a:pt x="5350" y="2781"/>
                        <a:pt x="5350" y="2720"/>
                        <a:pt x="5350" y="2659"/>
                      </a:cubicBezTo>
                      <a:cubicBezTo>
                        <a:pt x="5320" y="2659"/>
                        <a:pt x="5350" y="2902"/>
                        <a:pt x="5229" y="3267"/>
                      </a:cubicBezTo>
                      <a:cubicBezTo>
                        <a:pt x="5077" y="3814"/>
                        <a:pt x="4742" y="4300"/>
                        <a:pt x="4287" y="4635"/>
                      </a:cubicBezTo>
                      <a:cubicBezTo>
                        <a:pt x="3952" y="4848"/>
                        <a:pt x="3587" y="5000"/>
                        <a:pt x="3223" y="5060"/>
                      </a:cubicBezTo>
                      <a:cubicBezTo>
                        <a:pt x="3085" y="5079"/>
                        <a:pt x="2949" y="5089"/>
                        <a:pt x="2816" y="5089"/>
                      </a:cubicBezTo>
                      <a:cubicBezTo>
                        <a:pt x="2509" y="5089"/>
                        <a:pt x="2212" y="5036"/>
                        <a:pt x="1916" y="4908"/>
                      </a:cubicBezTo>
                      <a:cubicBezTo>
                        <a:pt x="1703" y="4848"/>
                        <a:pt x="1490" y="4726"/>
                        <a:pt x="1308" y="4574"/>
                      </a:cubicBezTo>
                      <a:cubicBezTo>
                        <a:pt x="1095" y="4422"/>
                        <a:pt x="943" y="4240"/>
                        <a:pt x="791" y="4027"/>
                      </a:cubicBezTo>
                      <a:cubicBezTo>
                        <a:pt x="183" y="3145"/>
                        <a:pt x="183" y="1960"/>
                        <a:pt x="852" y="1109"/>
                      </a:cubicBezTo>
                      <a:cubicBezTo>
                        <a:pt x="1125" y="714"/>
                        <a:pt x="1551" y="440"/>
                        <a:pt x="2007" y="288"/>
                      </a:cubicBezTo>
                      <a:cubicBezTo>
                        <a:pt x="2273" y="193"/>
                        <a:pt x="2551" y="146"/>
                        <a:pt x="2826" y="146"/>
                      </a:cubicBezTo>
                      <a:cubicBezTo>
                        <a:pt x="2990" y="146"/>
                        <a:pt x="3154" y="163"/>
                        <a:pt x="3314" y="197"/>
                      </a:cubicBezTo>
                      <a:cubicBezTo>
                        <a:pt x="3679" y="258"/>
                        <a:pt x="4043" y="440"/>
                        <a:pt x="4347" y="653"/>
                      </a:cubicBezTo>
                      <a:cubicBezTo>
                        <a:pt x="4803" y="1018"/>
                        <a:pt x="5107" y="1504"/>
                        <a:pt x="5259" y="2051"/>
                      </a:cubicBezTo>
                      <a:cubicBezTo>
                        <a:pt x="5350" y="2446"/>
                        <a:pt x="5350" y="2659"/>
                        <a:pt x="5350" y="2659"/>
                      </a:cubicBezTo>
                      <a:cubicBezTo>
                        <a:pt x="5350" y="2598"/>
                        <a:pt x="5350" y="2568"/>
                        <a:pt x="5350" y="2507"/>
                      </a:cubicBezTo>
                      <a:cubicBezTo>
                        <a:pt x="5350" y="2355"/>
                        <a:pt x="5350" y="2173"/>
                        <a:pt x="5320" y="2021"/>
                      </a:cubicBezTo>
                      <a:cubicBezTo>
                        <a:pt x="5107" y="1048"/>
                        <a:pt x="4317" y="288"/>
                        <a:pt x="3344" y="76"/>
                      </a:cubicBezTo>
                      <a:cubicBezTo>
                        <a:pt x="3154" y="25"/>
                        <a:pt x="2958" y="0"/>
                        <a:pt x="27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9"/>
                <p:cNvSpPr/>
                <p:nvPr/>
              </p:nvSpPr>
              <p:spPr>
                <a:xfrm>
                  <a:off x="-2638294" y="1654070"/>
                  <a:ext cx="169768" cy="86402"/>
                </a:xfrm>
                <a:custGeom>
                  <a:avLst/>
                  <a:gdLst/>
                  <a:ahLst/>
                  <a:cxnLst/>
                  <a:rect l="l" t="t" r="r" b="b"/>
                  <a:pathLst>
                    <a:path w="7661" h="3899" extrusionOk="0">
                      <a:moveTo>
                        <a:pt x="7052" y="1"/>
                      </a:moveTo>
                      <a:lnTo>
                        <a:pt x="7052" y="1"/>
                      </a:lnTo>
                      <a:cubicBezTo>
                        <a:pt x="7144" y="61"/>
                        <a:pt x="7204" y="122"/>
                        <a:pt x="7296" y="183"/>
                      </a:cubicBezTo>
                      <a:cubicBezTo>
                        <a:pt x="7478" y="426"/>
                        <a:pt x="7569" y="700"/>
                        <a:pt x="7508" y="1004"/>
                      </a:cubicBezTo>
                      <a:cubicBezTo>
                        <a:pt x="7356" y="1429"/>
                        <a:pt x="6992" y="1733"/>
                        <a:pt x="6536" y="1794"/>
                      </a:cubicBezTo>
                      <a:cubicBezTo>
                        <a:pt x="6452" y="1803"/>
                        <a:pt x="6370" y="1807"/>
                        <a:pt x="6288" y="1807"/>
                      </a:cubicBezTo>
                      <a:cubicBezTo>
                        <a:pt x="5882" y="1807"/>
                        <a:pt x="5495" y="1701"/>
                        <a:pt x="5136" y="1500"/>
                      </a:cubicBezTo>
                      <a:lnTo>
                        <a:pt x="5136" y="1500"/>
                      </a:lnTo>
                      <a:cubicBezTo>
                        <a:pt x="5073" y="1445"/>
                        <a:pt x="5001" y="1401"/>
                        <a:pt x="4925" y="1368"/>
                      </a:cubicBezTo>
                      <a:lnTo>
                        <a:pt x="4256" y="1156"/>
                      </a:lnTo>
                      <a:lnTo>
                        <a:pt x="4864" y="1520"/>
                      </a:lnTo>
                      <a:cubicBezTo>
                        <a:pt x="4864" y="1520"/>
                        <a:pt x="4864" y="1520"/>
                        <a:pt x="4864" y="1520"/>
                      </a:cubicBezTo>
                      <a:lnTo>
                        <a:pt x="4864" y="1520"/>
                      </a:lnTo>
                      <a:cubicBezTo>
                        <a:pt x="4905" y="1549"/>
                        <a:pt x="4946" y="1575"/>
                        <a:pt x="4989" y="1601"/>
                      </a:cubicBezTo>
                      <a:lnTo>
                        <a:pt x="4989" y="1601"/>
                      </a:lnTo>
                      <a:cubicBezTo>
                        <a:pt x="5254" y="1815"/>
                        <a:pt x="5324" y="2204"/>
                        <a:pt x="5137" y="2524"/>
                      </a:cubicBezTo>
                      <a:cubicBezTo>
                        <a:pt x="4936" y="2770"/>
                        <a:pt x="4619" y="2917"/>
                        <a:pt x="4297" y="2917"/>
                      </a:cubicBezTo>
                      <a:cubicBezTo>
                        <a:pt x="4181" y="2917"/>
                        <a:pt x="4064" y="2898"/>
                        <a:pt x="3952" y="2858"/>
                      </a:cubicBezTo>
                      <a:cubicBezTo>
                        <a:pt x="3570" y="2691"/>
                        <a:pt x="3225" y="2430"/>
                        <a:pt x="2962" y="2104"/>
                      </a:cubicBezTo>
                      <a:lnTo>
                        <a:pt x="2962" y="2104"/>
                      </a:lnTo>
                      <a:cubicBezTo>
                        <a:pt x="2913" y="2001"/>
                        <a:pt x="2848" y="1906"/>
                        <a:pt x="2767" y="1824"/>
                      </a:cubicBezTo>
                      <a:lnTo>
                        <a:pt x="2219" y="1308"/>
                      </a:lnTo>
                      <a:lnTo>
                        <a:pt x="2645" y="1916"/>
                      </a:lnTo>
                      <a:cubicBezTo>
                        <a:pt x="2709" y="2029"/>
                        <a:pt x="2782" y="2137"/>
                        <a:pt x="2865" y="2240"/>
                      </a:cubicBezTo>
                      <a:lnTo>
                        <a:pt x="2865" y="2240"/>
                      </a:lnTo>
                      <a:cubicBezTo>
                        <a:pt x="2950" y="2437"/>
                        <a:pt x="2975" y="2662"/>
                        <a:pt x="2919" y="2888"/>
                      </a:cubicBezTo>
                      <a:cubicBezTo>
                        <a:pt x="2858" y="3192"/>
                        <a:pt x="2645" y="3466"/>
                        <a:pt x="2341" y="3648"/>
                      </a:cubicBezTo>
                      <a:cubicBezTo>
                        <a:pt x="2143" y="3741"/>
                        <a:pt x="1931" y="3786"/>
                        <a:pt x="1721" y="3786"/>
                      </a:cubicBezTo>
                      <a:cubicBezTo>
                        <a:pt x="1385" y="3786"/>
                        <a:pt x="1053" y="3672"/>
                        <a:pt x="791" y="3466"/>
                      </a:cubicBezTo>
                      <a:cubicBezTo>
                        <a:pt x="487" y="3253"/>
                        <a:pt x="274" y="2919"/>
                        <a:pt x="153" y="2584"/>
                      </a:cubicBezTo>
                      <a:cubicBezTo>
                        <a:pt x="31" y="2341"/>
                        <a:pt x="31" y="2220"/>
                        <a:pt x="31" y="2220"/>
                      </a:cubicBezTo>
                      <a:cubicBezTo>
                        <a:pt x="1" y="2250"/>
                        <a:pt x="1" y="2280"/>
                        <a:pt x="31" y="2311"/>
                      </a:cubicBezTo>
                      <a:cubicBezTo>
                        <a:pt x="31" y="2402"/>
                        <a:pt x="61" y="2524"/>
                        <a:pt x="92" y="2615"/>
                      </a:cubicBezTo>
                      <a:cubicBezTo>
                        <a:pt x="213" y="2979"/>
                        <a:pt x="426" y="3314"/>
                        <a:pt x="730" y="3557"/>
                      </a:cubicBezTo>
                      <a:cubicBezTo>
                        <a:pt x="1006" y="3778"/>
                        <a:pt x="1360" y="3898"/>
                        <a:pt x="1718" y="3898"/>
                      </a:cubicBezTo>
                      <a:cubicBezTo>
                        <a:pt x="1951" y="3898"/>
                        <a:pt x="2186" y="3847"/>
                        <a:pt x="2402" y="3739"/>
                      </a:cubicBezTo>
                      <a:cubicBezTo>
                        <a:pt x="2736" y="3587"/>
                        <a:pt x="2949" y="3283"/>
                        <a:pt x="3040" y="2919"/>
                      </a:cubicBezTo>
                      <a:cubicBezTo>
                        <a:pt x="3075" y="2766"/>
                        <a:pt x="3083" y="2610"/>
                        <a:pt x="3064" y="2459"/>
                      </a:cubicBezTo>
                      <a:lnTo>
                        <a:pt x="3064" y="2459"/>
                      </a:lnTo>
                      <a:cubicBezTo>
                        <a:pt x="3305" y="2694"/>
                        <a:pt x="3598" y="2884"/>
                        <a:pt x="3922" y="3010"/>
                      </a:cubicBezTo>
                      <a:cubicBezTo>
                        <a:pt x="4043" y="3055"/>
                        <a:pt x="4172" y="3078"/>
                        <a:pt x="4302" y="3078"/>
                      </a:cubicBezTo>
                      <a:cubicBezTo>
                        <a:pt x="4431" y="3078"/>
                        <a:pt x="4560" y="3055"/>
                        <a:pt x="4682" y="3010"/>
                      </a:cubicBezTo>
                      <a:cubicBezTo>
                        <a:pt x="4925" y="2949"/>
                        <a:pt x="5137" y="2797"/>
                        <a:pt x="5259" y="2584"/>
                      </a:cubicBezTo>
                      <a:cubicBezTo>
                        <a:pt x="5381" y="2372"/>
                        <a:pt x="5441" y="2128"/>
                        <a:pt x="5350" y="1885"/>
                      </a:cubicBezTo>
                      <a:cubicBezTo>
                        <a:pt x="5345" y="1844"/>
                        <a:pt x="5336" y="1805"/>
                        <a:pt x="5322" y="1767"/>
                      </a:cubicBezTo>
                      <a:lnTo>
                        <a:pt x="5322" y="1767"/>
                      </a:lnTo>
                      <a:cubicBezTo>
                        <a:pt x="5603" y="1881"/>
                        <a:pt x="5907" y="1942"/>
                        <a:pt x="6217" y="1942"/>
                      </a:cubicBezTo>
                      <a:cubicBezTo>
                        <a:pt x="6332" y="1942"/>
                        <a:pt x="6449" y="1933"/>
                        <a:pt x="6566" y="1916"/>
                      </a:cubicBezTo>
                      <a:cubicBezTo>
                        <a:pt x="7052" y="1855"/>
                        <a:pt x="7478" y="1490"/>
                        <a:pt x="7600" y="1034"/>
                      </a:cubicBezTo>
                      <a:cubicBezTo>
                        <a:pt x="7660" y="700"/>
                        <a:pt x="7569" y="396"/>
                        <a:pt x="7326" y="153"/>
                      </a:cubicBezTo>
                      <a:cubicBezTo>
                        <a:pt x="7265" y="122"/>
                        <a:pt x="7204" y="61"/>
                        <a:pt x="7113" y="31"/>
                      </a:cubicBezTo>
                      <a:cubicBezTo>
                        <a:pt x="7083" y="1"/>
                        <a:pt x="7052" y="1"/>
                        <a:pt x="7052"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9"/>
                <p:cNvSpPr/>
                <p:nvPr/>
              </p:nvSpPr>
              <p:spPr>
                <a:xfrm>
                  <a:off x="-2866630" y="1658790"/>
                  <a:ext cx="210852" cy="138212"/>
                </a:xfrm>
                <a:custGeom>
                  <a:avLst/>
                  <a:gdLst/>
                  <a:ahLst/>
                  <a:cxnLst/>
                  <a:rect l="l" t="t" r="r" b="b"/>
                  <a:pathLst>
                    <a:path w="9515" h="6237" extrusionOk="0">
                      <a:moveTo>
                        <a:pt x="1003" y="0"/>
                      </a:moveTo>
                      <a:lnTo>
                        <a:pt x="1003" y="0"/>
                      </a:lnTo>
                      <a:cubicBezTo>
                        <a:pt x="852" y="61"/>
                        <a:pt x="730" y="152"/>
                        <a:pt x="608" y="304"/>
                      </a:cubicBezTo>
                      <a:cubicBezTo>
                        <a:pt x="122" y="882"/>
                        <a:pt x="0" y="1672"/>
                        <a:pt x="274" y="2402"/>
                      </a:cubicBezTo>
                      <a:cubicBezTo>
                        <a:pt x="426" y="2736"/>
                        <a:pt x="669" y="3010"/>
                        <a:pt x="973" y="3222"/>
                      </a:cubicBezTo>
                      <a:cubicBezTo>
                        <a:pt x="1338" y="3435"/>
                        <a:pt x="1733" y="3526"/>
                        <a:pt x="2128" y="3526"/>
                      </a:cubicBezTo>
                      <a:cubicBezTo>
                        <a:pt x="2433" y="3526"/>
                        <a:pt x="2725" y="3458"/>
                        <a:pt x="2994" y="3322"/>
                      </a:cubicBezTo>
                      <a:lnTo>
                        <a:pt x="2994" y="3322"/>
                      </a:lnTo>
                      <a:cubicBezTo>
                        <a:pt x="2405" y="4219"/>
                        <a:pt x="2692" y="5484"/>
                        <a:pt x="3709" y="6019"/>
                      </a:cubicBezTo>
                      <a:cubicBezTo>
                        <a:pt x="3992" y="6168"/>
                        <a:pt x="4289" y="6236"/>
                        <a:pt x="4580" y="6236"/>
                      </a:cubicBezTo>
                      <a:cubicBezTo>
                        <a:pt x="5417" y="6236"/>
                        <a:pt x="6201" y="5669"/>
                        <a:pt x="6433" y="4811"/>
                      </a:cubicBezTo>
                      <a:lnTo>
                        <a:pt x="6433" y="4811"/>
                      </a:lnTo>
                      <a:cubicBezTo>
                        <a:pt x="6663" y="5217"/>
                        <a:pt x="7050" y="5519"/>
                        <a:pt x="7508" y="5654"/>
                      </a:cubicBezTo>
                      <a:cubicBezTo>
                        <a:pt x="7699" y="5718"/>
                        <a:pt x="7895" y="5749"/>
                        <a:pt x="8091" y="5749"/>
                      </a:cubicBezTo>
                      <a:cubicBezTo>
                        <a:pt x="8548" y="5749"/>
                        <a:pt x="9000" y="5578"/>
                        <a:pt x="9362" y="5259"/>
                      </a:cubicBezTo>
                      <a:cubicBezTo>
                        <a:pt x="9393" y="5198"/>
                        <a:pt x="9454" y="5168"/>
                        <a:pt x="9484" y="5107"/>
                      </a:cubicBezTo>
                      <a:cubicBezTo>
                        <a:pt x="9514" y="5077"/>
                        <a:pt x="9514" y="5046"/>
                        <a:pt x="9514" y="5046"/>
                      </a:cubicBezTo>
                      <a:lnTo>
                        <a:pt x="9514" y="5046"/>
                      </a:lnTo>
                      <a:cubicBezTo>
                        <a:pt x="9514" y="5046"/>
                        <a:pt x="9453" y="5107"/>
                        <a:pt x="9362" y="5229"/>
                      </a:cubicBezTo>
                      <a:cubicBezTo>
                        <a:pt x="9150" y="5380"/>
                        <a:pt x="8937" y="5502"/>
                        <a:pt x="8694" y="5563"/>
                      </a:cubicBezTo>
                      <a:cubicBezTo>
                        <a:pt x="8511" y="5624"/>
                        <a:pt x="8321" y="5654"/>
                        <a:pt x="8131" y="5654"/>
                      </a:cubicBezTo>
                      <a:cubicBezTo>
                        <a:pt x="7941" y="5654"/>
                        <a:pt x="7751" y="5624"/>
                        <a:pt x="7569" y="5563"/>
                      </a:cubicBezTo>
                      <a:cubicBezTo>
                        <a:pt x="7083" y="5411"/>
                        <a:pt x="6687" y="5046"/>
                        <a:pt x="6475" y="4590"/>
                      </a:cubicBezTo>
                      <a:lnTo>
                        <a:pt x="6384" y="4408"/>
                      </a:lnTo>
                      <a:lnTo>
                        <a:pt x="6353" y="4621"/>
                      </a:lnTo>
                      <a:cubicBezTo>
                        <a:pt x="6201" y="5320"/>
                        <a:pt x="5684" y="5897"/>
                        <a:pt x="4985" y="6049"/>
                      </a:cubicBezTo>
                      <a:cubicBezTo>
                        <a:pt x="4869" y="6071"/>
                        <a:pt x="4752" y="6081"/>
                        <a:pt x="4638" y="6081"/>
                      </a:cubicBezTo>
                      <a:cubicBezTo>
                        <a:pt x="3948" y="6081"/>
                        <a:pt x="3322" y="5698"/>
                        <a:pt x="3010" y="5046"/>
                      </a:cubicBezTo>
                      <a:cubicBezTo>
                        <a:pt x="2736" y="4377"/>
                        <a:pt x="2888" y="3587"/>
                        <a:pt x="3405" y="3070"/>
                      </a:cubicBezTo>
                      <a:lnTo>
                        <a:pt x="3283" y="2979"/>
                      </a:lnTo>
                      <a:cubicBezTo>
                        <a:pt x="3283" y="2979"/>
                        <a:pt x="3283" y="2979"/>
                        <a:pt x="3283" y="2979"/>
                      </a:cubicBezTo>
                      <a:lnTo>
                        <a:pt x="3283" y="2979"/>
                      </a:lnTo>
                      <a:cubicBezTo>
                        <a:pt x="2979" y="3222"/>
                        <a:pt x="2584" y="3374"/>
                        <a:pt x="2159" y="3374"/>
                      </a:cubicBezTo>
                      <a:cubicBezTo>
                        <a:pt x="2109" y="3378"/>
                        <a:pt x="2060" y="3380"/>
                        <a:pt x="2012" y="3380"/>
                      </a:cubicBezTo>
                      <a:cubicBezTo>
                        <a:pt x="1673" y="3380"/>
                        <a:pt x="1357" y="3287"/>
                        <a:pt x="1064" y="3101"/>
                      </a:cubicBezTo>
                      <a:cubicBezTo>
                        <a:pt x="760" y="2918"/>
                        <a:pt x="548" y="2645"/>
                        <a:pt x="396" y="2341"/>
                      </a:cubicBezTo>
                      <a:cubicBezTo>
                        <a:pt x="304" y="2067"/>
                        <a:pt x="244" y="1794"/>
                        <a:pt x="244" y="1490"/>
                      </a:cubicBezTo>
                      <a:cubicBezTo>
                        <a:pt x="274" y="1064"/>
                        <a:pt x="426" y="669"/>
                        <a:pt x="669" y="335"/>
                      </a:cubicBezTo>
                      <a:cubicBezTo>
                        <a:pt x="791" y="213"/>
                        <a:pt x="882" y="92"/>
                        <a:pt x="1003"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9"/>
                <p:cNvSpPr/>
                <p:nvPr/>
              </p:nvSpPr>
              <p:spPr>
                <a:xfrm>
                  <a:off x="-2931293" y="1805622"/>
                  <a:ext cx="146854" cy="87177"/>
                </a:xfrm>
                <a:custGeom>
                  <a:avLst/>
                  <a:gdLst/>
                  <a:ahLst/>
                  <a:cxnLst/>
                  <a:rect l="l" t="t" r="r" b="b"/>
                  <a:pathLst>
                    <a:path w="6627" h="3934" extrusionOk="0">
                      <a:moveTo>
                        <a:pt x="639" y="1"/>
                      </a:moveTo>
                      <a:cubicBezTo>
                        <a:pt x="608" y="1"/>
                        <a:pt x="578" y="31"/>
                        <a:pt x="548" y="61"/>
                      </a:cubicBezTo>
                      <a:cubicBezTo>
                        <a:pt x="487" y="122"/>
                        <a:pt x="396" y="213"/>
                        <a:pt x="335" y="274"/>
                      </a:cubicBezTo>
                      <a:cubicBezTo>
                        <a:pt x="122" y="609"/>
                        <a:pt x="0" y="1004"/>
                        <a:pt x="31" y="1399"/>
                      </a:cubicBezTo>
                      <a:cubicBezTo>
                        <a:pt x="92" y="1976"/>
                        <a:pt x="426" y="2493"/>
                        <a:pt x="973" y="2767"/>
                      </a:cubicBezTo>
                      <a:cubicBezTo>
                        <a:pt x="1277" y="2949"/>
                        <a:pt x="1611" y="3040"/>
                        <a:pt x="1946" y="3040"/>
                      </a:cubicBezTo>
                      <a:cubicBezTo>
                        <a:pt x="2311" y="3040"/>
                        <a:pt x="2675" y="2979"/>
                        <a:pt x="3040" y="2827"/>
                      </a:cubicBezTo>
                      <a:cubicBezTo>
                        <a:pt x="3387" y="2654"/>
                        <a:pt x="3693" y="2420"/>
                        <a:pt x="3959" y="2126"/>
                      </a:cubicBezTo>
                      <a:lnTo>
                        <a:pt x="3959" y="2126"/>
                      </a:lnTo>
                      <a:cubicBezTo>
                        <a:pt x="3956" y="2580"/>
                        <a:pt x="4134" y="3019"/>
                        <a:pt x="4438" y="3375"/>
                      </a:cubicBezTo>
                      <a:cubicBezTo>
                        <a:pt x="4766" y="3744"/>
                        <a:pt x="5219" y="3933"/>
                        <a:pt x="5684" y="3933"/>
                      </a:cubicBezTo>
                      <a:cubicBezTo>
                        <a:pt x="5909" y="3933"/>
                        <a:pt x="6136" y="3889"/>
                        <a:pt x="6353" y="3800"/>
                      </a:cubicBezTo>
                      <a:cubicBezTo>
                        <a:pt x="6475" y="3770"/>
                        <a:pt x="6536" y="3709"/>
                        <a:pt x="6627" y="3648"/>
                      </a:cubicBezTo>
                      <a:lnTo>
                        <a:pt x="6627" y="3648"/>
                      </a:lnTo>
                      <a:cubicBezTo>
                        <a:pt x="6626" y="3649"/>
                        <a:pt x="6535" y="3709"/>
                        <a:pt x="6323" y="3739"/>
                      </a:cubicBezTo>
                      <a:cubicBezTo>
                        <a:pt x="6080" y="3831"/>
                        <a:pt x="5806" y="3831"/>
                        <a:pt x="5532" y="3831"/>
                      </a:cubicBezTo>
                      <a:cubicBezTo>
                        <a:pt x="5137" y="3770"/>
                        <a:pt x="4773" y="3587"/>
                        <a:pt x="4499" y="3283"/>
                      </a:cubicBezTo>
                      <a:cubicBezTo>
                        <a:pt x="4174" y="2899"/>
                        <a:pt x="4050" y="2399"/>
                        <a:pt x="4127" y="1925"/>
                      </a:cubicBezTo>
                      <a:lnTo>
                        <a:pt x="4127" y="1925"/>
                      </a:lnTo>
                      <a:cubicBezTo>
                        <a:pt x="4130" y="1922"/>
                        <a:pt x="4132" y="1919"/>
                        <a:pt x="4134" y="1916"/>
                      </a:cubicBezTo>
                      <a:lnTo>
                        <a:pt x="4129" y="1914"/>
                      </a:lnTo>
                      <a:lnTo>
                        <a:pt x="4129" y="1914"/>
                      </a:lnTo>
                      <a:cubicBezTo>
                        <a:pt x="4131" y="1904"/>
                        <a:pt x="4132" y="1895"/>
                        <a:pt x="4134" y="1885"/>
                      </a:cubicBezTo>
                      <a:lnTo>
                        <a:pt x="4165" y="1581"/>
                      </a:lnTo>
                      <a:lnTo>
                        <a:pt x="3982" y="1824"/>
                      </a:lnTo>
                      <a:cubicBezTo>
                        <a:pt x="3709" y="2189"/>
                        <a:pt x="3344" y="2493"/>
                        <a:pt x="2949" y="2676"/>
                      </a:cubicBezTo>
                      <a:cubicBezTo>
                        <a:pt x="2660" y="2820"/>
                        <a:pt x="2351" y="2889"/>
                        <a:pt x="2040" y="2889"/>
                      </a:cubicBezTo>
                      <a:cubicBezTo>
                        <a:pt x="1697" y="2889"/>
                        <a:pt x="1353" y="2805"/>
                        <a:pt x="1034" y="2645"/>
                      </a:cubicBezTo>
                      <a:cubicBezTo>
                        <a:pt x="548" y="2402"/>
                        <a:pt x="213" y="1916"/>
                        <a:pt x="152" y="1369"/>
                      </a:cubicBezTo>
                      <a:cubicBezTo>
                        <a:pt x="92" y="1004"/>
                        <a:pt x="183" y="639"/>
                        <a:pt x="396" y="305"/>
                      </a:cubicBezTo>
                      <a:cubicBezTo>
                        <a:pt x="548" y="92"/>
                        <a:pt x="639" y="1"/>
                        <a:pt x="639"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9"/>
                <p:cNvSpPr/>
                <p:nvPr/>
              </p:nvSpPr>
              <p:spPr>
                <a:xfrm>
                  <a:off x="-2458443" y="1813710"/>
                  <a:ext cx="84208" cy="52142"/>
                </a:xfrm>
                <a:custGeom>
                  <a:avLst/>
                  <a:gdLst/>
                  <a:ahLst/>
                  <a:cxnLst/>
                  <a:rect l="l" t="t" r="r" b="b"/>
                  <a:pathLst>
                    <a:path w="3800" h="2353" extrusionOk="0">
                      <a:moveTo>
                        <a:pt x="3709" y="0"/>
                      </a:moveTo>
                      <a:cubicBezTo>
                        <a:pt x="3709" y="61"/>
                        <a:pt x="3709" y="152"/>
                        <a:pt x="3709" y="213"/>
                      </a:cubicBezTo>
                      <a:cubicBezTo>
                        <a:pt x="3739" y="426"/>
                        <a:pt x="3709" y="639"/>
                        <a:pt x="3617" y="821"/>
                      </a:cubicBezTo>
                      <a:cubicBezTo>
                        <a:pt x="3526" y="1095"/>
                        <a:pt x="3283" y="1307"/>
                        <a:pt x="2979" y="1368"/>
                      </a:cubicBezTo>
                      <a:cubicBezTo>
                        <a:pt x="2916" y="1384"/>
                        <a:pt x="2853" y="1392"/>
                        <a:pt x="2790" y="1392"/>
                      </a:cubicBezTo>
                      <a:cubicBezTo>
                        <a:pt x="2494" y="1392"/>
                        <a:pt x="2223" y="1219"/>
                        <a:pt x="2098" y="943"/>
                      </a:cubicBezTo>
                      <a:lnTo>
                        <a:pt x="1946" y="1004"/>
                      </a:lnTo>
                      <a:cubicBezTo>
                        <a:pt x="1948" y="1009"/>
                        <a:pt x="1950" y="1015"/>
                        <a:pt x="1953" y="1020"/>
                      </a:cubicBezTo>
                      <a:lnTo>
                        <a:pt x="1953" y="1020"/>
                      </a:lnTo>
                      <a:cubicBezTo>
                        <a:pt x="1976" y="1080"/>
                        <a:pt x="1976" y="1163"/>
                        <a:pt x="1976" y="1247"/>
                      </a:cubicBezTo>
                      <a:cubicBezTo>
                        <a:pt x="1946" y="1642"/>
                        <a:pt x="1702" y="2007"/>
                        <a:pt x="1338" y="2159"/>
                      </a:cubicBezTo>
                      <a:cubicBezTo>
                        <a:pt x="1245" y="2196"/>
                        <a:pt x="1149" y="2213"/>
                        <a:pt x="1053" y="2213"/>
                      </a:cubicBezTo>
                      <a:cubicBezTo>
                        <a:pt x="835" y="2213"/>
                        <a:pt x="616" y="2124"/>
                        <a:pt x="426" y="1976"/>
                      </a:cubicBezTo>
                      <a:cubicBezTo>
                        <a:pt x="274" y="1855"/>
                        <a:pt x="122" y="1672"/>
                        <a:pt x="61" y="1459"/>
                      </a:cubicBezTo>
                      <a:cubicBezTo>
                        <a:pt x="0" y="1277"/>
                        <a:pt x="0" y="1186"/>
                        <a:pt x="0" y="1186"/>
                      </a:cubicBezTo>
                      <a:cubicBezTo>
                        <a:pt x="0" y="1277"/>
                        <a:pt x="0" y="1368"/>
                        <a:pt x="0" y="1459"/>
                      </a:cubicBezTo>
                      <a:cubicBezTo>
                        <a:pt x="61" y="1703"/>
                        <a:pt x="183" y="1915"/>
                        <a:pt x="365" y="2067"/>
                      </a:cubicBezTo>
                      <a:cubicBezTo>
                        <a:pt x="487" y="2189"/>
                        <a:pt x="639" y="2280"/>
                        <a:pt x="821" y="2311"/>
                      </a:cubicBezTo>
                      <a:cubicBezTo>
                        <a:pt x="903" y="2338"/>
                        <a:pt x="991" y="2353"/>
                        <a:pt x="1080" y="2353"/>
                      </a:cubicBezTo>
                      <a:cubicBezTo>
                        <a:pt x="1188" y="2353"/>
                        <a:pt x="1298" y="2330"/>
                        <a:pt x="1398" y="2280"/>
                      </a:cubicBezTo>
                      <a:cubicBezTo>
                        <a:pt x="1815" y="2131"/>
                        <a:pt x="2115" y="1721"/>
                        <a:pt x="2127" y="1277"/>
                      </a:cubicBezTo>
                      <a:lnTo>
                        <a:pt x="2127" y="1277"/>
                      </a:lnTo>
                      <a:cubicBezTo>
                        <a:pt x="2204" y="1353"/>
                        <a:pt x="2295" y="1414"/>
                        <a:pt x="2401" y="1459"/>
                      </a:cubicBezTo>
                      <a:cubicBezTo>
                        <a:pt x="2536" y="1517"/>
                        <a:pt x="2659" y="1538"/>
                        <a:pt x="2785" y="1538"/>
                      </a:cubicBezTo>
                      <a:cubicBezTo>
                        <a:pt x="2858" y="1538"/>
                        <a:pt x="2932" y="1531"/>
                        <a:pt x="3009" y="1520"/>
                      </a:cubicBezTo>
                      <a:cubicBezTo>
                        <a:pt x="3344" y="1429"/>
                        <a:pt x="3617" y="1186"/>
                        <a:pt x="3709" y="852"/>
                      </a:cubicBezTo>
                      <a:cubicBezTo>
                        <a:pt x="3800" y="639"/>
                        <a:pt x="3800" y="426"/>
                        <a:pt x="3769" y="213"/>
                      </a:cubicBezTo>
                      <a:cubicBezTo>
                        <a:pt x="3769" y="122"/>
                        <a:pt x="3739" y="61"/>
                        <a:pt x="3709"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9"/>
                <p:cNvSpPr/>
                <p:nvPr/>
              </p:nvSpPr>
              <p:spPr>
                <a:xfrm>
                  <a:off x="-2597209" y="1917441"/>
                  <a:ext cx="16864" cy="14160"/>
                </a:xfrm>
                <a:custGeom>
                  <a:avLst/>
                  <a:gdLst/>
                  <a:ahLst/>
                  <a:cxnLst/>
                  <a:rect l="l" t="t" r="r" b="b"/>
                  <a:pathLst>
                    <a:path w="761" h="639" extrusionOk="0">
                      <a:moveTo>
                        <a:pt x="730" y="0"/>
                      </a:moveTo>
                      <a:cubicBezTo>
                        <a:pt x="700" y="0"/>
                        <a:pt x="609" y="213"/>
                        <a:pt x="426" y="365"/>
                      </a:cubicBezTo>
                      <a:cubicBezTo>
                        <a:pt x="213" y="547"/>
                        <a:pt x="1" y="578"/>
                        <a:pt x="1" y="608"/>
                      </a:cubicBezTo>
                      <a:cubicBezTo>
                        <a:pt x="1" y="639"/>
                        <a:pt x="62" y="639"/>
                        <a:pt x="153" y="639"/>
                      </a:cubicBezTo>
                      <a:cubicBezTo>
                        <a:pt x="426" y="608"/>
                        <a:pt x="669" y="426"/>
                        <a:pt x="730" y="152"/>
                      </a:cubicBezTo>
                      <a:cubicBezTo>
                        <a:pt x="761" y="61"/>
                        <a:pt x="730"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9"/>
                <p:cNvSpPr/>
                <p:nvPr/>
              </p:nvSpPr>
              <p:spPr>
                <a:xfrm>
                  <a:off x="-2510320" y="1834519"/>
                  <a:ext cx="21584" cy="19700"/>
                </a:xfrm>
                <a:custGeom>
                  <a:avLst/>
                  <a:gdLst/>
                  <a:ahLst/>
                  <a:cxnLst/>
                  <a:rect l="l" t="t" r="r" b="b"/>
                  <a:pathLst>
                    <a:path w="974" h="889" extrusionOk="0">
                      <a:moveTo>
                        <a:pt x="516" y="0"/>
                      </a:moveTo>
                      <a:cubicBezTo>
                        <a:pt x="496" y="0"/>
                        <a:pt x="477" y="1"/>
                        <a:pt x="457" y="4"/>
                      </a:cubicBezTo>
                      <a:cubicBezTo>
                        <a:pt x="214" y="4"/>
                        <a:pt x="1" y="216"/>
                        <a:pt x="1" y="460"/>
                      </a:cubicBezTo>
                      <a:cubicBezTo>
                        <a:pt x="29" y="713"/>
                        <a:pt x="214" y="888"/>
                        <a:pt x="459" y="888"/>
                      </a:cubicBezTo>
                      <a:cubicBezTo>
                        <a:pt x="478" y="888"/>
                        <a:pt x="498" y="887"/>
                        <a:pt x="517" y="885"/>
                      </a:cubicBezTo>
                      <a:cubicBezTo>
                        <a:pt x="761" y="885"/>
                        <a:pt x="973" y="672"/>
                        <a:pt x="973" y="429"/>
                      </a:cubicBezTo>
                      <a:cubicBezTo>
                        <a:pt x="945" y="176"/>
                        <a:pt x="760" y="0"/>
                        <a:pt x="5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9"/>
                <p:cNvSpPr/>
                <p:nvPr/>
              </p:nvSpPr>
              <p:spPr>
                <a:xfrm>
                  <a:off x="-2519073" y="1823128"/>
                  <a:ext cx="43810" cy="11678"/>
                </a:xfrm>
                <a:custGeom>
                  <a:avLst/>
                  <a:gdLst/>
                  <a:ahLst/>
                  <a:cxnLst/>
                  <a:rect l="l" t="t" r="r" b="b"/>
                  <a:pathLst>
                    <a:path w="1977" h="527" extrusionOk="0">
                      <a:moveTo>
                        <a:pt x="1034" y="1"/>
                      </a:moveTo>
                      <a:cubicBezTo>
                        <a:pt x="761" y="1"/>
                        <a:pt x="487" y="92"/>
                        <a:pt x="274" y="244"/>
                      </a:cubicBezTo>
                      <a:cubicBezTo>
                        <a:pt x="92" y="366"/>
                        <a:pt x="1" y="427"/>
                        <a:pt x="61" y="487"/>
                      </a:cubicBezTo>
                      <a:cubicBezTo>
                        <a:pt x="68" y="494"/>
                        <a:pt x="79" y="497"/>
                        <a:pt x="93" y="497"/>
                      </a:cubicBezTo>
                      <a:cubicBezTo>
                        <a:pt x="205" y="497"/>
                        <a:pt x="544" y="305"/>
                        <a:pt x="1004" y="305"/>
                      </a:cubicBezTo>
                      <a:cubicBezTo>
                        <a:pt x="1469" y="305"/>
                        <a:pt x="1811" y="527"/>
                        <a:pt x="1919" y="527"/>
                      </a:cubicBezTo>
                      <a:cubicBezTo>
                        <a:pt x="1931" y="527"/>
                        <a:pt x="1940" y="524"/>
                        <a:pt x="1946" y="518"/>
                      </a:cubicBezTo>
                      <a:cubicBezTo>
                        <a:pt x="1976" y="487"/>
                        <a:pt x="1916" y="366"/>
                        <a:pt x="1764" y="244"/>
                      </a:cubicBezTo>
                      <a:cubicBezTo>
                        <a:pt x="1551" y="92"/>
                        <a:pt x="1277" y="1"/>
                        <a:pt x="10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9"/>
                <p:cNvSpPr/>
                <p:nvPr/>
              </p:nvSpPr>
              <p:spPr>
                <a:xfrm>
                  <a:off x="-2619435" y="1834519"/>
                  <a:ext cx="20897" cy="19700"/>
                </a:xfrm>
                <a:custGeom>
                  <a:avLst/>
                  <a:gdLst/>
                  <a:ahLst/>
                  <a:cxnLst/>
                  <a:rect l="l" t="t" r="r" b="b"/>
                  <a:pathLst>
                    <a:path w="943" h="889" extrusionOk="0">
                      <a:moveTo>
                        <a:pt x="510" y="0"/>
                      </a:moveTo>
                      <a:cubicBezTo>
                        <a:pt x="492" y="0"/>
                        <a:pt x="474" y="1"/>
                        <a:pt x="457" y="4"/>
                      </a:cubicBezTo>
                      <a:cubicBezTo>
                        <a:pt x="183" y="4"/>
                        <a:pt x="1" y="216"/>
                        <a:pt x="1" y="460"/>
                      </a:cubicBezTo>
                      <a:cubicBezTo>
                        <a:pt x="1" y="713"/>
                        <a:pt x="210" y="888"/>
                        <a:pt x="434" y="888"/>
                      </a:cubicBezTo>
                      <a:cubicBezTo>
                        <a:pt x="452" y="888"/>
                        <a:pt x="469" y="887"/>
                        <a:pt x="487" y="885"/>
                      </a:cubicBezTo>
                      <a:cubicBezTo>
                        <a:pt x="730" y="885"/>
                        <a:pt x="943" y="672"/>
                        <a:pt x="943" y="429"/>
                      </a:cubicBezTo>
                      <a:cubicBezTo>
                        <a:pt x="943" y="176"/>
                        <a:pt x="734" y="0"/>
                        <a:pt x="5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9"/>
                <p:cNvSpPr/>
                <p:nvPr/>
              </p:nvSpPr>
              <p:spPr>
                <a:xfrm>
                  <a:off x="-2630205" y="1823128"/>
                  <a:ext cx="43123" cy="11678"/>
                </a:xfrm>
                <a:custGeom>
                  <a:avLst/>
                  <a:gdLst/>
                  <a:ahLst/>
                  <a:cxnLst/>
                  <a:rect l="l" t="t" r="r" b="b"/>
                  <a:pathLst>
                    <a:path w="1946" h="527" extrusionOk="0">
                      <a:moveTo>
                        <a:pt x="1003" y="1"/>
                      </a:moveTo>
                      <a:cubicBezTo>
                        <a:pt x="730" y="1"/>
                        <a:pt x="487" y="92"/>
                        <a:pt x="243" y="244"/>
                      </a:cubicBezTo>
                      <a:cubicBezTo>
                        <a:pt x="92" y="366"/>
                        <a:pt x="0" y="427"/>
                        <a:pt x="61" y="487"/>
                      </a:cubicBezTo>
                      <a:cubicBezTo>
                        <a:pt x="68" y="494"/>
                        <a:pt x="78" y="497"/>
                        <a:pt x="92" y="497"/>
                      </a:cubicBezTo>
                      <a:cubicBezTo>
                        <a:pt x="205" y="497"/>
                        <a:pt x="544" y="305"/>
                        <a:pt x="1003" y="305"/>
                      </a:cubicBezTo>
                      <a:cubicBezTo>
                        <a:pt x="1468" y="305"/>
                        <a:pt x="1786" y="527"/>
                        <a:pt x="1889" y="527"/>
                      </a:cubicBezTo>
                      <a:cubicBezTo>
                        <a:pt x="1900" y="527"/>
                        <a:pt x="1909" y="524"/>
                        <a:pt x="1915" y="518"/>
                      </a:cubicBezTo>
                      <a:cubicBezTo>
                        <a:pt x="1946" y="487"/>
                        <a:pt x="1915" y="366"/>
                        <a:pt x="1763" y="244"/>
                      </a:cubicBezTo>
                      <a:cubicBezTo>
                        <a:pt x="1551" y="92"/>
                        <a:pt x="1277" y="1"/>
                        <a:pt x="10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9"/>
                <p:cNvSpPr/>
                <p:nvPr/>
              </p:nvSpPr>
              <p:spPr>
                <a:xfrm>
                  <a:off x="-2554086" y="1825167"/>
                  <a:ext cx="35035" cy="94823"/>
                </a:xfrm>
                <a:custGeom>
                  <a:avLst/>
                  <a:gdLst/>
                  <a:ahLst/>
                  <a:cxnLst/>
                  <a:rect l="l" t="t" r="r" b="b"/>
                  <a:pathLst>
                    <a:path w="1581" h="4279" extrusionOk="0">
                      <a:moveTo>
                        <a:pt x="0" y="0"/>
                      </a:moveTo>
                      <a:lnTo>
                        <a:pt x="0" y="0"/>
                      </a:lnTo>
                      <a:cubicBezTo>
                        <a:pt x="243" y="882"/>
                        <a:pt x="517" y="1763"/>
                        <a:pt x="882" y="2614"/>
                      </a:cubicBezTo>
                      <a:lnTo>
                        <a:pt x="1246" y="3587"/>
                      </a:lnTo>
                      <a:cubicBezTo>
                        <a:pt x="1337" y="3708"/>
                        <a:pt x="1368" y="3860"/>
                        <a:pt x="1337" y="3982"/>
                      </a:cubicBezTo>
                      <a:cubicBezTo>
                        <a:pt x="1337" y="4073"/>
                        <a:pt x="1216" y="4104"/>
                        <a:pt x="1064" y="4104"/>
                      </a:cubicBezTo>
                      <a:cubicBezTo>
                        <a:pt x="790" y="4134"/>
                        <a:pt x="517" y="4164"/>
                        <a:pt x="243" y="4256"/>
                      </a:cubicBezTo>
                      <a:cubicBezTo>
                        <a:pt x="380" y="4271"/>
                        <a:pt x="524" y="4278"/>
                        <a:pt x="669" y="4278"/>
                      </a:cubicBezTo>
                      <a:cubicBezTo>
                        <a:pt x="813" y="4278"/>
                        <a:pt x="958" y="4271"/>
                        <a:pt x="1094" y="4256"/>
                      </a:cubicBezTo>
                      <a:cubicBezTo>
                        <a:pt x="1155" y="4256"/>
                        <a:pt x="1246" y="4256"/>
                        <a:pt x="1307" y="4225"/>
                      </a:cubicBezTo>
                      <a:cubicBezTo>
                        <a:pt x="1398" y="4195"/>
                        <a:pt x="1489" y="4134"/>
                        <a:pt x="1520" y="4043"/>
                      </a:cubicBezTo>
                      <a:cubicBezTo>
                        <a:pt x="1581" y="3860"/>
                        <a:pt x="1550" y="3678"/>
                        <a:pt x="1459" y="3526"/>
                      </a:cubicBezTo>
                      <a:lnTo>
                        <a:pt x="1094" y="2523"/>
                      </a:lnTo>
                      <a:cubicBezTo>
                        <a:pt x="790" y="1672"/>
                        <a:pt x="426" y="82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9"/>
                <p:cNvSpPr/>
                <p:nvPr/>
              </p:nvSpPr>
              <p:spPr>
                <a:xfrm>
                  <a:off x="-2590472" y="1933729"/>
                  <a:ext cx="41218" cy="34259"/>
                </a:xfrm>
                <a:custGeom>
                  <a:avLst/>
                  <a:gdLst/>
                  <a:ahLst/>
                  <a:cxnLst/>
                  <a:rect l="l" t="t" r="r" b="b"/>
                  <a:pathLst>
                    <a:path w="1860" h="1546" extrusionOk="0">
                      <a:moveTo>
                        <a:pt x="749" y="1"/>
                      </a:moveTo>
                      <a:cubicBezTo>
                        <a:pt x="631" y="1"/>
                        <a:pt x="505" y="51"/>
                        <a:pt x="396" y="116"/>
                      </a:cubicBezTo>
                      <a:cubicBezTo>
                        <a:pt x="92" y="329"/>
                        <a:pt x="1" y="694"/>
                        <a:pt x="122" y="1028"/>
                      </a:cubicBezTo>
                      <a:cubicBezTo>
                        <a:pt x="274" y="1363"/>
                        <a:pt x="609" y="1545"/>
                        <a:pt x="943" y="1545"/>
                      </a:cubicBezTo>
                      <a:cubicBezTo>
                        <a:pt x="1308" y="1515"/>
                        <a:pt x="1612" y="1302"/>
                        <a:pt x="1764" y="998"/>
                      </a:cubicBezTo>
                      <a:lnTo>
                        <a:pt x="1764" y="998"/>
                      </a:lnTo>
                      <a:lnTo>
                        <a:pt x="1672" y="1119"/>
                      </a:lnTo>
                      <a:cubicBezTo>
                        <a:pt x="1860" y="798"/>
                        <a:pt x="1623" y="430"/>
                        <a:pt x="1293" y="430"/>
                      </a:cubicBezTo>
                      <a:cubicBezTo>
                        <a:pt x="1249" y="430"/>
                        <a:pt x="1203" y="436"/>
                        <a:pt x="1156" y="451"/>
                      </a:cubicBezTo>
                      <a:cubicBezTo>
                        <a:pt x="1186" y="268"/>
                        <a:pt x="1065" y="86"/>
                        <a:pt x="882" y="25"/>
                      </a:cubicBezTo>
                      <a:cubicBezTo>
                        <a:pt x="840" y="8"/>
                        <a:pt x="795" y="1"/>
                        <a:pt x="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9"/>
                <p:cNvSpPr/>
                <p:nvPr/>
              </p:nvSpPr>
              <p:spPr>
                <a:xfrm>
                  <a:off x="-2584400" y="1927546"/>
                  <a:ext cx="39090" cy="32354"/>
                </a:xfrm>
                <a:custGeom>
                  <a:avLst/>
                  <a:gdLst/>
                  <a:ahLst/>
                  <a:cxnLst/>
                  <a:rect l="l" t="t" r="r" b="b"/>
                  <a:pathLst>
                    <a:path w="1764" h="1460" extrusionOk="0">
                      <a:moveTo>
                        <a:pt x="122" y="0"/>
                      </a:moveTo>
                      <a:cubicBezTo>
                        <a:pt x="61" y="0"/>
                        <a:pt x="0" y="122"/>
                        <a:pt x="61" y="365"/>
                      </a:cubicBezTo>
                      <a:cubicBezTo>
                        <a:pt x="91" y="669"/>
                        <a:pt x="243" y="943"/>
                        <a:pt x="487" y="1155"/>
                      </a:cubicBezTo>
                      <a:cubicBezTo>
                        <a:pt x="730" y="1368"/>
                        <a:pt x="1034" y="1459"/>
                        <a:pt x="1368" y="1459"/>
                      </a:cubicBezTo>
                      <a:cubicBezTo>
                        <a:pt x="1611" y="1459"/>
                        <a:pt x="1763" y="1429"/>
                        <a:pt x="1763" y="1338"/>
                      </a:cubicBezTo>
                      <a:cubicBezTo>
                        <a:pt x="1763" y="1277"/>
                        <a:pt x="1155" y="1338"/>
                        <a:pt x="669" y="943"/>
                      </a:cubicBezTo>
                      <a:cubicBezTo>
                        <a:pt x="213" y="547"/>
                        <a:pt x="21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9"/>
                <p:cNvSpPr/>
                <p:nvPr/>
              </p:nvSpPr>
              <p:spPr>
                <a:xfrm>
                  <a:off x="-2630205" y="1805777"/>
                  <a:ext cx="53228" cy="15601"/>
                </a:xfrm>
                <a:custGeom>
                  <a:avLst/>
                  <a:gdLst/>
                  <a:ahLst/>
                  <a:cxnLst/>
                  <a:rect l="l" t="t" r="r" b="b"/>
                  <a:pathLst>
                    <a:path w="2402" h="704" extrusionOk="0">
                      <a:moveTo>
                        <a:pt x="1400" y="1"/>
                      </a:moveTo>
                      <a:cubicBezTo>
                        <a:pt x="1012" y="1"/>
                        <a:pt x="633" y="115"/>
                        <a:pt x="304" y="328"/>
                      </a:cubicBezTo>
                      <a:cubicBezTo>
                        <a:pt x="92" y="450"/>
                        <a:pt x="0" y="602"/>
                        <a:pt x="61" y="662"/>
                      </a:cubicBezTo>
                      <a:cubicBezTo>
                        <a:pt x="76" y="692"/>
                        <a:pt x="115" y="703"/>
                        <a:pt x="175" y="703"/>
                      </a:cubicBezTo>
                      <a:cubicBezTo>
                        <a:pt x="363" y="703"/>
                        <a:pt x="754" y="587"/>
                        <a:pt x="1216" y="541"/>
                      </a:cubicBezTo>
                      <a:cubicBezTo>
                        <a:pt x="1824" y="480"/>
                        <a:pt x="2310" y="541"/>
                        <a:pt x="2371" y="389"/>
                      </a:cubicBezTo>
                      <a:cubicBezTo>
                        <a:pt x="2402" y="328"/>
                        <a:pt x="2280" y="206"/>
                        <a:pt x="2067" y="115"/>
                      </a:cubicBezTo>
                      <a:cubicBezTo>
                        <a:pt x="1846" y="38"/>
                        <a:pt x="1622" y="1"/>
                        <a:pt x="14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9"/>
                <p:cNvSpPr/>
                <p:nvPr/>
              </p:nvSpPr>
              <p:spPr>
                <a:xfrm>
                  <a:off x="-2517056" y="1800902"/>
                  <a:ext cx="40442" cy="12676"/>
                </a:xfrm>
                <a:custGeom>
                  <a:avLst/>
                  <a:gdLst/>
                  <a:ahLst/>
                  <a:cxnLst/>
                  <a:rect l="l" t="t" r="r" b="b"/>
                  <a:pathLst>
                    <a:path w="1825" h="572" extrusionOk="0">
                      <a:moveTo>
                        <a:pt x="913" y="1"/>
                      </a:moveTo>
                      <a:cubicBezTo>
                        <a:pt x="670" y="1"/>
                        <a:pt x="426" y="62"/>
                        <a:pt x="214" y="183"/>
                      </a:cubicBezTo>
                      <a:cubicBezTo>
                        <a:pt x="62" y="305"/>
                        <a:pt x="1" y="426"/>
                        <a:pt x="62" y="487"/>
                      </a:cubicBezTo>
                      <a:cubicBezTo>
                        <a:pt x="86" y="536"/>
                        <a:pt x="159" y="550"/>
                        <a:pt x="265" y="550"/>
                      </a:cubicBezTo>
                      <a:cubicBezTo>
                        <a:pt x="424" y="550"/>
                        <a:pt x="657" y="518"/>
                        <a:pt x="913" y="518"/>
                      </a:cubicBezTo>
                      <a:cubicBezTo>
                        <a:pt x="1196" y="518"/>
                        <a:pt x="1440" y="572"/>
                        <a:pt x="1597" y="572"/>
                      </a:cubicBezTo>
                      <a:cubicBezTo>
                        <a:pt x="1676" y="572"/>
                        <a:pt x="1733" y="558"/>
                        <a:pt x="1764" y="518"/>
                      </a:cubicBezTo>
                      <a:cubicBezTo>
                        <a:pt x="1825" y="457"/>
                        <a:pt x="1764" y="335"/>
                        <a:pt x="1612" y="244"/>
                      </a:cubicBezTo>
                      <a:cubicBezTo>
                        <a:pt x="1429" y="92"/>
                        <a:pt x="118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9"/>
                <p:cNvSpPr/>
                <p:nvPr/>
              </p:nvSpPr>
              <p:spPr>
                <a:xfrm>
                  <a:off x="-2641662" y="2009716"/>
                  <a:ext cx="93648" cy="48752"/>
                </a:xfrm>
                <a:custGeom>
                  <a:avLst/>
                  <a:gdLst/>
                  <a:ahLst/>
                  <a:cxnLst/>
                  <a:rect l="l" t="t" r="r" b="b"/>
                  <a:pathLst>
                    <a:path w="4226" h="2200" extrusionOk="0">
                      <a:moveTo>
                        <a:pt x="1" y="1"/>
                      </a:moveTo>
                      <a:cubicBezTo>
                        <a:pt x="1" y="1"/>
                        <a:pt x="931" y="2199"/>
                        <a:pt x="3822" y="2199"/>
                      </a:cubicBezTo>
                      <a:cubicBezTo>
                        <a:pt x="3934" y="2199"/>
                        <a:pt x="4048" y="2196"/>
                        <a:pt x="4165" y="2189"/>
                      </a:cubicBezTo>
                      <a:lnTo>
                        <a:pt x="4226" y="1399"/>
                      </a:lnTo>
                      <a:cubicBezTo>
                        <a:pt x="2706" y="1338"/>
                        <a:pt x="1247" y="8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9"/>
                <p:cNvSpPr/>
                <p:nvPr/>
              </p:nvSpPr>
              <p:spPr>
                <a:xfrm>
                  <a:off x="-3160981" y="2655657"/>
                  <a:ext cx="804940" cy="1816632"/>
                </a:xfrm>
                <a:custGeom>
                  <a:avLst/>
                  <a:gdLst/>
                  <a:ahLst/>
                  <a:cxnLst/>
                  <a:rect l="l" t="t" r="r" b="b"/>
                  <a:pathLst>
                    <a:path w="36324" h="81978" extrusionOk="0">
                      <a:moveTo>
                        <a:pt x="15958" y="1"/>
                      </a:moveTo>
                      <a:cubicBezTo>
                        <a:pt x="15958" y="1"/>
                        <a:pt x="11733" y="6718"/>
                        <a:pt x="11095" y="9272"/>
                      </a:cubicBezTo>
                      <a:cubicBezTo>
                        <a:pt x="10487" y="11825"/>
                        <a:pt x="1" y="79485"/>
                        <a:pt x="1" y="79485"/>
                      </a:cubicBezTo>
                      <a:lnTo>
                        <a:pt x="9089" y="81309"/>
                      </a:lnTo>
                      <a:lnTo>
                        <a:pt x="23800" y="15047"/>
                      </a:lnTo>
                      <a:lnTo>
                        <a:pt x="20670" y="81978"/>
                      </a:lnTo>
                      <a:lnTo>
                        <a:pt x="31095" y="81704"/>
                      </a:lnTo>
                      <a:cubicBezTo>
                        <a:pt x="31399" y="76871"/>
                        <a:pt x="36323" y="10883"/>
                        <a:pt x="35655" y="9089"/>
                      </a:cubicBezTo>
                      <a:cubicBezTo>
                        <a:pt x="34925" y="7235"/>
                        <a:pt x="33010" y="791"/>
                        <a:pt x="33010" y="791"/>
                      </a:cubicBezTo>
                      <a:lnTo>
                        <a:pt x="15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9"/>
                <p:cNvSpPr/>
                <p:nvPr/>
              </p:nvSpPr>
              <p:spPr>
                <a:xfrm>
                  <a:off x="-3020199" y="2675867"/>
                  <a:ext cx="379224" cy="1751970"/>
                </a:xfrm>
                <a:custGeom>
                  <a:avLst/>
                  <a:gdLst/>
                  <a:ahLst/>
                  <a:cxnLst/>
                  <a:rect l="l" t="t" r="r" b="b"/>
                  <a:pathLst>
                    <a:path w="17113" h="79060" extrusionOk="0">
                      <a:moveTo>
                        <a:pt x="17113" y="1"/>
                      </a:moveTo>
                      <a:lnTo>
                        <a:pt x="17113" y="1"/>
                      </a:lnTo>
                      <a:cubicBezTo>
                        <a:pt x="17083" y="62"/>
                        <a:pt x="17052" y="153"/>
                        <a:pt x="17052" y="214"/>
                      </a:cubicBezTo>
                      <a:cubicBezTo>
                        <a:pt x="17113" y="62"/>
                        <a:pt x="17113" y="1"/>
                        <a:pt x="17113" y="1"/>
                      </a:cubicBezTo>
                      <a:close/>
                      <a:moveTo>
                        <a:pt x="17052" y="214"/>
                      </a:moveTo>
                      <a:cubicBezTo>
                        <a:pt x="16991" y="335"/>
                        <a:pt x="16961" y="548"/>
                        <a:pt x="16870" y="791"/>
                      </a:cubicBezTo>
                      <a:lnTo>
                        <a:pt x="16323" y="3071"/>
                      </a:lnTo>
                      <a:cubicBezTo>
                        <a:pt x="15806" y="5046"/>
                        <a:pt x="15107" y="7934"/>
                        <a:pt x="14256" y="11490"/>
                      </a:cubicBezTo>
                      <a:cubicBezTo>
                        <a:pt x="12554" y="18603"/>
                        <a:pt x="10274" y="28451"/>
                        <a:pt x="7903" y="39393"/>
                      </a:cubicBezTo>
                      <a:cubicBezTo>
                        <a:pt x="5532" y="50305"/>
                        <a:pt x="3557" y="60214"/>
                        <a:pt x="2158" y="67418"/>
                      </a:cubicBezTo>
                      <a:cubicBezTo>
                        <a:pt x="1459" y="70974"/>
                        <a:pt x="912" y="73892"/>
                        <a:pt x="547" y="75929"/>
                      </a:cubicBezTo>
                      <a:cubicBezTo>
                        <a:pt x="365" y="76932"/>
                        <a:pt x="213" y="77692"/>
                        <a:pt x="122" y="78239"/>
                      </a:cubicBezTo>
                      <a:lnTo>
                        <a:pt x="31" y="78847"/>
                      </a:lnTo>
                      <a:lnTo>
                        <a:pt x="152" y="78239"/>
                      </a:lnTo>
                      <a:lnTo>
                        <a:pt x="608" y="75929"/>
                      </a:lnTo>
                      <a:cubicBezTo>
                        <a:pt x="1034" y="73923"/>
                        <a:pt x="1581" y="71005"/>
                        <a:pt x="2310" y="67418"/>
                      </a:cubicBezTo>
                      <a:cubicBezTo>
                        <a:pt x="3708" y="60245"/>
                        <a:pt x="5745" y="50336"/>
                        <a:pt x="8085" y="39424"/>
                      </a:cubicBezTo>
                      <a:cubicBezTo>
                        <a:pt x="10456" y="28512"/>
                        <a:pt x="12706" y="18664"/>
                        <a:pt x="14377" y="11521"/>
                      </a:cubicBezTo>
                      <a:cubicBezTo>
                        <a:pt x="15259" y="7964"/>
                        <a:pt x="15897" y="5077"/>
                        <a:pt x="16384" y="3101"/>
                      </a:cubicBezTo>
                      <a:lnTo>
                        <a:pt x="16931" y="821"/>
                      </a:lnTo>
                      <a:cubicBezTo>
                        <a:pt x="16991" y="548"/>
                        <a:pt x="17022" y="335"/>
                        <a:pt x="17052" y="214"/>
                      </a:cubicBezTo>
                      <a:close/>
                      <a:moveTo>
                        <a:pt x="31" y="78847"/>
                      </a:moveTo>
                      <a:cubicBezTo>
                        <a:pt x="13" y="78919"/>
                        <a:pt x="5" y="78981"/>
                        <a:pt x="2" y="79019"/>
                      </a:cubicBezTo>
                      <a:lnTo>
                        <a:pt x="2" y="79019"/>
                      </a:lnTo>
                      <a:cubicBezTo>
                        <a:pt x="9" y="78949"/>
                        <a:pt x="31" y="78898"/>
                        <a:pt x="31" y="78847"/>
                      </a:cubicBezTo>
                      <a:close/>
                      <a:moveTo>
                        <a:pt x="2" y="79019"/>
                      </a:moveTo>
                      <a:cubicBezTo>
                        <a:pt x="1" y="79032"/>
                        <a:pt x="0" y="79045"/>
                        <a:pt x="0" y="79060"/>
                      </a:cubicBezTo>
                      <a:lnTo>
                        <a:pt x="0" y="79060"/>
                      </a:lnTo>
                      <a:cubicBezTo>
                        <a:pt x="0" y="79060"/>
                        <a:pt x="0" y="79045"/>
                        <a:pt x="2" y="79019"/>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9"/>
                <p:cNvSpPr/>
                <p:nvPr/>
              </p:nvSpPr>
              <p:spPr>
                <a:xfrm>
                  <a:off x="-3072740" y="2660377"/>
                  <a:ext cx="364421" cy="1754673"/>
                </a:xfrm>
                <a:custGeom>
                  <a:avLst/>
                  <a:gdLst/>
                  <a:ahLst/>
                  <a:cxnLst/>
                  <a:rect l="l" t="t" r="r" b="b"/>
                  <a:pathLst>
                    <a:path w="16445" h="79182" extrusionOk="0">
                      <a:moveTo>
                        <a:pt x="16384" y="1"/>
                      </a:moveTo>
                      <a:cubicBezTo>
                        <a:pt x="16347" y="1"/>
                        <a:pt x="12641" y="17710"/>
                        <a:pt x="8116" y="39576"/>
                      </a:cubicBezTo>
                      <a:cubicBezTo>
                        <a:pt x="3617" y="61430"/>
                        <a:pt x="0" y="79181"/>
                        <a:pt x="61" y="79181"/>
                      </a:cubicBezTo>
                      <a:cubicBezTo>
                        <a:pt x="122" y="79181"/>
                        <a:pt x="3800" y="61461"/>
                        <a:pt x="8329" y="39606"/>
                      </a:cubicBezTo>
                      <a:cubicBezTo>
                        <a:pt x="12827" y="17752"/>
                        <a:pt x="16444" y="1"/>
                        <a:pt x="16384" y="1"/>
                      </a:cubicBezTo>
                      <a:cubicBezTo>
                        <a:pt x="16384" y="1"/>
                        <a:pt x="16384" y="1"/>
                        <a:pt x="16384"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9"/>
                <p:cNvSpPr/>
                <p:nvPr/>
              </p:nvSpPr>
              <p:spPr>
                <a:xfrm>
                  <a:off x="-3125282" y="2656344"/>
                  <a:ext cx="383966" cy="1763404"/>
                </a:xfrm>
                <a:custGeom>
                  <a:avLst/>
                  <a:gdLst/>
                  <a:ahLst/>
                  <a:cxnLst/>
                  <a:rect l="l" t="t" r="r" b="b"/>
                  <a:pathLst>
                    <a:path w="17327" h="79576" extrusionOk="0">
                      <a:moveTo>
                        <a:pt x="17326" y="0"/>
                      </a:moveTo>
                      <a:lnTo>
                        <a:pt x="17326" y="0"/>
                      </a:lnTo>
                      <a:cubicBezTo>
                        <a:pt x="17265" y="61"/>
                        <a:pt x="17235" y="91"/>
                        <a:pt x="17204" y="183"/>
                      </a:cubicBezTo>
                      <a:lnTo>
                        <a:pt x="16901" y="699"/>
                      </a:lnTo>
                      <a:lnTo>
                        <a:pt x="16445" y="1611"/>
                      </a:lnTo>
                      <a:cubicBezTo>
                        <a:pt x="16323" y="1794"/>
                        <a:pt x="16232" y="1976"/>
                        <a:pt x="16141" y="2158"/>
                      </a:cubicBezTo>
                      <a:cubicBezTo>
                        <a:pt x="16019" y="2371"/>
                        <a:pt x="15928" y="2614"/>
                        <a:pt x="15806" y="2827"/>
                      </a:cubicBezTo>
                      <a:lnTo>
                        <a:pt x="15077" y="4408"/>
                      </a:lnTo>
                      <a:cubicBezTo>
                        <a:pt x="14834" y="4985"/>
                        <a:pt x="14590" y="5623"/>
                        <a:pt x="14317" y="6292"/>
                      </a:cubicBezTo>
                      <a:cubicBezTo>
                        <a:pt x="13770" y="7660"/>
                        <a:pt x="13223" y="9241"/>
                        <a:pt x="12675" y="11004"/>
                      </a:cubicBezTo>
                      <a:cubicBezTo>
                        <a:pt x="11429" y="15168"/>
                        <a:pt x="10487" y="19393"/>
                        <a:pt x="9849" y="23678"/>
                      </a:cubicBezTo>
                      <a:cubicBezTo>
                        <a:pt x="9058" y="28511"/>
                        <a:pt x="8450" y="33861"/>
                        <a:pt x="7691" y="39454"/>
                      </a:cubicBezTo>
                      <a:cubicBezTo>
                        <a:pt x="6171" y="50639"/>
                        <a:pt x="4256" y="60700"/>
                        <a:pt x="2675" y="67904"/>
                      </a:cubicBezTo>
                      <a:cubicBezTo>
                        <a:pt x="1885" y="71491"/>
                        <a:pt x="1216" y="74439"/>
                        <a:pt x="730" y="76445"/>
                      </a:cubicBezTo>
                      <a:cubicBezTo>
                        <a:pt x="487" y="77448"/>
                        <a:pt x="304" y="78208"/>
                        <a:pt x="183" y="78755"/>
                      </a:cubicBezTo>
                      <a:lnTo>
                        <a:pt x="31" y="79363"/>
                      </a:lnTo>
                      <a:cubicBezTo>
                        <a:pt x="6" y="79464"/>
                        <a:pt x="1" y="79544"/>
                        <a:pt x="1" y="79568"/>
                      </a:cubicBezTo>
                      <a:lnTo>
                        <a:pt x="1" y="79568"/>
                      </a:lnTo>
                      <a:cubicBezTo>
                        <a:pt x="3" y="79508"/>
                        <a:pt x="32" y="79422"/>
                        <a:pt x="61" y="79363"/>
                      </a:cubicBezTo>
                      <a:cubicBezTo>
                        <a:pt x="92" y="79211"/>
                        <a:pt x="152" y="79029"/>
                        <a:pt x="213" y="78755"/>
                      </a:cubicBezTo>
                      <a:lnTo>
                        <a:pt x="821" y="76476"/>
                      </a:lnTo>
                      <a:cubicBezTo>
                        <a:pt x="1308" y="74469"/>
                        <a:pt x="2007" y="71551"/>
                        <a:pt x="2827" y="67934"/>
                      </a:cubicBezTo>
                      <a:cubicBezTo>
                        <a:pt x="4438" y="60731"/>
                        <a:pt x="6353" y="50670"/>
                        <a:pt x="7873" y="39484"/>
                      </a:cubicBezTo>
                      <a:cubicBezTo>
                        <a:pt x="8633" y="33891"/>
                        <a:pt x="9241" y="28542"/>
                        <a:pt x="10031" y="23709"/>
                      </a:cubicBezTo>
                      <a:cubicBezTo>
                        <a:pt x="10669" y="19453"/>
                        <a:pt x="11612" y="15198"/>
                        <a:pt x="12797" y="11064"/>
                      </a:cubicBezTo>
                      <a:cubicBezTo>
                        <a:pt x="13344" y="9301"/>
                        <a:pt x="13891" y="7721"/>
                        <a:pt x="14408" y="6323"/>
                      </a:cubicBezTo>
                      <a:cubicBezTo>
                        <a:pt x="14682" y="5654"/>
                        <a:pt x="14925" y="5016"/>
                        <a:pt x="15168" y="4438"/>
                      </a:cubicBezTo>
                      <a:cubicBezTo>
                        <a:pt x="15442" y="3861"/>
                        <a:pt x="15685" y="3344"/>
                        <a:pt x="15897" y="2857"/>
                      </a:cubicBezTo>
                      <a:lnTo>
                        <a:pt x="16201" y="2189"/>
                      </a:lnTo>
                      <a:lnTo>
                        <a:pt x="16475" y="1642"/>
                      </a:lnTo>
                      <a:lnTo>
                        <a:pt x="16931" y="730"/>
                      </a:lnTo>
                      <a:cubicBezTo>
                        <a:pt x="17052" y="487"/>
                        <a:pt x="17144" y="304"/>
                        <a:pt x="17235" y="183"/>
                      </a:cubicBezTo>
                      <a:lnTo>
                        <a:pt x="17326" y="0"/>
                      </a:lnTo>
                      <a:close/>
                      <a:moveTo>
                        <a:pt x="1" y="79568"/>
                      </a:moveTo>
                      <a:lnTo>
                        <a:pt x="1" y="79568"/>
                      </a:lnTo>
                      <a:cubicBezTo>
                        <a:pt x="1" y="79571"/>
                        <a:pt x="0" y="79573"/>
                        <a:pt x="0" y="79576"/>
                      </a:cubicBezTo>
                      <a:lnTo>
                        <a:pt x="0" y="79576"/>
                      </a:lnTo>
                      <a:cubicBezTo>
                        <a:pt x="0" y="79576"/>
                        <a:pt x="0" y="79573"/>
                        <a:pt x="1" y="79568"/>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9"/>
                <p:cNvSpPr/>
                <p:nvPr/>
              </p:nvSpPr>
              <p:spPr>
                <a:xfrm>
                  <a:off x="-2654448" y="2657009"/>
                  <a:ext cx="95665" cy="1806528"/>
                </a:xfrm>
                <a:custGeom>
                  <a:avLst/>
                  <a:gdLst/>
                  <a:ahLst/>
                  <a:cxnLst/>
                  <a:rect l="l" t="t" r="r" b="b"/>
                  <a:pathLst>
                    <a:path w="4317" h="81522" extrusionOk="0">
                      <a:moveTo>
                        <a:pt x="4316" y="1"/>
                      </a:moveTo>
                      <a:cubicBezTo>
                        <a:pt x="4316" y="1"/>
                        <a:pt x="4286" y="61"/>
                        <a:pt x="4286" y="213"/>
                      </a:cubicBezTo>
                      <a:lnTo>
                        <a:pt x="4286" y="821"/>
                      </a:lnTo>
                      <a:cubicBezTo>
                        <a:pt x="4286" y="1369"/>
                        <a:pt x="4255" y="2159"/>
                        <a:pt x="4255" y="3192"/>
                      </a:cubicBezTo>
                      <a:cubicBezTo>
                        <a:pt x="4225" y="4226"/>
                        <a:pt x="4195" y="5502"/>
                        <a:pt x="4164" y="6961"/>
                      </a:cubicBezTo>
                      <a:cubicBezTo>
                        <a:pt x="4104" y="8420"/>
                        <a:pt x="4073" y="10092"/>
                        <a:pt x="4012" y="11946"/>
                      </a:cubicBezTo>
                      <a:cubicBezTo>
                        <a:pt x="3891" y="15624"/>
                        <a:pt x="3708" y="20031"/>
                        <a:pt x="3435" y="24895"/>
                      </a:cubicBezTo>
                      <a:cubicBezTo>
                        <a:pt x="3192" y="29788"/>
                        <a:pt x="2888" y="35138"/>
                        <a:pt x="2523" y="40761"/>
                      </a:cubicBezTo>
                      <a:cubicBezTo>
                        <a:pt x="1793" y="52008"/>
                        <a:pt x="1155" y="62190"/>
                        <a:pt x="669" y="69576"/>
                      </a:cubicBezTo>
                      <a:cubicBezTo>
                        <a:pt x="426" y="73254"/>
                        <a:pt x="274" y="76263"/>
                        <a:pt x="152" y="78300"/>
                      </a:cubicBezTo>
                      <a:cubicBezTo>
                        <a:pt x="91" y="79333"/>
                        <a:pt x="61" y="80123"/>
                        <a:pt x="30" y="80701"/>
                      </a:cubicBezTo>
                      <a:cubicBezTo>
                        <a:pt x="0" y="80944"/>
                        <a:pt x="0" y="81157"/>
                        <a:pt x="0" y="81309"/>
                      </a:cubicBezTo>
                      <a:lnTo>
                        <a:pt x="0" y="81522"/>
                      </a:lnTo>
                      <a:cubicBezTo>
                        <a:pt x="91" y="80427"/>
                        <a:pt x="1246" y="63193"/>
                        <a:pt x="2736" y="40792"/>
                      </a:cubicBezTo>
                      <a:cubicBezTo>
                        <a:pt x="3100" y="35168"/>
                        <a:pt x="3404" y="29788"/>
                        <a:pt x="3648" y="24925"/>
                      </a:cubicBezTo>
                      <a:cubicBezTo>
                        <a:pt x="3860" y="20031"/>
                        <a:pt x="4043" y="15654"/>
                        <a:pt x="4134" y="11946"/>
                      </a:cubicBezTo>
                      <a:cubicBezTo>
                        <a:pt x="4225" y="10092"/>
                        <a:pt x="4225" y="8451"/>
                        <a:pt x="4255" y="6961"/>
                      </a:cubicBezTo>
                      <a:cubicBezTo>
                        <a:pt x="4316" y="5472"/>
                        <a:pt x="4316" y="4226"/>
                        <a:pt x="4316" y="3192"/>
                      </a:cubicBezTo>
                      <a:lnTo>
                        <a:pt x="4316" y="821"/>
                      </a:lnTo>
                      <a:lnTo>
                        <a:pt x="4316" y="213"/>
                      </a:lnTo>
                      <a:lnTo>
                        <a:pt x="4316" y="1"/>
                      </a:ln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9"/>
                <p:cNvSpPr/>
                <p:nvPr/>
              </p:nvSpPr>
              <p:spPr>
                <a:xfrm>
                  <a:off x="-2567559" y="2674516"/>
                  <a:ext cx="64685" cy="1782284"/>
                </a:xfrm>
                <a:custGeom>
                  <a:avLst/>
                  <a:gdLst/>
                  <a:ahLst/>
                  <a:cxnLst/>
                  <a:rect l="l" t="t" r="r" b="b"/>
                  <a:pathLst>
                    <a:path w="2919" h="80428" extrusionOk="0">
                      <a:moveTo>
                        <a:pt x="2918" y="1"/>
                      </a:moveTo>
                      <a:cubicBezTo>
                        <a:pt x="2918" y="153"/>
                        <a:pt x="2888" y="366"/>
                        <a:pt x="2888" y="609"/>
                      </a:cubicBezTo>
                      <a:cubicBezTo>
                        <a:pt x="2857" y="1156"/>
                        <a:pt x="2827" y="1946"/>
                        <a:pt x="2797" y="2980"/>
                      </a:cubicBezTo>
                      <a:cubicBezTo>
                        <a:pt x="2736" y="5016"/>
                        <a:pt x="2645" y="7995"/>
                        <a:pt x="2523" y="11642"/>
                      </a:cubicBezTo>
                      <a:cubicBezTo>
                        <a:pt x="2280" y="18937"/>
                        <a:pt x="1976" y="29059"/>
                        <a:pt x="1581" y="40214"/>
                      </a:cubicBezTo>
                      <a:cubicBezTo>
                        <a:pt x="1216" y="51400"/>
                        <a:pt x="821" y="61491"/>
                        <a:pt x="486" y="68817"/>
                      </a:cubicBezTo>
                      <a:cubicBezTo>
                        <a:pt x="334" y="72464"/>
                        <a:pt x="213" y="75412"/>
                        <a:pt x="122" y="77479"/>
                      </a:cubicBezTo>
                      <a:cubicBezTo>
                        <a:pt x="61" y="78482"/>
                        <a:pt x="31" y="79273"/>
                        <a:pt x="0" y="79820"/>
                      </a:cubicBezTo>
                      <a:cubicBezTo>
                        <a:pt x="0" y="80093"/>
                        <a:pt x="0" y="80306"/>
                        <a:pt x="0" y="80428"/>
                      </a:cubicBezTo>
                      <a:cubicBezTo>
                        <a:pt x="0" y="80276"/>
                        <a:pt x="31" y="80093"/>
                        <a:pt x="31" y="79820"/>
                      </a:cubicBezTo>
                      <a:cubicBezTo>
                        <a:pt x="91" y="79273"/>
                        <a:pt x="122" y="78482"/>
                        <a:pt x="183" y="77479"/>
                      </a:cubicBezTo>
                      <a:cubicBezTo>
                        <a:pt x="304" y="75443"/>
                        <a:pt x="456" y="72464"/>
                        <a:pt x="638" y="68817"/>
                      </a:cubicBezTo>
                      <a:cubicBezTo>
                        <a:pt x="1003" y="61522"/>
                        <a:pt x="1398" y="51400"/>
                        <a:pt x="1793" y="40245"/>
                      </a:cubicBezTo>
                      <a:cubicBezTo>
                        <a:pt x="2189" y="29059"/>
                        <a:pt x="2462" y="18968"/>
                        <a:pt x="2675" y="11642"/>
                      </a:cubicBezTo>
                      <a:cubicBezTo>
                        <a:pt x="2766" y="7995"/>
                        <a:pt x="2827" y="5016"/>
                        <a:pt x="2888" y="2980"/>
                      </a:cubicBezTo>
                      <a:cubicBezTo>
                        <a:pt x="2918" y="1946"/>
                        <a:pt x="2918" y="1156"/>
                        <a:pt x="2918" y="609"/>
                      </a:cubicBezTo>
                      <a:lnTo>
                        <a:pt x="2918" y="1"/>
                      </a:ln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9"/>
                <p:cNvSpPr/>
                <p:nvPr/>
              </p:nvSpPr>
              <p:spPr>
                <a:xfrm>
                  <a:off x="-2507616" y="2671834"/>
                  <a:ext cx="71422" cy="1778916"/>
                </a:xfrm>
                <a:custGeom>
                  <a:avLst/>
                  <a:gdLst/>
                  <a:ahLst/>
                  <a:cxnLst/>
                  <a:rect l="l" t="t" r="r" b="b"/>
                  <a:pathLst>
                    <a:path w="3223" h="80276" extrusionOk="0">
                      <a:moveTo>
                        <a:pt x="2371" y="0"/>
                      </a:moveTo>
                      <a:cubicBezTo>
                        <a:pt x="2371" y="0"/>
                        <a:pt x="2371" y="92"/>
                        <a:pt x="2371" y="213"/>
                      </a:cubicBezTo>
                      <a:cubicBezTo>
                        <a:pt x="2402" y="365"/>
                        <a:pt x="2402" y="578"/>
                        <a:pt x="2402" y="821"/>
                      </a:cubicBezTo>
                      <a:cubicBezTo>
                        <a:pt x="2432" y="1368"/>
                        <a:pt x="2462" y="2158"/>
                        <a:pt x="2493" y="3162"/>
                      </a:cubicBezTo>
                      <a:cubicBezTo>
                        <a:pt x="2584" y="5198"/>
                        <a:pt x="2706" y="8146"/>
                        <a:pt x="2827" y="11763"/>
                      </a:cubicBezTo>
                      <a:cubicBezTo>
                        <a:pt x="2888" y="13587"/>
                        <a:pt x="2949" y="15593"/>
                        <a:pt x="2979" y="17721"/>
                      </a:cubicBezTo>
                      <a:cubicBezTo>
                        <a:pt x="3010" y="19849"/>
                        <a:pt x="3040" y="22128"/>
                        <a:pt x="2949" y="24530"/>
                      </a:cubicBezTo>
                      <a:cubicBezTo>
                        <a:pt x="2584" y="29332"/>
                        <a:pt x="2310" y="34591"/>
                        <a:pt x="2006" y="40153"/>
                      </a:cubicBezTo>
                      <a:cubicBezTo>
                        <a:pt x="1399" y="51217"/>
                        <a:pt x="882" y="61247"/>
                        <a:pt x="547" y="68512"/>
                      </a:cubicBezTo>
                      <a:cubicBezTo>
                        <a:pt x="365" y="72129"/>
                        <a:pt x="213" y="75077"/>
                        <a:pt x="122" y="77114"/>
                      </a:cubicBezTo>
                      <a:cubicBezTo>
                        <a:pt x="92" y="78117"/>
                        <a:pt x="61" y="78907"/>
                        <a:pt x="31" y="79454"/>
                      </a:cubicBezTo>
                      <a:cubicBezTo>
                        <a:pt x="0" y="79728"/>
                        <a:pt x="0" y="79941"/>
                        <a:pt x="0" y="80062"/>
                      </a:cubicBezTo>
                      <a:lnTo>
                        <a:pt x="0" y="80275"/>
                      </a:lnTo>
                      <a:cubicBezTo>
                        <a:pt x="0" y="80275"/>
                        <a:pt x="31" y="80214"/>
                        <a:pt x="31" y="80062"/>
                      </a:cubicBezTo>
                      <a:cubicBezTo>
                        <a:pt x="61" y="79941"/>
                        <a:pt x="92" y="79728"/>
                        <a:pt x="92" y="79454"/>
                      </a:cubicBezTo>
                      <a:cubicBezTo>
                        <a:pt x="122" y="78938"/>
                        <a:pt x="152" y="78147"/>
                        <a:pt x="213" y="77114"/>
                      </a:cubicBezTo>
                      <a:cubicBezTo>
                        <a:pt x="335" y="75077"/>
                        <a:pt x="487" y="72160"/>
                        <a:pt x="699" y="68542"/>
                      </a:cubicBezTo>
                      <a:cubicBezTo>
                        <a:pt x="1064" y="61278"/>
                        <a:pt x="1611" y="51247"/>
                        <a:pt x="2219" y="40153"/>
                      </a:cubicBezTo>
                      <a:cubicBezTo>
                        <a:pt x="2523" y="34621"/>
                        <a:pt x="2797" y="29363"/>
                        <a:pt x="3131" y="24560"/>
                      </a:cubicBezTo>
                      <a:cubicBezTo>
                        <a:pt x="3222" y="22128"/>
                        <a:pt x="3162" y="19849"/>
                        <a:pt x="3131" y="17721"/>
                      </a:cubicBezTo>
                      <a:cubicBezTo>
                        <a:pt x="3101" y="15563"/>
                        <a:pt x="3040" y="13587"/>
                        <a:pt x="2949" y="11763"/>
                      </a:cubicBezTo>
                      <a:cubicBezTo>
                        <a:pt x="2827" y="8146"/>
                        <a:pt x="2675" y="5198"/>
                        <a:pt x="2584" y="3162"/>
                      </a:cubicBezTo>
                      <a:cubicBezTo>
                        <a:pt x="2523" y="2158"/>
                        <a:pt x="2462" y="1368"/>
                        <a:pt x="2432" y="821"/>
                      </a:cubicBezTo>
                      <a:cubicBezTo>
                        <a:pt x="2432" y="578"/>
                        <a:pt x="2432" y="365"/>
                        <a:pt x="2402" y="213"/>
                      </a:cubicBezTo>
                      <a:cubicBezTo>
                        <a:pt x="2371" y="92"/>
                        <a:pt x="2371" y="0"/>
                        <a:pt x="2371"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119"/>
            <p:cNvGrpSpPr/>
            <p:nvPr/>
          </p:nvGrpSpPr>
          <p:grpSpPr>
            <a:xfrm>
              <a:off x="3281051" y="2348928"/>
              <a:ext cx="1106919" cy="3053980"/>
              <a:chOff x="-4162569" y="1530971"/>
              <a:chExt cx="1138337" cy="3147784"/>
            </a:xfrm>
          </p:grpSpPr>
          <p:sp>
            <p:nvSpPr>
              <p:cNvPr id="3367" name="Google Shape;3367;p119"/>
              <p:cNvSpPr/>
              <p:nvPr/>
            </p:nvSpPr>
            <p:spPr>
              <a:xfrm>
                <a:off x="-4162569" y="1931579"/>
                <a:ext cx="366438" cy="667127"/>
              </a:xfrm>
              <a:custGeom>
                <a:avLst/>
                <a:gdLst/>
                <a:ahLst/>
                <a:cxnLst/>
                <a:rect l="l" t="t" r="r" b="b"/>
                <a:pathLst>
                  <a:path w="16536" h="30105" extrusionOk="0">
                    <a:moveTo>
                      <a:pt x="3252" y="1"/>
                    </a:moveTo>
                    <a:cubicBezTo>
                      <a:pt x="2401" y="1"/>
                      <a:pt x="2797" y="4074"/>
                      <a:pt x="2857" y="4469"/>
                    </a:cubicBezTo>
                    <a:cubicBezTo>
                      <a:pt x="2873" y="4609"/>
                      <a:pt x="2768" y="4686"/>
                      <a:pt x="2659" y="4686"/>
                    </a:cubicBezTo>
                    <a:cubicBezTo>
                      <a:pt x="2555" y="4686"/>
                      <a:pt x="2447" y="4617"/>
                      <a:pt x="2432" y="4469"/>
                    </a:cubicBezTo>
                    <a:cubicBezTo>
                      <a:pt x="2401" y="4165"/>
                      <a:pt x="2432" y="609"/>
                      <a:pt x="1581" y="578"/>
                    </a:cubicBezTo>
                    <a:cubicBezTo>
                      <a:pt x="1578" y="578"/>
                      <a:pt x="1575" y="578"/>
                      <a:pt x="1572" y="578"/>
                    </a:cubicBezTo>
                    <a:cubicBezTo>
                      <a:pt x="951" y="578"/>
                      <a:pt x="1883" y="3955"/>
                      <a:pt x="1459" y="4712"/>
                    </a:cubicBezTo>
                    <a:cubicBezTo>
                      <a:pt x="1421" y="4783"/>
                      <a:pt x="1386" y="4814"/>
                      <a:pt x="1353" y="4814"/>
                    </a:cubicBezTo>
                    <a:cubicBezTo>
                      <a:pt x="1047" y="4814"/>
                      <a:pt x="944" y="2037"/>
                      <a:pt x="395" y="2037"/>
                    </a:cubicBezTo>
                    <a:cubicBezTo>
                      <a:pt x="152" y="2037"/>
                      <a:pt x="0" y="2068"/>
                      <a:pt x="304" y="4013"/>
                    </a:cubicBezTo>
                    <a:cubicBezTo>
                      <a:pt x="456" y="5077"/>
                      <a:pt x="1125" y="6566"/>
                      <a:pt x="1277" y="8603"/>
                    </a:cubicBezTo>
                    <a:lnTo>
                      <a:pt x="1338" y="9150"/>
                    </a:lnTo>
                    <a:cubicBezTo>
                      <a:pt x="1338" y="11673"/>
                      <a:pt x="1398" y="21217"/>
                      <a:pt x="3617" y="27083"/>
                    </a:cubicBezTo>
                    <a:cubicBezTo>
                      <a:pt x="4365" y="29055"/>
                      <a:pt x="6178" y="30105"/>
                      <a:pt x="8008" y="30105"/>
                    </a:cubicBezTo>
                    <a:cubicBezTo>
                      <a:pt x="9450" y="30105"/>
                      <a:pt x="10903" y="29453"/>
                      <a:pt x="11854" y="28086"/>
                    </a:cubicBezTo>
                    <a:cubicBezTo>
                      <a:pt x="13739" y="25381"/>
                      <a:pt x="15320" y="22493"/>
                      <a:pt x="16535" y="19423"/>
                    </a:cubicBezTo>
                    <a:lnTo>
                      <a:pt x="10183" y="16536"/>
                    </a:lnTo>
                    <a:lnTo>
                      <a:pt x="7933" y="22159"/>
                    </a:lnTo>
                    <a:lnTo>
                      <a:pt x="6596" y="9302"/>
                    </a:lnTo>
                    <a:cubicBezTo>
                      <a:pt x="6566" y="8481"/>
                      <a:pt x="6748" y="7660"/>
                      <a:pt x="7143" y="6931"/>
                    </a:cubicBezTo>
                    <a:cubicBezTo>
                      <a:pt x="7295" y="6597"/>
                      <a:pt x="7477" y="6293"/>
                      <a:pt x="7721" y="6019"/>
                    </a:cubicBezTo>
                    <a:cubicBezTo>
                      <a:pt x="8025" y="5654"/>
                      <a:pt x="8359" y="5350"/>
                      <a:pt x="8724" y="5107"/>
                    </a:cubicBezTo>
                    <a:cubicBezTo>
                      <a:pt x="9119" y="4925"/>
                      <a:pt x="9028" y="4378"/>
                      <a:pt x="8663" y="4317"/>
                    </a:cubicBezTo>
                    <a:cubicBezTo>
                      <a:pt x="8653" y="4316"/>
                      <a:pt x="8642" y="4316"/>
                      <a:pt x="8631" y="4316"/>
                    </a:cubicBezTo>
                    <a:cubicBezTo>
                      <a:pt x="8243" y="4316"/>
                      <a:pt x="7272" y="4832"/>
                      <a:pt x="6474" y="5837"/>
                    </a:cubicBezTo>
                    <a:cubicBezTo>
                      <a:pt x="6310" y="6049"/>
                      <a:pt x="6178" y="6138"/>
                      <a:pt x="6071" y="6138"/>
                    </a:cubicBezTo>
                    <a:cubicBezTo>
                      <a:pt x="5640" y="6138"/>
                      <a:pt x="5611" y="4712"/>
                      <a:pt x="5563" y="4104"/>
                    </a:cubicBezTo>
                    <a:cubicBezTo>
                      <a:pt x="5532" y="3344"/>
                      <a:pt x="5350" y="973"/>
                      <a:pt x="5107" y="821"/>
                    </a:cubicBezTo>
                    <a:cubicBezTo>
                      <a:pt x="5028" y="769"/>
                      <a:pt x="4950" y="743"/>
                      <a:pt x="4877" y="743"/>
                    </a:cubicBezTo>
                    <a:cubicBezTo>
                      <a:pt x="4615" y="743"/>
                      <a:pt x="4421" y="1077"/>
                      <a:pt x="4468" y="1672"/>
                    </a:cubicBezTo>
                    <a:cubicBezTo>
                      <a:pt x="4499" y="2432"/>
                      <a:pt x="4499" y="4712"/>
                      <a:pt x="4073" y="4712"/>
                    </a:cubicBezTo>
                    <a:cubicBezTo>
                      <a:pt x="3678" y="4712"/>
                      <a:pt x="3587" y="821"/>
                      <a:pt x="3587" y="821"/>
                    </a:cubicBezTo>
                    <a:cubicBezTo>
                      <a:pt x="3587" y="821"/>
                      <a:pt x="3708" y="1"/>
                      <a:pt x="3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9"/>
              <p:cNvSpPr/>
              <p:nvPr/>
            </p:nvSpPr>
            <p:spPr>
              <a:xfrm>
                <a:off x="-4105995" y="2080007"/>
                <a:ext cx="67366" cy="37495"/>
              </a:xfrm>
              <a:custGeom>
                <a:avLst/>
                <a:gdLst/>
                <a:ahLst/>
                <a:cxnLst/>
                <a:rect l="l" t="t" r="r" b="b"/>
                <a:pathLst>
                  <a:path w="3040" h="1692" extrusionOk="0">
                    <a:moveTo>
                      <a:pt x="2789" y="0"/>
                    </a:moveTo>
                    <a:cubicBezTo>
                      <a:pt x="2676" y="0"/>
                      <a:pt x="2569" y="15"/>
                      <a:pt x="2462" y="50"/>
                    </a:cubicBezTo>
                    <a:cubicBezTo>
                      <a:pt x="1976" y="172"/>
                      <a:pt x="1581" y="446"/>
                      <a:pt x="1277" y="810"/>
                    </a:cubicBezTo>
                    <a:cubicBezTo>
                      <a:pt x="1152" y="985"/>
                      <a:pt x="1048" y="1160"/>
                      <a:pt x="981" y="1351"/>
                    </a:cubicBezTo>
                    <a:lnTo>
                      <a:pt x="981" y="1351"/>
                    </a:lnTo>
                    <a:cubicBezTo>
                      <a:pt x="823" y="1140"/>
                      <a:pt x="589" y="983"/>
                      <a:pt x="335" y="932"/>
                    </a:cubicBezTo>
                    <a:cubicBezTo>
                      <a:pt x="263" y="896"/>
                      <a:pt x="192" y="882"/>
                      <a:pt x="127" y="882"/>
                    </a:cubicBezTo>
                    <a:cubicBezTo>
                      <a:pt x="81" y="882"/>
                      <a:pt x="38" y="889"/>
                      <a:pt x="0" y="902"/>
                    </a:cubicBezTo>
                    <a:cubicBezTo>
                      <a:pt x="0" y="932"/>
                      <a:pt x="122" y="932"/>
                      <a:pt x="304" y="993"/>
                    </a:cubicBezTo>
                    <a:cubicBezTo>
                      <a:pt x="578" y="1114"/>
                      <a:pt x="821" y="1297"/>
                      <a:pt x="943" y="1540"/>
                    </a:cubicBezTo>
                    <a:lnTo>
                      <a:pt x="1034" y="1692"/>
                    </a:lnTo>
                    <a:lnTo>
                      <a:pt x="1064" y="1540"/>
                    </a:lnTo>
                    <a:cubicBezTo>
                      <a:pt x="1155" y="1297"/>
                      <a:pt x="1247" y="1114"/>
                      <a:pt x="1399" y="932"/>
                    </a:cubicBezTo>
                    <a:cubicBezTo>
                      <a:pt x="1672" y="567"/>
                      <a:pt x="2037" y="294"/>
                      <a:pt x="2493" y="172"/>
                    </a:cubicBezTo>
                    <a:cubicBezTo>
                      <a:pt x="2797" y="50"/>
                      <a:pt x="3040" y="50"/>
                      <a:pt x="3040" y="20"/>
                    </a:cubicBezTo>
                    <a:cubicBezTo>
                      <a:pt x="2952" y="8"/>
                      <a:pt x="2869" y="0"/>
                      <a:pt x="2789" y="0"/>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9"/>
              <p:cNvSpPr/>
              <p:nvPr/>
            </p:nvSpPr>
            <p:spPr>
              <a:xfrm>
                <a:off x="-3348898" y="2217842"/>
                <a:ext cx="324666" cy="654739"/>
              </a:xfrm>
              <a:custGeom>
                <a:avLst/>
                <a:gdLst/>
                <a:ahLst/>
                <a:cxnLst/>
                <a:rect l="l" t="t" r="r" b="b"/>
                <a:pathLst>
                  <a:path w="14651" h="29546" extrusionOk="0">
                    <a:moveTo>
                      <a:pt x="4073" y="1"/>
                    </a:moveTo>
                    <a:lnTo>
                      <a:pt x="0" y="7569"/>
                    </a:lnTo>
                    <a:cubicBezTo>
                      <a:pt x="152" y="7660"/>
                      <a:pt x="7569" y="15168"/>
                      <a:pt x="7569" y="15168"/>
                    </a:cubicBezTo>
                    <a:lnTo>
                      <a:pt x="2341" y="21430"/>
                    </a:lnTo>
                    <a:cubicBezTo>
                      <a:pt x="1398" y="22554"/>
                      <a:pt x="1094" y="24044"/>
                      <a:pt x="1550" y="25442"/>
                    </a:cubicBezTo>
                    <a:lnTo>
                      <a:pt x="2462" y="29545"/>
                    </a:lnTo>
                    <a:lnTo>
                      <a:pt x="7356" y="27478"/>
                    </a:lnTo>
                    <a:lnTo>
                      <a:pt x="7052" y="26962"/>
                    </a:lnTo>
                    <a:lnTo>
                      <a:pt x="3860" y="26901"/>
                    </a:lnTo>
                    <a:lnTo>
                      <a:pt x="3678" y="26141"/>
                    </a:lnTo>
                    <a:lnTo>
                      <a:pt x="12706" y="17782"/>
                    </a:lnTo>
                    <a:cubicBezTo>
                      <a:pt x="14590" y="15685"/>
                      <a:pt x="14651" y="12524"/>
                      <a:pt x="12827" y="10366"/>
                    </a:cubicBezTo>
                    <a:lnTo>
                      <a:pt x="4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9"/>
              <p:cNvSpPr/>
              <p:nvPr/>
            </p:nvSpPr>
            <p:spPr>
              <a:xfrm>
                <a:off x="-3524029" y="4412325"/>
                <a:ext cx="309863" cy="140118"/>
              </a:xfrm>
              <a:custGeom>
                <a:avLst/>
                <a:gdLst/>
                <a:ahLst/>
                <a:cxnLst/>
                <a:rect l="l" t="t" r="r" b="b"/>
                <a:pathLst>
                  <a:path w="13983" h="6323" extrusionOk="0">
                    <a:moveTo>
                      <a:pt x="152" y="1"/>
                    </a:moveTo>
                    <a:lnTo>
                      <a:pt x="0" y="5867"/>
                    </a:lnTo>
                    <a:lnTo>
                      <a:pt x="456" y="5928"/>
                    </a:lnTo>
                    <a:cubicBezTo>
                      <a:pt x="1972" y="6038"/>
                      <a:pt x="6824" y="6322"/>
                      <a:pt x="9925" y="6322"/>
                    </a:cubicBezTo>
                    <a:cubicBezTo>
                      <a:pt x="11113" y="6322"/>
                      <a:pt x="12045" y="6280"/>
                      <a:pt x="12432" y="6171"/>
                    </a:cubicBezTo>
                    <a:cubicBezTo>
                      <a:pt x="13982" y="5745"/>
                      <a:pt x="7630" y="4165"/>
                      <a:pt x="7630" y="4165"/>
                    </a:cubicBezTo>
                    <a:lnTo>
                      <a:pt x="7690" y="153"/>
                    </a:lnTo>
                    <a:lnTo>
                      <a:pt x="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9"/>
              <p:cNvSpPr/>
              <p:nvPr/>
            </p:nvSpPr>
            <p:spPr>
              <a:xfrm>
                <a:off x="-3524029" y="4493608"/>
                <a:ext cx="60630" cy="48730"/>
              </a:xfrm>
              <a:custGeom>
                <a:avLst/>
                <a:gdLst/>
                <a:ahLst/>
                <a:cxnLst/>
                <a:rect l="l" t="t" r="r" b="b"/>
                <a:pathLst>
                  <a:path w="2736" h="2199" extrusionOk="0">
                    <a:moveTo>
                      <a:pt x="275" y="0"/>
                    </a:moveTo>
                    <a:cubicBezTo>
                      <a:pt x="204" y="0"/>
                      <a:pt x="133" y="4"/>
                      <a:pt x="61" y="10"/>
                    </a:cubicBezTo>
                    <a:lnTo>
                      <a:pt x="0" y="2108"/>
                    </a:lnTo>
                    <a:lnTo>
                      <a:pt x="2736" y="2199"/>
                    </a:lnTo>
                    <a:cubicBezTo>
                      <a:pt x="2645" y="1561"/>
                      <a:pt x="2310" y="983"/>
                      <a:pt x="1794" y="588"/>
                    </a:cubicBezTo>
                    <a:cubicBezTo>
                      <a:pt x="1362" y="210"/>
                      <a:pt x="835" y="0"/>
                      <a:pt x="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9"/>
              <p:cNvSpPr/>
              <p:nvPr/>
            </p:nvSpPr>
            <p:spPr>
              <a:xfrm>
                <a:off x="-3524029" y="4524144"/>
                <a:ext cx="287637" cy="27922"/>
              </a:xfrm>
              <a:custGeom>
                <a:avLst/>
                <a:gdLst/>
                <a:ahLst/>
                <a:cxnLst/>
                <a:rect l="l" t="t" r="r" b="b"/>
                <a:pathLst>
                  <a:path w="12980" h="1260" extrusionOk="0">
                    <a:moveTo>
                      <a:pt x="10730" y="0"/>
                    </a:moveTo>
                    <a:cubicBezTo>
                      <a:pt x="10304" y="31"/>
                      <a:pt x="10031" y="973"/>
                      <a:pt x="10031" y="973"/>
                    </a:cubicBezTo>
                    <a:lnTo>
                      <a:pt x="0" y="669"/>
                    </a:lnTo>
                    <a:lnTo>
                      <a:pt x="0" y="821"/>
                    </a:lnTo>
                    <a:cubicBezTo>
                      <a:pt x="2387" y="1088"/>
                      <a:pt x="6670" y="1260"/>
                      <a:pt x="9592" y="1260"/>
                    </a:cubicBezTo>
                    <a:cubicBezTo>
                      <a:pt x="11321" y="1260"/>
                      <a:pt x="12574" y="1200"/>
                      <a:pt x="12675" y="1064"/>
                    </a:cubicBezTo>
                    <a:cubicBezTo>
                      <a:pt x="12979" y="699"/>
                      <a:pt x="10730" y="0"/>
                      <a:pt x="107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9"/>
              <p:cNvSpPr/>
              <p:nvPr/>
            </p:nvSpPr>
            <p:spPr>
              <a:xfrm>
                <a:off x="-3526045" y="4538947"/>
                <a:ext cx="283582" cy="7446"/>
              </a:xfrm>
              <a:custGeom>
                <a:avLst/>
                <a:gdLst/>
                <a:ahLst/>
                <a:cxnLst/>
                <a:rect l="l" t="t" r="r" b="b"/>
                <a:pathLst>
                  <a:path w="12797" h="336" extrusionOk="0">
                    <a:moveTo>
                      <a:pt x="0" y="1"/>
                    </a:moveTo>
                    <a:lnTo>
                      <a:pt x="122" y="31"/>
                    </a:lnTo>
                    <a:lnTo>
                      <a:pt x="486" y="31"/>
                    </a:lnTo>
                    <a:lnTo>
                      <a:pt x="122" y="1"/>
                    </a:lnTo>
                    <a:close/>
                    <a:moveTo>
                      <a:pt x="12724" y="282"/>
                    </a:moveTo>
                    <a:cubicBezTo>
                      <a:pt x="12705" y="282"/>
                      <a:pt x="12690" y="290"/>
                      <a:pt x="12675" y="305"/>
                    </a:cubicBezTo>
                    <a:lnTo>
                      <a:pt x="12797" y="305"/>
                    </a:lnTo>
                    <a:cubicBezTo>
                      <a:pt x="12766" y="290"/>
                      <a:pt x="12743" y="282"/>
                      <a:pt x="12724" y="282"/>
                    </a:cubicBezTo>
                    <a:close/>
                    <a:moveTo>
                      <a:pt x="486" y="31"/>
                    </a:moveTo>
                    <a:lnTo>
                      <a:pt x="1854" y="123"/>
                    </a:lnTo>
                    <a:cubicBezTo>
                      <a:pt x="3009" y="183"/>
                      <a:pt x="4620" y="275"/>
                      <a:pt x="6383" y="305"/>
                    </a:cubicBezTo>
                    <a:cubicBezTo>
                      <a:pt x="8146" y="335"/>
                      <a:pt x="9757" y="335"/>
                      <a:pt x="10912" y="335"/>
                    </a:cubicBezTo>
                    <a:lnTo>
                      <a:pt x="12280" y="305"/>
                    </a:lnTo>
                    <a:lnTo>
                      <a:pt x="10912" y="305"/>
                    </a:lnTo>
                    <a:cubicBezTo>
                      <a:pt x="9757" y="305"/>
                      <a:pt x="8146" y="305"/>
                      <a:pt x="6383" y="244"/>
                    </a:cubicBezTo>
                    <a:cubicBezTo>
                      <a:pt x="4620" y="183"/>
                      <a:pt x="3040" y="153"/>
                      <a:pt x="1885" y="92"/>
                    </a:cubicBezTo>
                    <a:lnTo>
                      <a:pt x="517" y="3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9"/>
              <p:cNvSpPr/>
              <p:nvPr/>
            </p:nvSpPr>
            <p:spPr>
              <a:xfrm>
                <a:off x="-3301764" y="4522128"/>
                <a:ext cx="16864" cy="26282"/>
              </a:xfrm>
              <a:custGeom>
                <a:avLst/>
                <a:gdLst/>
                <a:ahLst/>
                <a:cxnLst/>
                <a:rect l="l" t="t" r="r" b="b"/>
                <a:pathLst>
                  <a:path w="761" h="1186" extrusionOk="0">
                    <a:moveTo>
                      <a:pt x="761" y="0"/>
                    </a:moveTo>
                    <a:lnTo>
                      <a:pt x="761" y="0"/>
                    </a:lnTo>
                    <a:cubicBezTo>
                      <a:pt x="518" y="91"/>
                      <a:pt x="335" y="243"/>
                      <a:pt x="214" y="486"/>
                    </a:cubicBezTo>
                    <a:cubicBezTo>
                      <a:pt x="62" y="669"/>
                      <a:pt x="1" y="912"/>
                      <a:pt x="1" y="1185"/>
                    </a:cubicBezTo>
                    <a:cubicBezTo>
                      <a:pt x="92" y="942"/>
                      <a:pt x="153" y="730"/>
                      <a:pt x="274" y="517"/>
                    </a:cubicBezTo>
                    <a:cubicBezTo>
                      <a:pt x="426" y="334"/>
                      <a:pt x="578" y="152"/>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9"/>
              <p:cNvSpPr/>
              <p:nvPr/>
            </p:nvSpPr>
            <p:spPr>
              <a:xfrm>
                <a:off x="-3350250" y="4508544"/>
                <a:ext cx="9440" cy="13606"/>
              </a:xfrm>
              <a:custGeom>
                <a:avLst/>
                <a:gdLst/>
                <a:ahLst/>
                <a:cxnLst/>
                <a:rect l="l" t="t" r="r" b="b"/>
                <a:pathLst>
                  <a:path w="426" h="614" extrusionOk="0">
                    <a:moveTo>
                      <a:pt x="414" y="0"/>
                    </a:moveTo>
                    <a:cubicBezTo>
                      <a:pt x="371" y="0"/>
                      <a:pt x="264" y="115"/>
                      <a:pt x="183" y="279"/>
                    </a:cubicBezTo>
                    <a:cubicBezTo>
                      <a:pt x="92" y="370"/>
                      <a:pt x="31" y="491"/>
                      <a:pt x="0" y="613"/>
                    </a:cubicBezTo>
                    <a:cubicBezTo>
                      <a:pt x="31" y="613"/>
                      <a:pt x="122" y="491"/>
                      <a:pt x="243" y="339"/>
                    </a:cubicBezTo>
                    <a:cubicBezTo>
                      <a:pt x="365" y="157"/>
                      <a:pt x="426" y="5"/>
                      <a:pt x="426" y="5"/>
                    </a:cubicBezTo>
                    <a:cubicBezTo>
                      <a:pt x="423" y="2"/>
                      <a:pt x="419" y="0"/>
                      <a:pt x="4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9"/>
              <p:cNvSpPr/>
              <p:nvPr/>
            </p:nvSpPr>
            <p:spPr>
              <a:xfrm>
                <a:off x="-3363723" y="4505153"/>
                <a:ext cx="11479" cy="9573"/>
              </a:xfrm>
              <a:custGeom>
                <a:avLst/>
                <a:gdLst/>
                <a:ahLst/>
                <a:cxnLst/>
                <a:rect l="l" t="t" r="r" b="b"/>
                <a:pathLst>
                  <a:path w="518" h="432" extrusionOk="0">
                    <a:moveTo>
                      <a:pt x="470" y="0"/>
                    </a:moveTo>
                    <a:cubicBezTo>
                      <a:pt x="424" y="0"/>
                      <a:pt x="319" y="83"/>
                      <a:pt x="213" y="189"/>
                    </a:cubicBezTo>
                    <a:cubicBezTo>
                      <a:pt x="92" y="280"/>
                      <a:pt x="0" y="432"/>
                      <a:pt x="0" y="432"/>
                    </a:cubicBezTo>
                    <a:cubicBezTo>
                      <a:pt x="31" y="432"/>
                      <a:pt x="152" y="371"/>
                      <a:pt x="274" y="249"/>
                    </a:cubicBezTo>
                    <a:cubicBezTo>
                      <a:pt x="396" y="128"/>
                      <a:pt x="517" y="37"/>
                      <a:pt x="487" y="6"/>
                    </a:cubicBezTo>
                    <a:cubicBezTo>
                      <a:pt x="483" y="2"/>
                      <a:pt x="477"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9"/>
              <p:cNvSpPr/>
              <p:nvPr/>
            </p:nvSpPr>
            <p:spPr>
              <a:xfrm>
                <a:off x="-3371812" y="4497597"/>
                <a:ext cx="16864" cy="2593"/>
              </a:xfrm>
              <a:custGeom>
                <a:avLst/>
                <a:gdLst/>
                <a:ahLst/>
                <a:cxnLst/>
                <a:rect l="l" t="t" r="r" b="b"/>
                <a:pathLst>
                  <a:path w="761" h="117" extrusionOk="0">
                    <a:moveTo>
                      <a:pt x="269" y="0"/>
                    </a:moveTo>
                    <a:cubicBezTo>
                      <a:pt x="173" y="0"/>
                      <a:pt x="87" y="22"/>
                      <a:pt x="1" y="43"/>
                    </a:cubicBezTo>
                    <a:cubicBezTo>
                      <a:pt x="122" y="104"/>
                      <a:pt x="244" y="104"/>
                      <a:pt x="396" y="104"/>
                    </a:cubicBezTo>
                    <a:cubicBezTo>
                      <a:pt x="431" y="113"/>
                      <a:pt x="467" y="117"/>
                      <a:pt x="503" y="117"/>
                    </a:cubicBezTo>
                    <a:cubicBezTo>
                      <a:pt x="589" y="117"/>
                      <a:pt x="675" y="95"/>
                      <a:pt x="761" y="74"/>
                    </a:cubicBezTo>
                    <a:cubicBezTo>
                      <a:pt x="639" y="13"/>
                      <a:pt x="517" y="13"/>
                      <a:pt x="396" y="13"/>
                    </a:cubicBezTo>
                    <a:cubicBezTo>
                      <a:pt x="351" y="4"/>
                      <a:pt x="309" y="0"/>
                      <a:pt x="2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9"/>
              <p:cNvSpPr/>
              <p:nvPr/>
            </p:nvSpPr>
            <p:spPr>
              <a:xfrm>
                <a:off x="-3374493" y="4487758"/>
                <a:ext cx="19545" cy="2992"/>
              </a:xfrm>
              <a:custGeom>
                <a:avLst/>
                <a:gdLst/>
                <a:ahLst/>
                <a:cxnLst/>
                <a:rect l="l" t="t" r="r" b="b"/>
                <a:pathLst>
                  <a:path w="882" h="135" extrusionOk="0">
                    <a:moveTo>
                      <a:pt x="0" y="1"/>
                    </a:moveTo>
                    <a:cubicBezTo>
                      <a:pt x="122" y="62"/>
                      <a:pt x="274" y="122"/>
                      <a:pt x="426" y="122"/>
                    </a:cubicBezTo>
                    <a:cubicBezTo>
                      <a:pt x="466" y="131"/>
                      <a:pt x="509" y="134"/>
                      <a:pt x="553" y="134"/>
                    </a:cubicBezTo>
                    <a:cubicBezTo>
                      <a:pt x="671" y="134"/>
                      <a:pt x="793" y="106"/>
                      <a:pt x="882" y="62"/>
                    </a:cubicBezTo>
                    <a:cubicBezTo>
                      <a:pt x="730" y="31"/>
                      <a:pt x="608" y="31"/>
                      <a:pt x="456" y="31"/>
                    </a:cubicBezTo>
                    <a:cubicBezTo>
                      <a:pt x="304" y="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9"/>
              <p:cNvSpPr/>
              <p:nvPr/>
            </p:nvSpPr>
            <p:spPr>
              <a:xfrm>
                <a:off x="-3344200" y="4492832"/>
                <a:ext cx="31689" cy="17861"/>
              </a:xfrm>
              <a:custGeom>
                <a:avLst/>
                <a:gdLst/>
                <a:ahLst/>
                <a:cxnLst/>
                <a:rect l="l" t="t" r="r" b="b"/>
                <a:pathLst>
                  <a:path w="1430" h="806" extrusionOk="0">
                    <a:moveTo>
                      <a:pt x="989" y="94"/>
                    </a:moveTo>
                    <a:cubicBezTo>
                      <a:pt x="1098" y="94"/>
                      <a:pt x="1208" y="117"/>
                      <a:pt x="1308" y="167"/>
                    </a:cubicBezTo>
                    <a:cubicBezTo>
                      <a:pt x="1399" y="228"/>
                      <a:pt x="1338" y="319"/>
                      <a:pt x="1278" y="380"/>
                    </a:cubicBezTo>
                    <a:cubicBezTo>
                      <a:pt x="1186" y="410"/>
                      <a:pt x="1095" y="441"/>
                      <a:pt x="1004" y="471"/>
                    </a:cubicBezTo>
                    <a:cubicBezTo>
                      <a:pt x="822" y="532"/>
                      <a:pt x="670" y="562"/>
                      <a:pt x="487" y="593"/>
                    </a:cubicBezTo>
                    <a:cubicBezTo>
                      <a:pt x="344" y="621"/>
                      <a:pt x="228" y="636"/>
                      <a:pt x="145" y="644"/>
                    </a:cubicBezTo>
                    <a:lnTo>
                      <a:pt x="145" y="644"/>
                    </a:lnTo>
                    <a:cubicBezTo>
                      <a:pt x="187" y="549"/>
                      <a:pt x="246" y="458"/>
                      <a:pt x="305" y="380"/>
                    </a:cubicBezTo>
                    <a:cubicBezTo>
                      <a:pt x="426" y="258"/>
                      <a:pt x="578" y="167"/>
                      <a:pt x="730" y="137"/>
                    </a:cubicBezTo>
                    <a:cubicBezTo>
                      <a:pt x="812" y="109"/>
                      <a:pt x="900" y="94"/>
                      <a:pt x="989" y="94"/>
                    </a:cubicBezTo>
                    <a:close/>
                    <a:moveTo>
                      <a:pt x="946" y="0"/>
                    </a:moveTo>
                    <a:cubicBezTo>
                      <a:pt x="685" y="0"/>
                      <a:pt x="425" y="128"/>
                      <a:pt x="244" y="349"/>
                    </a:cubicBezTo>
                    <a:cubicBezTo>
                      <a:pt x="184" y="439"/>
                      <a:pt x="124" y="529"/>
                      <a:pt x="93" y="649"/>
                    </a:cubicBezTo>
                    <a:lnTo>
                      <a:pt x="93" y="649"/>
                    </a:lnTo>
                    <a:cubicBezTo>
                      <a:pt x="33" y="653"/>
                      <a:pt x="1" y="653"/>
                      <a:pt x="1" y="653"/>
                    </a:cubicBezTo>
                    <a:cubicBezTo>
                      <a:pt x="28" y="659"/>
                      <a:pt x="57" y="663"/>
                      <a:pt x="86" y="667"/>
                    </a:cubicBezTo>
                    <a:lnTo>
                      <a:pt x="86" y="667"/>
                    </a:lnTo>
                    <a:cubicBezTo>
                      <a:pt x="62" y="719"/>
                      <a:pt x="64" y="749"/>
                      <a:pt x="92" y="805"/>
                    </a:cubicBezTo>
                    <a:cubicBezTo>
                      <a:pt x="101" y="761"/>
                      <a:pt x="115" y="716"/>
                      <a:pt x="133" y="672"/>
                    </a:cubicBezTo>
                    <a:lnTo>
                      <a:pt x="133" y="672"/>
                    </a:lnTo>
                    <a:cubicBezTo>
                      <a:pt x="170" y="675"/>
                      <a:pt x="207" y="676"/>
                      <a:pt x="244" y="676"/>
                    </a:cubicBezTo>
                    <a:cubicBezTo>
                      <a:pt x="328" y="676"/>
                      <a:pt x="411" y="669"/>
                      <a:pt x="487" y="653"/>
                    </a:cubicBezTo>
                    <a:cubicBezTo>
                      <a:pt x="670" y="653"/>
                      <a:pt x="822" y="623"/>
                      <a:pt x="1004" y="562"/>
                    </a:cubicBezTo>
                    <a:cubicBezTo>
                      <a:pt x="1095" y="532"/>
                      <a:pt x="1217" y="501"/>
                      <a:pt x="1308" y="441"/>
                    </a:cubicBezTo>
                    <a:cubicBezTo>
                      <a:pt x="1369" y="410"/>
                      <a:pt x="1399" y="349"/>
                      <a:pt x="1429" y="289"/>
                    </a:cubicBezTo>
                    <a:cubicBezTo>
                      <a:pt x="1429" y="228"/>
                      <a:pt x="1399" y="137"/>
                      <a:pt x="1338" y="106"/>
                    </a:cubicBezTo>
                    <a:cubicBezTo>
                      <a:pt x="1215" y="34"/>
                      <a:pt x="1080" y="0"/>
                      <a:pt x="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9"/>
              <p:cNvSpPr/>
              <p:nvPr/>
            </p:nvSpPr>
            <p:spPr>
              <a:xfrm>
                <a:off x="-3354970" y="4487093"/>
                <a:ext cx="15512" cy="20897"/>
              </a:xfrm>
              <a:custGeom>
                <a:avLst/>
                <a:gdLst/>
                <a:ahLst/>
                <a:cxnLst/>
                <a:rect l="l" t="t" r="r" b="b"/>
                <a:pathLst>
                  <a:path w="700" h="943" extrusionOk="0">
                    <a:moveTo>
                      <a:pt x="153" y="0"/>
                    </a:moveTo>
                    <a:cubicBezTo>
                      <a:pt x="61" y="31"/>
                      <a:pt x="1" y="122"/>
                      <a:pt x="1" y="213"/>
                    </a:cubicBezTo>
                    <a:cubicBezTo>
                      <a:pt x="31" y="304"/>
                      <a:pt x="61" y="365"/>
                      <a:pt x="92" y="426"/>
                    </a:cubicBezTo>
                    <a:cubicBezTo>
                      <a:pt x="153" y="548"/>
                      <a:pt x="213" y="639"/>
                      <a:pt x="305" y="730"/>
                    </a:cubicBezTo>
                    <a:cubicBezTo>
                      <a:pt x="396" y="821"/>
                      <a:pt x="487" y="882"/>
                      <a:pt x="578" y="943"/>
                    </a:cubicBezTo>
                    <a:cubicBezTo>
                      <a:pt x="578" y="943"/>
                      <a:pt x="487" y="852"/>
                      <a:pt x="365" y="700"/>
                    </a:cubicBezTo>
                    <a:cubicBezTo>
                      <a:pt x="274" y="608"/>
                      <a:pt x="213" y="517"/>
                      <a:pt x="153" y="396"/>
                    </a:cubicBezTo>
                    <a:cubicBezTo>
                      <a:pt x="92" y="304"/>
                      <a:pt x="61" y="122"/>
                      <a:pt x="183" y="92"/>
                    </a:cubicBezTo>
                    <a:cubicBezTo>
                      <a:pt x="194" y="89"/>
                      <a:pt x="204" y="88"/>
                      <a:pt x="215" y="88"/>
                    </a:cubicBezTo>
                    <a:cubicBezTo>
                      <a:pt x="326" y="88"/>
                      <a:pt x="431" y="221"/>
                      <a:pt x="487" y="304"/>
                    </a:cubicBezTo>
                    <a:cubicBezTo>
                      <a:pt x="548" y="396"/>
                      <a:pt x="608" y="517"/>
                      <a:pt x="639" y="639"/>
                    </a:cubicBezTo>
                    <a:cubicBezTo>
                      <a:pt x="639" y="730"/>
                      <a:pt x="639" y="852"/>
                      <a:pt x="608" y="943"/>
                    </a:cubicBezTo>
                    <a:cubicBezTo>
                      <a:pt x="669" y="852"/>
                      <a:pt x="700" y="730"/>
                      <a:pt x="669" y="608"/>
                    </a:cubicBezTo>
                    <a:cubicBezTo>
                      <a:pt x="669" y="487"/>
                      <a:pt x="608" y="365"/>
                      <a:pt x="548" y="274"/>
                    </a:cubicBezTo>
                    <a:cubicBezTo>
                      <a:pt x="487" y="122"/>
                      <a:pt x="335" y="31"/>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9"/>
              <p:cNvSpPr/>
              <p:nvPr/>
            </p:nvSpPr>
            <p:spPr>
              <a:xfrm>
                <a:off x="-3522012" y="4491968"/>
                <a:ext cx="58613" cy="49705"/>
              </a:xfrm>
              <a:custGeom>
                <a:avLst/>
                <a:gdLst/>
                <a:ahLst/>
                <a:cxnLst/>
                <a:rect l="l" t="t" r="r" b="b"/>
                <a:pathLst>
                  <a:path w="2645" h="2243" extrusionOk="0">
                    <a:moveTo>
                      <a:pt x="350" y="1"/>
                    </a:moveTo>
                    <a:cubicBezTo>
                      <a:pt x="282" y="1"/>
                      <a:pt x="213" y="8"/>
                      <a:pt x="152" y="24"/>
                    </a:cubicBezTo>
                    <a:cubicBezTo>
                      <a:pt x="92" y="24"/>
                      <a:pt x="61" y="24"/>
                      <a:pt x="0" y="54"/>
                    </a:cubicBezTo>
                    <a:cubicBezTo>
                      <a:pt x="0" y="54"/>
                      <a:pt x="213" y="54"/>
                      <a:pt x="548" y="84"/>
                    </a:cubicBezTo>
                    <a:cubicBezTo>
                      <a:pt x="1459" y="206"/>
                      <a:pt x="2219" y="814"/>
                      <a:pt x="2493" y="1695"/>
                    </a:cubicBezTo>
                    <a:cubicBezTo>
                      <a:pt x="2614" y="2030"/>
                      <a:pt x="2614" y="2243"/>
                      <a:pt x="2645" y="2243"/>
                    </a:cubicBezTo>
                    <a:cubicBezTo>
                      <a:pt x="2645" y="2182"/>
                      <a:pt x="2645" y="2121"/>
                      <a:pt x="2645" y="2091"/>
                    </a:cubicBezTo>
                    <a:cubicBezTo>
                      <a:pt x="2614" y="1939"/>
                      <a:pt x="2584" y="1817"/>
                      <a:pt x="2554" y="1665"/>
                    </a:cubicBezTo>
                    <a:cubicBezTo>
                      <a:pt x="2310" y="753"/>
                      <a:pt x="1490" y="115"/>
                      <a:pt x="548" y="24"/>
                    </a:cubicBezTo>
                    <a:cubicBezTo>
                      <a:pt x="487" y="8"/>
                      <a:pt x="418"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9"/>
              <p:cNvSpPr/>
              <p:nvPr/>
            </p:nvSpPr>
            <p:spPr>
              <a:xfrm>
                <a:off x="-3505858" y="4423782"/>
                <a:ext cx="3390" cy="68718"/>
              </a:xfrm>
              <a:custGeom>
                <a:avLst/>
                <a:gdLst/>
                <a:ahLst/>
                <a:cxnLst/>
                <a:rect l="l" t="t" r="r" b="b"/>
                <a:pathLst>
                  <a:path w="153" h="3101" extrusionOk="0">
                    <a:moveTo>
                      <a:pt x="123" y="0"/>
                    </a:moveTo>
                    <a:cubicBezTo>
                      <a:pt x="62" y="517"/>
                      <a:pt x="31" y="1034"/>
                      <a:pt x="31" y="1550"/>
                    </a:cubicBezTo>
                    <a:cubicBezTo>
                      <a:pt x="1" y="2067"/>
                      <a:pt x="1" y="2584"/>
                      <a:pt x="31" y="3101"/>
                    </a:cubicBezTo>
                    <a:cubicBezTo>
                      <a:pt x="92" y="2584"/>
                      <a:pt x="123" y="2067"/>
                      <a:pt x="123" y="1550"/>
                    </a:cubicBezTo>
                    <a:cubicBezTo>
                      <a:pt x="153" y="1034"/>
                      <a:pt x="153" y="517"/>
                      <a:pt x="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9"/>
              <p:cNvSpPr/>
              <p:nvPr/>
            </p:nvSpPr>
            <p:spPr>
              <a:xfrm>
                <a:off x="-3441859" y="4526560"/>
                <a:ext cx="48508" cy="3302"/>
              </a:xfrm>
              <a:custGeom>
                <a:avLst/>
                <a:gdLst/>
                <a:ahLst/>
                <a:cxnLst/>
                <a:rect l="l" t="t" r="r" b="b"/>
                <a:pathLst>
                  <a:path w="2189" h="149" extrusionOk="0">
                    <a:moveTo>
                      <a:pt x="117" y="0"/>
                    </a:moveTo>
                    <a:cubicBezTo>
                      <a:pt x="42" y="0"/>
                      <a:pt x="1" y="4"/>
                      <a:pt x="1" y="13"/>
                    </a:cubicBezTo>
                    <a:cubicBezTo>
                      <a:pt x="408" y="101"/>
                      <a:pt x="836" y="149"/>
                      <a:pt x="1266" y="149"/>
                    </a:cubicBezTo>
                    <a:cubicBezTo>
                      <a:pt x="1575" y="149"/>
                      <a:pt x="1884" y="124"/>
                      <a:pt x="2189" y="74"/>
                    </a:cubicBezTo>
                    <a:cubicBezTo>
                      <a:pt x="2189" y="58"/>
                      <a:pt x="2067" y="58"/>
                      <a:pt x="1870" y="58"/>
                    </a:cubicBezTo>
                    <a:cubicBezTo>
                      <a:pt x="1672" y="58"/>
                      <a:pt x="1399" y="58"/>
                      <a:pt x="1095" y="43"/>
                    </a:cubicBezTo>
                    <a:cubicBezTo>
                      <a:pt x="665" y="22"/>
                      <a:pt x="296" y="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9"/>
              <p:cNvSpPr/>
              <p:nvPr/>
            </p:nvSpPr>
            <p:spPr>
              <a:xfrm>
                <a:off x="-3474856" y="4525984"/>
                <a:ext cx="4720" cy="9617"/>
              </a:xfrm>
              <a:custGeom>
                <a:avLst/>
                <a:gdLst/>
                <a:ahLst/>
                <a:cxnLst/>
                <a:rect l="l" t="t" r="r" b="b"/>
                <a:pathLst>
                  <a:path w="213" h="434" extrusionOk="0">
                    <a:moveTo>
                      <a:pt x="22" y="1"/>
                    </a:moveTo>
                    <a:cubicBezTo>
                      <a:pt x="13" y="1"/>
                      <a:pt x="5" y="3"/>
                      <a:pt x="0" y="8"/>
                    </a:cubicBezTo>
                    <a:cubicBezTo>
                      <a:pt x="0" y="8"/>
                      <a:pt x="31" y="100"/>
                      <a:pt x="91" y="221"/>
                    </a:cubicBezTo>
                    <a:cubicBezTo>
                      <a:pt x="122" y="343"/>
                      <a:pt x="152" y="434"/>
                      <a:pt x="182" y="434"/>
                    </a:cubicBezTo>
                    <a:cubicBezTo>
                      <a:pt x="213" y="434"/>
                      <a:pt x="213" y="312"/>
                      <a:pt x="182" y="191"/>
                    </a:cubicBezTo>
                    <a:cubicBezTo>
                      <a:pt x="157" y="64"/>
                      <a:pt x="69"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9"/>
              <p:cNvSpPr/>
              <p:nvPr/>
            </p:nvSpPr>
            <p:spPr>
              <a:xfrm>
                <a:off x="-3486999" y="4509984"/>
                <a:ext cx="6759" cy="6936"/>
              </a:xfrm>
              <a:custGeom>
                <a:avLst/>
                <a:gdLst/>
                <a:ahLst/>
                <a:cxnLst/>
                <a:rect l="l" t="t" r="r" b="b"/>
                <a:pathLst>
                  <a:path w="305" h="313" extrusionOk="0">
                    <a:moveTo>
                      <a:pt x="1" y="1"/>
                    </a:moveTo>
                    <a:cubicBezTo>
                      <a:pt x="1" y="31"/>
                      <a:pt x="31" y="123"/>
                      <a:pt x="123" y="183"/>
                    </a:cubicBezTo>
                    <a:cubicBezTo>
                      <a:pt x="173" y="258"/>
                      <a:pt x="243" y="313"/>
                      <a:pt x="267" y="313"/>
                    </a:cubicBezTo>
                    <a:cubicBezTo>
                      <a:pt x="272" y="313"/>
                      <a:pt x="275" y="310"/>
                      <a:pt x="275" y="305"/>
                    </a:cubicBezTo>
                    <a:cubicBezTo>
                      <a:pt x="305" y="274"/>
                      <a:pt x="244" y="214"/>
                      <a:pt x="183" y="123"/>
                    </a:cubicBezTo>
                    <a:cubicBezTo>
                      <a:pt x="92" y="62"/>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9"/>
              <p:cNvSpPr/>
              <p:nvPr/>
            </p:nvSpPr>
            <p:spPr>
              <a:xfrm>
                <a:off x="-3504506" y="4502006"/>
                <a:ext cx="10127" cy="4631"/>
              </a:xfrm>
              <a:custGeom>
                <a:avLst/>
                <a:gdLst/>
                <a:ahLst/>
                <a:cxnLst/>
                <a:rect l="l" t="t" r="r" b="b"/>
                <a:pathLst>
                  <a:path w="457" h="209" extrusionOk="0">
                    <a:moveTo>
                      <a:pt x="134" y="1"/>
                    </a:moveTo>
                    <a:cubicBezTo>
                      <a:pt x="59" y="1"/>
                      <a:pt x="1" y="36"/>
                      <a:pt x="1" y="57"/>
                    </a:cubicBezTo>
                    <a:cubicBezTo>
                      <a:pt x="1" y="57"/>
                      <a:pt x="122" y="57"/>
                      <a:pt x="213" y="118"/>
                    </a:cubicBezTo>
                    <a:cubicBezTo>
                      <a:pt x="335" y="148"/>
                      <a:pt x="396" y="209"/>
                      <a:pt x="426" y="209"/>
                    </a:cubicBezTo>
                    <a:cubicBezTo>
                      <a:pt x="457" y="179"/>
                      <a:pt x="396" y="87"/>
                      <a:pt x="244" y="27"/>
                    </a:cubicBezTo>
                    <a:cubicBezTo>
                      <a:pt x="206" y="8"/>
                      <a:pt x="168"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9"/>
              <p:cNvSpPr/>
              <p:nvPr/>
            </p:nvSpPr>
            <p:spPr>
              <a:xfrm>
                <a:off x="-3517292" y="4498705"/>
                <a:ext cx="5407" cy="3058"/>
              </a:xfrm>
              <a:custGeom>
                <a:avLst/>
                <a:gdLst/>
                <a:ahLst/>
                <a:cxnLst/>
                <a:rect l="l" t="t" r="r" b="b"/>
                <a:pathLst>
                  <a:path w="244" h="138" extrusionOk="0">
                    <a:moveTo>
                      <a:pt x="76" y="1"/>
                    </a:moveTo>
                    <a:cubicBezTo>
                      <a:pt x="53" y="1"/>
                      <a:pt x="31" y="8"/>
                      <a:pt x="0" y="24"/>
                    </a:cubicBezTo>
                    <a:cubicBezTo>
                      <a:pt x="0" y="54"/>
                      <a:pt x="61" y="84"/>
                      <a:pt x="122" y="115"/>
                    </a:cubicBezTo>
                    <a:cubicBezTo>
                      <a:pt x="152" y="130"/>
                      <a:pt x="183" y="138"/>
                      <a:pt x="205" y="138"/>
                    </a:cubicBezTo>
                    <a:cubicBezTo>
                      <a:pt x="228" y="138"/>
                      <a:pt x="243" y="130"/>
                      <a:pt x="243" y="115"/>
                    </a:cubicBezTo>
                    <a:cubicBezTo>
                      <a:pt x="243" y="84"/>
                      <a:pt x="213" y="54"/>
                      <a:pt x="152" y="24"/>
                    </a:cubicBezTo>
                    <a:cubicBezTo>
                      <a:pt x="122" y="8"/>
                      <a:pt x="99" y="1"/>
                      <a:pt x="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9"/>
              <p:cNvSpPr/>
              <p:nvPr/>
            </p:nvSpPr>
            <p:spPr>
              <a:xfrm>
                <a:off x="-3771224" y="4479691"/>
                <a:ext cx="185235" cy="199063"/>
              </a:xfrm>
              <a:custGeom>
                <a:avLst/>
                <a:gdLst/>
                <a:ahLst/>
                <a:cxnLst/>
                <a:rect l="l" t="t" r="r" b="b"/>
                <a:pathLst>
                  <a:path w="8359" h="8983" extrusionOk="0">
                    <a:moveTo>
                      <a:pt x="8359" y="0"/>
                    </a:moveTo>
                    <a:lnTo>
                      <a:pt x="3678" y="274"/>
                    </a:lnTo>
                    <a:lnTo>
                      <a:pt x="3252" y="2280"/>
                    </a:lnTo>
                    <a:cubicBezTo>
                      <a:pt x="1277" y="7113"/>
                      <a:pt x="0" y="8754"/>
                      <a:pt x="1003" y="8967"/>
                    </a:cubicBezTo>
                    <a:cubicBezTo>
                      <a:pt x="1046" y="8977"/>
                      <a:pt x="1091" y="8982"/>
                      <a:pt x="1139" y="8982"/>
                    </a:cubicBezTo>
                    <a:cubicBezTo>
                      <a:pt x="2804" y="8982"/>
                      <a:pt x="7599" y="3009"/>
                      <a:pt x="7599" y="3009"/>
                    </a:cubicBezTo>
                    <a:lnTo>
                      <a:pt x="8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9"/>
              <p:cNvSpPr/>
              <p:nvPr/>
            </p:nvSpPr>
            <p:spPr>
              <a:xfrm>
                <a:off x="-3753052" y="4530194"/>
                <a:ext cx="152261" cy="136262"/>
              </a:xfrm>
              <a:custGeom>
                <a:avLst/>
                <a:gdLst/>
                <a:ahLst/>
                <a:cxnLst/>
                <a:rect l="l" t="t" r="r" b="b"/>
                <a:pathLst>
                  <a:path w="6871" h="6149" extrusionOk="0">
                    <a:moveTo>
                      <a:pt x="6870" y="1"/>
                    </a:moveTo>
                    <a:cubicBezTo>
                      <a:pt x="6866" y="5"/>
                      <a:pt x="6863" y="9"/>
                      <a:pt x="6859" y="13"/>
                    </a:cubicBezTo>
                    <a:lnTo>
                      <a:pt x="6859" y="13"/>
                    </a:lnTo>
                    <a:cubicBezTo>
                      <a:pt x="6866" y="5"/>
                      <a:pt x="6870" y="1"/>
                      <a:pt x="6870" y="1"/>
                    </a:cubicBezTo>
                    <a:close/>
                    <a:moveTo>
                      <a:pt x="6859" y="13"/>
                    </a:moveTo>
                    <a:lnTo>
                      <a:pt x="6859" y="13"/>
                    </a:lnTo>
                    <a:cubicBezTo>
                      <a:pt x="6848" y="27"/>
                      <a:pt x="6829" y="53"/>
                      <a:pt x="6809" y="92"/>
                    </a:cubicBezTo>
                    <a:cubicBezTo>
                      <a:pt x="6836" y="66"/>
                      <a:pt x="6839" y="39"/>
                      <a:pt x="6859" y="13"/>
                    </a:cubicBezTo>
                    <a:close/>
                    <a:moveTo>
                      <a:pt x="6809" y="92"/>
                    </a:moveTo>
                    <a:lnTo>
                      <a:pt x="6627" y="305"/>
                    </a:lnTo>
                    <a:lnTo>
                      <a:pt x="5989" y="1095"/>
                    </a:lnTo>
                    <a:cubicBezTo>
                      <a:pt x="5411" y="1764"/>
                      <a:pt x="4621" y="2676"/>
                      <a:pt x="3709" y="3618"/>
                    </a:cubicBezTo>
                    <a:cubicBezTo>
                      <a:pt x="2919" y="4408"/>
                      <a:pt x="2068" y="5168"/>
                      <a:pt x="1186" y="5898"/>
                    </a:cubicBezTo>
                    <a:cubicBezTo>
                      <a:pt x="1018" y="6028"/>
                      <a:pt x="815" y="6090"/>
                      <a:pt x="613" y="6090"/>
                    </a:cubicBezTo>
                    <a:cubicBezTo>
                      <a:pt x="487" y="6090"/>
                      <a:pt x="361" y="6066"/>
                      <a:pt x="244" y="6019"/>
                    </a:cubicBezTo>
                    <a:cubicBezTo>
                      <a:pt x="122" y="5958"/>
                      <a:pt x="31" y="5867"/>
                      <a:pt x="1" y="5746"/>
                    </a:cubicBezTo>
                    <a:lnTo>
                      <a:pt x="1" y="5746"/>
                    </a:lnTo>
                    <a:cubicBezTo>
                      <a:pt x="1" y="5776"/>
                      <a:pt x="1" y="5806"/>
                      <a:pt x="31" y="5837"/>
                    </a:cubicBezTo>
                    <a:cubicBezTo>
                      <a:pt x="92" y="5928"/>
                      <a:pt x="153" y="5989"/>
                      <a:pt x="244" y="6050"/>
                    </a:cubicBezTo>
                    <a:cubicBezTo>
                      <a:pt x="343" y="6099"/>
                      <a:pt x="463" y="6149"/>
                      <a:pt x="586" y="6149"/>
                    </a:cubicBezTo>
                    <a:cubicBezTo>
                      <a:pt x="614" y="6149"/>
                      <a:pt x="642" y="6146"/>
                      <a:pt x="669" y="6141"/>
                    </a:cubicBezTo>
                    <a:cubicBezTo>
                      <a:pt x="882" y="6141"/>
                      <a:pt x="1065" y="6080"/>
                      <a:pt x="1247" y="5958"/>
                    </a:cubicBezTo>
                    <a:cubicBezTo>
                      <a:pt x="2128" y="5259"/>
                      <a:pt x="2979" y="4499"/>
                      <a:pt x="3770" y="3679"/>
                    </a:cubicBezTo>
                    <a:cubicBezTo>
                      <a:pt x="4560" y="2888"/>
                      <a:pt x="5320" y="2037"/>
                      <a:pt x="6019" y="1156"/>
                    </a:cubicBezTo>
                    <a:cubicBezTo>
                      <a:pt x="6293" y="791"/>
                      <a:pt x="6505" y="518"/>
                      <a:pt x="6657" y="335"/>
                    </a:cubicBezTo>
                    <a:lnTo>
                      <a:pt x="6809" y="9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9"/>
              <p:cNvSpPr/>
              <p:nvPr/>
            </p:nvSpPr>
            <p:spPr>
              <a:xfrm>
                <a:off x="-3736876" y="4611034"/>
                <a:ext cx="46492" cy="33018"/>
              </a:xfrm>
              <a:custGeom>
                <a:avLst/>
                <a:gdLst/>
                <a:ahLst/>
                <a:cxnLst/>
                <a:rect l="l" t="t" r="r" b="b"/>
                <a:pathLst>
                  <a:path w="2098" h="1490" extrusionOk="0">
                    <a:moveTo>
                      <a:pt x="395" y="0"/>
                    </a:moveTo>
                    <a:cubicBezTo>
                      <a:pt x="274" y="0"/>
                      <a:pt x="122" y="0"/>
                      <a:pt x="0" y="61"/>
                    </a:cubicBezTo>
                    <a:cubicBezTo>
                      <a:pt x="0" y="61"/>
                      <a:pt x="68" y="48"/>
                      <a:pt x="185" y="48"/>
                    </a:cubicBezTo>
                    <a:cubicBezTo>
                      <a:pt x="243" y="48"/>
                      <a:pt x="314" y="51"/>
                      <a:pt x="395" y="61"/>
                    </a:cubicBezTo>
                    <a:cubicBezTo>
                      <a:pt x="699" y="122"/>
                      <a:pt x="1003" y="243"/>
                      <a:pt x="1277" y="426"/>
                    </a:cubicBezTo>
                    <a:cubicBezTo>
                      <a:pt x="1550" y="578"/>
                      <a:pt x="1763" y="821"/>
                      <a:pt x="1946" y="1095"/>
                    </a:cubicBezTo>
                    <a:cubicBezTo>
                      <a:pt x="2037" y="1338"/>
                      <a:pt x="2097" y="1490"/>
                      <a:pt x="2097" y="1490"/>
                    </a:cubicBezTo>
                    <a:cubicBezTo>
                      <a:pt x="2097" y="1338"/>
                      <a:pt x="2067" y="1216"/>
                      <a:pt x="2006" y="1095"/>
                    </a:cubicBezTo>
                    <a:cubicBezTo>
                      <a:pt x="1854" y="791"/>
                      <a:pt x="1611" y="517"/>
                      <a:pt x="1338" y="365"/>
                    </a:cubicBezTo>
                    <a:cubicBezTo>
                      <a:pt x="1064" y="152"/>
                      <a:pt x="730" y="61"/>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9"/>
              <p:cNvSpPr/>
              <p:nvPr/>
            </p:nvSpPr>
            <p:spPr>
              <a:xfrm>
                <a:off x="-3637200" y="4514704"/>
                <a:ext cx="41794" cy="66037"/>
              </a:xfrm>
              <a:custGeom>
                <a:avLst/>
                <a:gdLst/>
                <a:ahLst/>
                <a:cxnLst/>
                <a:rect l="l" t="t" r="r" b="b"/>
                <a:pathLst>
                  <a:path w="1886" h="2980" extrusionOk="0">
                    <a:moveTo>
                      <a:pt x="1733" y="1"/>
                    </a:moveTo>
                    <a:cubicBezTo>
                      <a:pt x="1612" y="31"/>
                      <a:pt x="1460" y="61"/>
                      <a:pt x="1338" y="122"/>
                    </a:cubicBezTo>
                    <a:cubicBezTo>
                      <a:pt x="882" y="305"/>
                      <a:pt x="548" y="639"/>
                      <a:pt x="305" y="1065"/>
                    </a:cubicBezTo>
                    <a:cubicBezTo>
                      <a:pt x="92" y="1490"/>
                      <a:pt x="1" y="1946"/>
                      <a:pt x="62" y="2432"/>
                    </a:cubicBezTo>
                    <a:cubicBezTo>
                      <a:pt x="62" y="2584"/>
                      <a:pt x="92" y="2706"/>
                      <a:pt x="153" y="2858"/>
                    </a:cubicBezTo>
                    <a:cubicBezTo>
                      <a:pt x="183" y="2949"/>
                      <a:pt x="214" y="2979"/>
                      <a:pt x="214" y="2979"/>
                    </a:cubicBezTo>
                    <a:cubicBezTo>
                      <a:pt x="214" y="2979"/>
                      <a:pt x="153" y="2767"/>
                      <a:pt x="122" y="2432"/>
                    </a:cubicBezTo>
                    <a:cubicBezTo>
                      <a:pt x="92" y="1976"/>
                      <a:pt x="183" y="1520"/>
                      <a:pt x="396" y="1125"/>
                    </a:cubicBezTo>
                    <a:cubicBezTo>
                      <a:pt x="609" y="700"/>
                      <a:pt x="943" y="396"/>
                      <a:pt x="1369" y="183"/>
                    </a:cubicBezTo>
                    <a:cubicBezTo>
                      <a:pt x="1551" y="122"/>
                      <a:pt x="1703" y="6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9"/>
              <p:cNvSpPr/>
              <p:nvPr/>
            </p:nvSpPr>
            <p:spPr>
              <a:xfrm>
                <a:off x="-3604181" y="4491126"/>
                <a:ext cx="11457" cy="42459"/>
              </a:xfrm>
              <a:custGeom>
                <a:avLst/>
                <a:gdLst/>
                <a:ahLst/>
                <a:cxnLst/>
                <a:rect l="l" t="t" r="r" b="b"/>
                <a:pathLst>
                  <a:path w="517" h="1916" extrusionOk="0">
                    <a:moveTo>
                      <a:pt x="486" y="1"/>
                    </a:moveTo>
                    <a:cubicBezTo>
                      <a:pt x="334" y="305"/>
                      <a:pt x="243" y="609"/>
                      <a:pt x="183" y="943"/>
                    </a:cubicBezTo>
                    <a:cubicBezTo>
                      <a:pt x="91" y="1490"/>
                      <a:pt x="0" y="1916"/>
                      <a:pt x="0" y="1916"/>
                    </a:cubicBezTo>
                    <a:cubicBezTo>
                      <a:pt x="152" y="1612"/>
                      <a:pt x="243" y="1277"/>
                      <a:pt x="304" y="974"/>
                    </a:cubicBezTo>
                    <a:cubicBezTo>
                      <a:pt x="395" y="426"/>
                      <a:pt x="517" y="1"/>
                      <a:pt x="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9"/>
              <p:cNvSpPr/>
              <p:nvPr/>
            </p:nvSpPr>
            <p:spPr>
              <a:xfrm>
                <a:off x="-3701176" y="4538615"/>
                <a:ext cx="26282" cy="7202"/>
              </a:xfrm>
              <a:custGeom>
                <a:avLst/>
                <a:gdLst/>
                <a:ahLst/>
                <a:cxnLst/>
                <a:rect l="l" t="t" r="r" b="b"/>
                <a:pathLst>
                  <a:path w="1186" h="325" extrusionOk="0">
                    <a:moveTo>
                      <a:pt x="304" y="1"/>
                    </a:moveTo>
                    <a:cubicBezTo>
                      <a:pt x="198" y="1"/>
                      <a:pt x="91" y="16"/>
                      <a:pt x="0" y="46"/>
                    </a:cubicBezTo>
                    <a:cubicBezTo>
                      <a:pt x="0" y="77"/>
                      <a:pt x="274" y="77"/>
                      <a:pt x="608" y="138"/>
                    </a:cubicBezTo>
                    <a:cubicBezTo>
                      <a:pt x="880" y="219"/>
                      <a:pt x="1127" y="325"/>
                      <a:pt x="1177" y="325"/>
                    </a:cubicBezTo>
                    <a:cubicBezTo>
                      <a:pt x="1182" y="325"/>
                      <a:pt x="1186" y="323"/>
                      <a:pt x="1186" y="320"/>
                    </a:cubicBezTo>
                    <a:cubicBezTo>
                      <a:pt x="1034" y="168"/>
                      <a:pt x="821" y="77"/>
                      <a:pt x="608" y="46"/>
                    </a:cubicBezTo>
                    <a:cubicBezTo>
                      <a:pt x="517" y="16"/>
                      <a:pt x="411" y="1"/>
                      <a:pt x="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9"/>
              <p:cNvSpPr/>
              <p:nvPr/>
            </p:nvSpPr>
            <p:spPr>
              <a:xfrm>
                <a:off x="-3703879" y="4549562"/>
                <a:ext cx="21584" cy="7601"/>
              </a:xfrm>
              <a:custGeom>
                <a:avLst/>
                <a:gdLst/>
                <a:ahLst/>
                <a:cxnLst/>
                <a:rect l="l" t="t" r="r" b="b"/>
                <a:pathLst>
                  <a:path w="974" h="343" extrusionOk="0">
                    <a:moveTo>
                      <a:pt x="248" y="1"/>
                    </a:moveTo>
                    <a:cubicBezTo>
                      <a:pt x="160" y="1"/>
                      <a:pt x="77" y="23"/>
                      <a:pt x="1" y="69"/>
                    </a:cubicBezTo>
                    <a:cubicBezTo>
                      <a:pt x="1" y="99"/>
                      <a:pt x="213" y="99"/>
                      <a:pt x="487" y="160"/>
                    </a:cubicBezTo>
                    <a:cubicBezTo>
                      <a:pt x="760" y="221"/>
                      <a:pt x="973" y="343"/>
                      <a:pt x="973" y="343"/>
                    </a:cubicBezTo>
                    <a:cubicBezTo>
                      <a:pt x="882" y="191"/>
                      <a:pt x="700" y="99"/>
                      <a:pt x="517" y="69"/>
                    </a:cubicBezTo>
                    <a:cubicBezTo>
                      <a:pt x="426" y="23"/>
                      <a:pt x="335" y="1"/>
                      <a:pt x="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9"/>
              <p:cNvSpPr/>
              <p:nvPr/>
            </p:nvSpPr>
            <p:spPr>
              <a:xfrm>
                <a:off x="-3713297" y="4562525"/>
                <a:ext cx="22913" cy="8111"/>
              </a:xfrm>
              <a:custGeom>
                <a:avLst/>
                <a:gdLst/>
                <a:ahLst/>
                <a:cxnLst/>
                <a:rect l="l" t="t" r="r" b="b"/>
                <a:pathLst>
                  <a:path w="1034" h="366" extrusionOk="0">
                    <a:moveTo>
                      <a:pt x="365" y="1"/>
                    </a:moveTo>
                    <a:cubicBezTo>
                      <a:pt x="243" y="1"/>
                      <a:pt x="122" y="41"/>
                      <a:pt x="0" y="122"/>
                    </a:cubicBezTo>
                    <a:cubicBezTo>
                      <a:pt x="53" y="113"/>
                      <a:pt x="107" y="110"/>
                      <a:pt x="160" y="110"/>
                    </a:cubicBezTo>
                    <a:cubicBezTo>
                      <a:pt x="289" y="110"/>
                      <a:pt x="418" y="131"/>
                      <a:pt x="547" y="153"/>
                    </a:cubicBezTo>
                    <a:cubicBezTo>
                      <a:pt x="699" y="183"/>
                      <a:pt x="851" y="274"/>
                      <a:pt x="1033" y="366"/>
                    </a:cubicBezTo>
                    <a:cubicBezTo>
                      <a:pt x="912" y="183"/>
                      <a:pt x="760" y="62"/>
                      <a:pt x="547" y="31"/>
                    </a:cubicBezTo>
                    <a:cubicBezTo>
                      <a:pt x="486" y="11"/>
                      <a:pt x="426" y="1"/>
                      <a:pt x="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9"/>
              <p:cNvSpPr/>
              <p:nvPr/>
            </p:nvSpPr>
            <p:spPr>
              <a:xfrm>
                <a:off x="-3693774" y="4507613"/>
                <a:ext cx="40442" cy="27323"/>
              </a:xfrm>
              <a:custGeom>
                <a:avLst/>
                <a:gdLst/>
                <a:ahLst/>
                <a:cxnLst/>
                <a:rect l="l" t="t" r="r" b="b"/>
                <a:pathLst>
                  <a:path w="1825" h="1233" extrusionOk="0">
                    <a:moveTo>
                      <a:pt x="1508" y="102"/>
                    </a:moveTo>
                    <a:cubicBezTo>
                      <a:pt x="1611" y="102"/>
                      <a:pt x="1703" y="181"/>
                      <a:pt x="1703" y="260"/>
                    </a:cubicBezTo>
                    <a:cubicBezTo>
                      <a:pt x="1703" y="381"/>
                      <a:pt x="1611" y="503"/>
                      <a:pt x="1490" y="564"/>
                    </a:cubicBezTo>
                    <a:cubicBezTo>
                      <a:pt x="1399" y="625"/>
                      <a:pt x="1277" y="685"/>
                      <a:pt x="1186" y="777"/>
                    </a:cubicBezTo>
                    <a:cubicBezTo>
                      <a:pt x="973" y="868"/>
                      <a:pt x="791" y="959"/>
                      <a:pt x="578" y="1050"/>
                    </a:cubicBezTo>
                    <a:cubicBezTo>
                      <a:pt x="502" y="1075"/>
                      <a:pt x="433" y="1098"/>
                      <a:pt x="371" y="1118"/>
                    </a:cubicBezTo>
                    <a:lnTo>
                      <a:pt x="371" y="1118"/>
                    </a:lnTo>
                    <a:cubicBezTo>
                      <a:pt x="440" y="1038"/>
                      <a:pt x="542" y="920"/>
                      <a:pt x="669" y="777"/>
                    </a:cubicBezTo>
                    <a:cubicBezTo>
                      <a:pt x="821" y="625"/>
                      <a:pt x="973" y="473"/>
                      <a:pt x="1156" y="321"/>
                    </a:cubicBezTo>
                    <a:cubicBezTo>
                      <a:pt x="1247" y="230"/>
                      <a:pt x="1338" y="169"/>
                      <a:pt x="1460" y="108"/>
                    </a:cubicBezTo>
                    <a:cubicBezTo>
                      <a:pt x="1476" y="104"/>
                      <a:pt x="1492" y="102"/>
                      <a:pt x="1508" y="102"/>
                    </a:cubicBezTo>
                    <a:close/>
                    <a:moveTo>
                      <a:pt x="1525" y="1"/>
                    </a:moveTo>
                    <a:cubicBezTo>
                      <a:pt x="1494" y="1"/>
                      <a:pt x="1461" y="6"/>
                      <a:pt x="1429" y="17"/>
                    </a:cubicBezTo>
                    <a:cubicBezTo>
                      <a:pt x="1308" y="78"/>
                      <a:pt x="1186" y="138"/>
                      <a:pt x="1095" y="260"/>
                    </a:cubicBezTo>
                    <a:cubicBezTo>
                      <a:pt x="912" y="381"/>
                      <a:pt x="760" y="564"/>
                      <a:pt x="639" y="716"/>
                    </a:cubicBezTo>
                    <a:cubicBezTo>
                      <a:pt x="517" y="868"/>
                      <a:pt x="396" y="989"/>
                      <a:pt x="335" y="1081"/>
                    </a:cubicBezTo>
                    <a:cubicBezTo>
                      <a:pt x="320" y="1103"/>
                      <a:pt x="307" y="1124"/>
                      <a:pt x="296" y="1142"/>
                    </a:cubicBezTo>
                    <a:lnTo>
                      <a:pt x="296" y="1142"/>
                    </a:lnTo>
                    <a:cubicBezTo>
                      <a:pt x="106" y="1202"/>
                      <a:pt x="1" y="1233"/>
                      <a:pt x="1" y="1233"/>
                    </a:cubicBezTo>
                    <a:lnTo>
                      <a:pt x="152" y="1233"/>
                    </a:lnTo>
                    <a:cubicBezTo>
                      <a:pt x="190" y="1225"/>
                      <a:pt x="227" y="1216"/>
                      <a:pt x="265" y="1205"/>
                    </a:cubicBezTo>
                    <a:lnTo>
                      <a:pt x="265" y="1205"/>
                    </a:lnTo>
                    <a:cubicBezTo>
                      <a:pt x="260" y="1223"/>
                      <a:pt x="262" y="1233"/>
                      <a:pt x="274" y="1233"/>
                    </a:cubicBezTo>
                    <a:cubicBezTo>
                      <a:pt x="274" y="1233"/>
                      <a:pt x="285" y="1219"/>
                      <a:pt x="307" y="1194"/>
                    </a:cubicBezTo>
                    <a:lnTo>
                      <a:pt x="307" y="1194"/>
                    </a:lnTo>
                    <a:cubicBezTo>
                      <a:pt x="407" y="1164"/>
                      <a:pt x="508" y="1131"/>
                      <a:pt x="608" y="1111"/>
                    </a:cubicBezTo>
                    <a:cubicBezTo>
                      <a:pt x="821" y="1050"/>
                      <a:pt x="1034" y="959"/>
                      <a:pt x="1216" y="837"/>
                    </a:cubicBezTo>
                    <a:cubicBezTo>
                      <a:pt x="1338" y="777"/>
                      <a:pt x="1460" y="716"/>
                      <a:pt x="1551" y="655"/>
                    </a:cubicBezTo>
                    <a:cubicBezTo>
                      <a:pt x="1703" y="564"/>
                      <a:pt x="1794" y="412"/>
                      <a:pt x="1824" y="260"/>
                    </a:cubicBezTo>
                    <a:cubicBezTo>
                      <a:pt x="1799" y="110"/>
                      <a:pt x="1671" y="1"/>
                      <a:pt x="15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9"/>
              <p:cNvSpPr/>
              <p:nvPr/>
            </p:nvSpPr>
            <p:spPr>
              <a:xfrm>
                <a:off x="-3708599" y="4497331"/>
                <a:ext cx="20232" cy="36254"/>
              </a:xfrm>
              <a:custGeom>
                <a:avLst/>
                <a:gdLst/>
                <a:ahLst/>
                <a:cxnLst/>
                <a:rect l="l" t="t" r="r" b="b"/>
                <a:pathLst>
                  <a:path w="913" h="1636" extrusionOk="0">
                    <a:moveTo>
                      <a:pt x="295" y="92"/>
                    </a:moveTo>
                    <a:cubicBezTo>
                      <a:pt x="368" y="92"/>
                      <a:pt x="443" y="141"/>
                      <a:pt x="487" y="207"/>
                    </a:cubicBezTo>
                    <a:cubicBezTo>
                      <a:pt x="578" y="298"/>
                      <a:pt x="639" y="390"/>
                      <a:pt x="670" y="511"/>
                    </a:cubicBezTo>
                    <a:cubicBezTo>
                      <a:pt x="761" y="694"/>
                      <a:pt x="791" y="876"/>
                      <a:pt x="821" y="1089"/>
                    </a:cubicBezTo>
                    <a:cubicBezTo>
                      <a:pt x="850" y="1259"/>
                      <a:pt x="878" y="1430"/>
                      <a:pt x="907" y="1601"/>
                    </a:cubicBezTo>
                    <a:lnTo>
                      <a:pt x="907" y="1601"/>
                    </a:lnTo>
                    <a:cubicBezTo>
                      <a:pt x="877" y="1576"/>
                      <a:pt x="733" y="1456"/>
                      <a:pt x="518" y="1241"/>
                    </a:cubicBezTo>
                    <a:cubicBezTo>
                      <a:pt x="396" y="1089"/>
                      <a:pt x="305" y="906"/>
                      <a:pt x="214" y="724"/>
                    </a:cubicBezTo>
                    <a:cubicBezTo>
                      <a:pt x="183" y="633"/>
                      <a:pt x="153" y="511"/>
                      <a:pt x="122" y="390"/>
                    </a:cubicBezTo>
                    <a:cubicBezTo>
                      <a:pt x="122" y="298"/>
                      <a:pt x="122" y="146"/>
                      <a:pt x="214" y="116"/>
                    </a:cubicBezTo>
                    <a:cubicBezTo>
                      <a:pt x="239" y="99"/>
                      <a:pt x="267" y="92"/>
                      <a:pt x="295" y="92"/>
                    </a:cubicBezTo>
                    <a:close/>
                    <a:moveTo>
                      <a:pt x="286" y="1"/>
                    </a:moveTo>
                    <a:cubicBezTo>
                      <a:pt x="251" y="1"/>
                      <a:pt x="216" y="9"/>
                      <a:pt x="183" y="25"/>
                    </a:cubicBezTo>
                    <a:cubicBezTo>
                      <a:pt x="62" y="116"/>
                      <a:pt x="1" y="238"/>
                      <a:pt x="31" y="390"/>
                    </a:cubicBezTo>
                    <a:cubicBezTo>
                      <a:pt x="31" y="511"/>
                      <a:pt x="92" y="633"/>
                      <a:pt x="122" y="754"/>
                    </a:cubicBezTo>
                    <a:cubicBezTo>
                      <a:pt x="214" y="937"/>
                      <a:pt x="335" y="1119"/>
                      <a:pt x="457" y="1271"/>
                    </a:cubicBezTo>
                    <a:cubicBezTo>
                      <a:pt x="578" y="1362"/>
                      <a:pt x="670" y="1453"/>
                      <a:pt x="791" y="1545"/>
                    </a:cubicBezTo>
                    <a:cubicBezTo>
                      <a:pt x="841" y="1595"/>
                      <a:pt x="892" y="1604"/>
                      <a:pt x="908" y="1605"/>
                    </a:cubicBezTo>
                    <a:lnTo>
                      <a:pt x="908" y="1605"/>
                    </a:lnTo>
                    <a:cubicBezTo>
                      <a:pt x="909" y="1615"/>
                      <a:pt x="911" y="1626"/>
                      <a:pt x="913" y="1636"/>
                    </a:cubicBezTo>
                    <a:cubicBezTo>
                      <a:pt x="913" y="1575"/>
                      <a:pt x="913" y="1545"/>
                      <a:pt x="913" y="1484"/>
                    </a:cubicBezTo>
                    <a:cubicBezTo>
                      <a:pt x="913" y="1332"/>
                      <a:pt x="882" y="1210"/>
                      <a:pt x="882" y="1058"/>
                    </a:cubicBezTo>
                    <a:cubicBezTo>
                      <a:pt x="852" y="876"/>
                      <a:pt x="821" y="663"/>
                      <a:pt x="730" y="481"/>
                    </a:cubicBezTo>
                    <a:cubicBezTo>
                      <a:pt x="700" y="359"/>
                      <a:pt x="639" y="238"/>
                      <a:pt x="548" y="146"/>
                    </a:cubicBezTo>
                    <a:cubicBezTo>
                      <a:pt x="481" y="57"/>
                      <a:pt x="382" y="1"/>
                      <a:pt x="2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9"/>
              <p:cNvSpPr/>
              <p:nvPr/>
            </p:nvSpPr>
            <p:spPr>
              <a:xfrm>
                <a:off x="-3757085" y="4514704"/>
                <a:ext cx="162344" cy="163718"/>
              </a:xfrm>
              <a:custGeom>
                <a:avLst/>
                <a:gdLst/>
                <a:ahLst/>
                <a:cxnLst/>
                <a:rect l="l" t="t" r="r" b="b"/>
                <a:pathLst>
                  <a:path w="7326" h="7388" extrusionOk="0">
                    <a:moveTo>
                      <a:pt x="7326" y="1"/>
                    </a:moveTo>
                    <a:lnTo>
                      <a:pt x="7326" y="1"/>
                    </a:lnTo>
                    <a:cubicBezTo>
                      <a:pt x="7326" y="1"/>
                      <a:pt x="6110" y="183"/>
                      <a:pt x="5776" y="1095"/>
                    </a:cubicBezTo>
                    <a:cubicBezTo>
                      <a:pt x="5563" y="1581"/>
                      <a:pt x="5472" y="2098"/>
                      <a:pt x="5502" y="2645"/>
                    </a:cubicBezTo>
                    <a:lnTo>
                      <a:pt x="2827" y="5411"/>
                    </a:lnTo>
                    <a:cubicBezTo>
                      <a:pt x="2827" y="5411"/>
                      <a:pt x="2304" y="4340"/>
                      <a:pt x="1303" y="4340"/>
                    </a:cubicBezTo>
                    <a:cubicBezTo>
                      <a:pt x="1198" y="4340"/>
                      <a:pt x="1088" y="4352"/>
                      <a:pt x="973" y="4378"/>
                    </a:cubicBezTo>
                    <a:cubicBezTo>
                      <a:pt x="973" y="4378"/>
                      <a:pt x="0" y="6445"/>
                      <a:pt x="31" y="6961"/>
                    </a:cubicBezTo>
                    <a:cubicBezTo>
                      <a:pt x="31" y="7294"/>
                      <a:pt x="282" y="7387"/>
                      <a:pt x="519" y="7387"/>
                    </a:cubicBezTo>
                    <a:cubicBezTo>
                      <a:pt x="650" y="7387"/>
                      <a:pt x="776" y="7359"/>
                      <a:pt x="851" y="7326"/>
                    </a:cubicBezTo>
                    <a:cubicBezTo>
                      <a:pt x="1733" y="6840"/>
                      <a:pt x="2523" y="6232"/>
                      <a:pt x="3253" y="5533"/>
                    </a:cubicBezTo>
                    <a:cubicBezTo>
                      <a:pt x="4651" y="4104"/>
                      <a:pt x="6231" y="2311"/>
                      <a:pt x="6931" y="1429"/>
                    </a:cubicBezTo>
                    <a:lnTo>
                      <a:pt x="73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9"/>
              <p:cNvSpPr/>
              <p:nvPr/>
            </p:nvSpPr>
            <p:spPr>
              <a:xfrm>
                <a:off x="-3798857" y="1531104"/>
                <a:ext cx="394537" cy="287171"/>
              </a:xfrm>
              <a:custGeom>
                <a:avLst/>
                <a:gdLst/>
                <a:ahLst/>
                <a:cxnLst/>
                <a:rect l="l" t="t" r="r" b="b"/>
                <a:pathLst>
                  <a:path w="17804" h="12959" extrusionOk="0">
                    <a:moveTo>
                      <a:pt x="13028" y="0"/>
                    </a:moveTo>
                    <a:cubicBezTo>
                      <a:pt x="12404" y="0"/>
                      <a:pt x="11756" y="156"/>
                      <a:pt x="11126" y="504"/>
                    </a:cubicBezTo>
                    <a:cubicBezTo>
                      <a:pt x="10487" y="869"/>
                      <a:pt x="9940" y="1416"/>
                      <a:pt x="9241" y="1659"/>
                    </a:cubicBezTo>
                    <a:cubicBezTo>
                      <a:pt x="8917" y="1763"/>
                      <a:pt x="8584" y="1797"/>
                      <a:pt x="8245" y="1797"/>
                    </a:cubicBezTo>
                    <a:cubicBezTo>
                      <a:pt x="7695" y="1797"/>
                      <a:pt x="7131" y="1708"/>
                      <a:pt x="6566" y="1689"/>
                    </a:cubicBezTo>
                    <a:cubicBezTo>
                      <a:pt x="6473" y="1683"/>
                      <a:pt x="6379" y="1680"/>
                      <a:pt x="6283" y="1680"/>
                    </a:cubicBezTo>
                    <a:cubicBezTo>
                      <a:pt x="5473" y="1680"/>
                      <a:pt x="4606" y="1922"/>
                      <a:pt x="4226" y="2601"/>
                    </a:cubicBezTo>
                    <a:cubicBezTo>
                      <a:pt x="3952" y="3118"/>
                      <a:pt x="3983" y="3756"/>
                      <a:pt x="3587" y="4212"/>
                    </a:cubicBezTo>
                    <a:cubicBezTo>
                      <a:pt x="3071" y="4790"/>
                      <a:pt x="2098" y="4638"/>
                      <a:pt x="1369" y="4911"/>
                    </a:cubicBezTo>
                    <a:cubicBezTo>
                      <a:pt x="639" y="5215"/>
                      <a:pt x="122" y="5884"/>
                      <a:pt x="62" y="6674"/>
                    </a:cubicBezTo>
                    <a:cubicBezTo>
                      <a:pt x="1" y="7465"/>
                      <a:pt x="335" y="8225"/>
                      <a:pt x="913" y="8741"/>
                    </a:cubicBezTo>
                    <a:cubicBezTo>
                      <a:pt x="1308" y="8984"/>
                      <a:pt x="1612" y="9319"/>
                      <a:pt x="1885" y="9653"/>
                    </a:cubicBezTo>
                    <a:cubicBezTo>
                      <a:pt x="2159" y="10170"/>
                      <a:pt x="2037" y="10778"/>
                      <a:pt x="1977" y="11386"/>
                    </a:cubicBezTo>
                    <a:cubicBezTo>
                      <a:pt x="1916" y="11963"/>
                      <a:pt x="2037" y="12662"/>
                      <a:pt x="2584" y="12905"/>
                    </a:cubicBezTo>
                    <a:cubicBezTo>
                      <a:pt x="2680" y="12942"/>
                      <a:pt x="2775" y="12958"/>
                      <a:pt x="2867" y="12958"/>
                    </a:cubicBezTo>
                    <a:cubicBezTo>
                      <a:pt x="3393" y="12958"/>
                      <a:pt x="3825" y="12415"/>
                      <a:pt x="3618" y="11872"/>
                    </a:cubicBezTo>
                    <a:lnTo>
                      <a:pt x="14348" y="7617"/>
                    </a:lnTo>
                    <a:cubicBezTo>
                      <a:pt x="15989" y="7495"/>
                      <a:pt x="16414" y="5975"/>
                      <a:pt x="16627" y="5459"/>
                    </a:cubicBezTo>
                    <a:cubicBezTo>
                      <a:pt x="17803" y="2690"/>
                      <a:pt x="15622" y="0"/>
                      <a:pt x="13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9"/>
              <p:cNvSpPr/>
              <p:nvPr/>
            </p:nvSpPr>
            <p:spPr>
              <a:xfrm>
                <a:off x="-3735546" y="1627256"/>
                <a:ext cx="280235" cy="524372"/>
              </a:xfrm>
              <a:custGeom>
                <a:avLst/>
                <a:gdLst/>
                <a:ahLst/>
                <a:cxnLst/>
                <a:rect l="l" t="t" r="r" b="b"/>
                <a:pathLst>
                  <a:path w="12646" h="23663" extrusionOk="0">
                    <a:moveTo>
                      <a:pt x="8161" y="1"/>
                    </a:moveTo>
                    <a:cubicBezTo>
                      <a:pt x="7946" y="1"/>
                      <a:pt x="7728" y="19"/>
                      <a:pt x="7509" y="56"/>
                    </a:cubicBezTo>
                    <a:lnTo>
                      <a:pt x="1" y="1393"/>
                    </a:lnTo>
                    <a:lnTo>
                      <a:pt x="92" y="2578"/>
                    </a:lnTo>
                    <a:lnTo>
                      <a:pt x="1551" y="20299"/>
                    </a:lnTo>
                    <a:cubicBezTo>
                      <a:pt x="1693" y="22234"/>
                      <a:pt x="3381" y="23663"/>
                      <a:pt x="5391" y="23663"/>
                    </a:cubicBezTo>
                    <a:cubicBezTo>
                      <a:pt x="5528" y="23663"/>
                      <a:pt x="5667" y="23656"/>
                      <a:pt x="5807" y="23643"/>
                    </a:cubicBezTo>
                    <a:cubicBezTo>
                      <a:pt x="8025" y="23460"/>
                      <a:pt x="9728" y="21606"/>
                      <a:pt x="9606" y="19509"/>
                    </a:cubicBezTo>
                    <a:cubicBezTo>
                      <a:pt x="9454" y="17351"/>
                      <a:pt x="9363" y="15041"/>
                      <a:pt x="9363" y="15041"/>
                    </a:cubicBezTo>
                    <a:cubicBezTo>
                      <a:pt x="9363" y="15041"/>
                      <a:pt x="12129" y="14372"/>
                      <a:pt x="12463" y="10664"/>
                    </a:cubicBezTo>
                    <a:cubicBezTo>
                      <a:pt x="12646" y="8810"/>
                      <a:pt x="12342" y="5831"/>
                      <a:pt x="12038" y="3399"/>
                    </a:cubicBezTo>
                    <a:cubicBezTo>
                      <a:pt x="11765" y="1405"/>
                      <a:pt x="10068" y="1"/>
                      <a:pt x="8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9"/>
              <p:cNvSpPr/>
              <p:nvPr/>
            </p:nvSpPr>
            <p:spPr>
              <a:xfrm>
                <a:off x="-3514611" y="1738854"/>
                <a:ext cx="21584" cy="19722"/>
              </a:xfrm>
              <a:custGeom>
                <a:avLst/>
                <a:gdLst/>
                <a:ahLst/>
                <a:cxnLst/>
                <a:rect l="l" t="t" r="r" b="b"/>
                <a:pathLst>
                  <a:path w="974" h="890" extrusionOk="0">
                    <a:moveTo>
                      <a:pt x="488" y="1"/>
                    </a:moveTo>
                    <a:cubicBezTo>
                      <a:pt x="467" y="1"/>
                      <a:pt x="447" y="2"/>
                      <a:pt x="426" y="5"/>
                    </a:cubicBezTo>
                    <a:cubicBezTo>
                      <a:pt x="183" y="35"/>
                      <a:pt x="1" y="248"/>
                      <a:pt x="1" y="521"/>
                    </a:cubicBezTo>
                    <a:cubicBezTo>
                      <a:pt x="29" y="744"/>
                      <a:pt x="234" y="890"/>
                      <a:pt x="456" y="890"/>
                    </a:cubicBezTo>
                    <a:cubicBezTo>
                      <a:pt x="476" y="890"/>
                      <a:pt x="497" y="889"/>
                      <a:pt x="518" y="886"/>
                    </a:cubicBezTo>
                    <a:cubicBezTo>
                      <a:pt x="791" y="856"/>
                      <a:pt x="973" y="643"/>
                      <a:pt x="943" y="400"/>
                    </a:cubicBezTo>
                    <a:cubicBezTo>
                      <a:pt x="915" y="149"/>
                      <a:pt x="709" y="1"/>
                      <a:pt x="4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9"/>
              <p:cNvSpPr/>
              <p:nvPr/>
            </p:nvSpPr>
            <p:spPr>
              <a:xfrm>
                <a:off x="-3524029" y="1728106"/>
                <a:ext cx="43123" cy="12410"/>
              </a:xfrm>
              <a:custGeom>
                <a:avLst/>
                <a:gdLst/>
                <a:ahLst/>
                <a:cxnLst/>
                <a:rect l="l" t="t" r="r" b="b"/>
                <a:pathLst>
                  <a:path w="1946" h="560" extrusionOk="0">
                    <a:moveTo>
                      <a:pt x="1043" y="1"/>
                    </a:moveTo>
                    <a:cubicBezTo>
                      <a:pt x="757" y="1"/>
                      <a:pt x="477" y="93"/>
                      <a:pt x="243" y="277"/>
                    </a:cubicBezTo>
                    <a:cubicBezTo>
                      <a:pt x="91" y="429"/>
                      <a:pt x="0" y="490"/>
                      <a:pt x="61" y="550"/>
                    </a:cubicBezTo>
                    <a:cubicBezTo>
                      <a:pt x="67" y="556"/>
                      <a:pt x="76" y="559"/>
                      <a:pt x="88" y="559"/>
                    </a:cubicBezTo>
                    <a:cubicBezTo>
                      <a:pt x="196" y="559"/>
                      <a:pt x="535" y="335"/>
                      <a:pt x="973" y="307"/>
                    </a:cubicBezTo>
                    <a:cubicBezTo>
                      <a:pt x="1008" y="305"/>
                      <a:pt x="1042" y="304"/>
                      <a:pt x="1075" y="304"/>
                    </a:cubicBezTo>
                    <a:cubicBezTo>
                      <a:pt x="1475" y="304"/>
                      <a:pt x="1769" y="440"/>
                      <a:pt x="1878" y="440"/>
                    </a:cubicBezTo>
                    <a:cubicBezTo>
                      <a:pt x="1895" y="440"/>
                      <a:pt x="1907" y="436"/>
                      <a:pt x="1915" y="429"/>
                    </a:cubicBezTo>
                    <a:cubicBezTo>
                      <a:pt x="1946" y="398"/>
                      <a:pt x="1885" y="307"/>
                      <a:pt x="1733" y="186"/>
                    </a:cubicBezTo>
                    <a:cubicBezTo>
                      <a:pt x="1514" y="62"/>
                      <a:pt x="1277" y="1"/>
                      <a:pt x="10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9"/>
              <p:cNvSpPr/>
              <p:nvPr/>
            </p:nvSpPr>
            <p:spPr>
              <a:xfrm>
                <a:off x="-3627095" y="1747629"/>
                <a:ext cx="21584" cy="19878"/>
              </a:xfrm>
              <a:custGeom>
                <a:avLst/>
                <a:gdLst/>
                <a:ahLst/>
                <a:cxnLst/>
                <a:rect l="l" t="t" r="r" b="b"/>
                <a:pathLst>
                  <a:path w="974" h="897" extrusionOk="0">
                    <a:moveTo>
                      <a:pt x="485" y="0"/>
                    </a:moveTo>
                    <a:cubicBezTo>
                      <a:pt x="466" y="0"/>
                      <a:pt x="446" y="1"/>
                      <a:pt x="426" y="4"/>
                    </a:cubicBezTo>
                    <a:cubicBezTo>
                      <a:pt x="183" y="34"/>
                      <a:pt x="1" y="277"/>
                      <a:pt x="1" y="520"/>
                    </a:cubicBezTo>
                    <a:cubicBezTo>
                      <a:pt x="53" y="732"/>
                      <a:pt x="221" y="897"/>
                      <a:pt x="423" y="897"/>
                    </a:cubicBezTo>
                    <a:cubicBezTo>
                      <a:pt x="454" y="897"/>
                      <a:pt x="485" y="893"/>
                      <a:pt x="517" y="885"/>
                    </a:cubicBezTo>
                    <a:cubicBezTo>
                      <a:pt x="791" y="885"/>
                      <a:pt x="973" y="642"/>
                      <a:pt x="943" y="399"/>
                    </a:cubicBezTo>
                    <a:cubicBezTo>
                      <a:pt x="915" y="173"/>
                      <a:pt x="730"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9"/>
              <p:cNvSpPr/>
              <p:nvPr/>
            </p:nvSpPr>
            <p:spPr>
              <a:xfrm>
                <a:off x="-3634496" y="1737591"/>
                <a:ext cx="43123" cy="12520"/>
              </a:xfrm>
              <a:custGeom>
                <a:avLst/>
                <a:gdLst/>
                <a:ahLst/>
                <a:cxnLst/>
                <a:rect l="l" t="t" r="r" b="b"/>
                <a:pathLst>
                  <a:path w="1946" h="565" extrusionOk="0">
                    <a:moveTo>
                      <a:pt x="973" y="1"/>
                    </a:moveTo>
                    <a:cubicBezTo>
                      <a:pt x="699" y="31"/>
                      <a:pt x="456" y="122"/>
                      <a:pt x="244" y="305"/>
                    </a:cubicBezTo>
                    <a:cubicBezTo>
                      <a:pt x="92" y="426"/>
                      <a:pt x="0" y="487"/>
                      <a:pt x="61" y="548"/>
                    </a:cubicBezTo>
                    <a:cubicBezTo>
                      <a:pt x="69" y="560"/>
                      <a:pt x="82" y="565"/>
                      <a:pt x="100" y="565"/>
                    </a:cubicBezTo>
                    <a:cubicBezTo>
                      <a:pt x="219" y="565"/>
                      <a:pt x="550" y="331"/>
                      <a:pt x="973" y="305"/>
                    </a:cubicBezTo>
                    <a:cubicBezTo>
                      <a:pt x="1004" y="303"/>
                      <a:pt x="1034" y="302"/>
                      <a:pt x="1063" y="302"/>
                    </a:cubicBezTo>
                    <a:cubicBezTo>
                      <a:pt x="1476" y="302"/>
                      <a:pt x="1778" y="466"/>
                      <a:pt x="1884" y="466"/>
                    </a:cubicBezTo>
                    <a:cubicBezTo>
                      <a:pt x="1898" y="466"/>
                      <a:pt x="1908" y="463"/>
                      <a:pt x="1915" y="457"/>
                    </a:cubicBezTo>
                    <a:cubicBezTo>
                      <a:pt x="1946" y="426"/>
                      <a:pt x="1885" y="305"/>
                      <a:pt x="1733" y="214"/>
                    </a:cubicBezTo>
                    <a:cubicBezTo>
                      <a:pt x="1490" y="62"/>
                      <a:pt x="1247"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9"/>
              <p:cNvSpPr/>
              <p:nvPr/>
            </p:nvSpPr>
            <p:spPr>
              <a:xfrm>
                <a:off x="-3557047" y="1734909"/>
                <a:ext cx="39777" cy="93227"/>
              </a:xfrm>
              <a:custGeom>
                <a:avLst/>
                <a:gdLst/>
                <a:ahLst/>
                <a:cxnLst/>
                <a:rect l="l" t="t" r="r" b="b"/>
                <a:pathLst>
                  <a:path w="1795" h="4207" extrusionOk="0">
                    <a:moveTo>
                      <a:pt x="1" y="0"/>
                    </a:moveTo>
                    <a:lnTo>
                      <a:pt x="1" y="0"/>
                    </a:lnTo>
                    <a:cubicBezTo>
                      <a:pt x="274" y="851"/>
                      <a:pt x="639" y="1702"/>
                      <a:pt x="1034" y="2523"/>
                    </a:cubicBezTo>
                    <a:lnTo>
                      <a:pt x="1490" y="3465"/>
                    </a:lnTo>
                    <a:cubicBezTo>
                      <a:pt x="1581" y="3587"/>
                      <a:pt x="1612" y="3708"/>
                      <a:pt x="1612" y="3860"/>
                    </a:cubicBezTo>
                    <a:cubicBezTo>
                      <a:pt x="1581" y="3952"/>
                      <a:pt x="1460" y="3982"/>
                      <a:pt x="1338" y="4012"/>
                    </a:cubicBezTo>
                    <a:cubicBezTo>
                      <a:pt x="1065" y="4043"/>
                      <a:pt x="791" y="4104"/>
                      <a:pt x="518" y="4195"/>
                    </a:cubicBezTo>
                    <a:cubicBezTo>
                      <a:pt x="599" y="4203"/>
                      <a:pt x="678" y="4207"/>
                      <a:pt x="756" y="4207"/>
                    </a:cubicBezTo>
                    <a:cubicBezTo>
                      <a:pt x="968" y="4207"/>
                      <a:pt x="1168" y="4178"/>
                      <a:pt x="1369" y="4134"/>
                    </a:cubicBezTo>
                    <a:cubicBezTo>
                      <a:pt x="1429" y="4134"/>
                      <a:pt x="1521" y="4104"/>
                      <a:pt x="1581" y="4104"/>
                    </a:cubicBezTo>
                    <a:cubicBezTo>
                      <a:pt x="1673" y="4073"/>
                      <a:pt x="1733" y="3982"/>
                      <a:pt x="1764" y="3891"/>
                    </a:cubicBezTo>
                    <a:cubicBezTo>
                      <a:pt x="1794" y="3708"/>
                      <a:pt x="1764" y="3526"/>
                      <a:pt x="1673" y="3374"/>
                    </a:cubicBezTo>
                    <a:lnTo>
                      <a:pt x="1247" y="2432"/>
                    </a:lnTo>
                    <a:cubicBezTo>
                      <a:pt x="882" y="1581"/>
                      <a:pt x="487" y="76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9"/>
              <p:cNvSpPr/>
              <p:nvPr/>
            </p:nvSpPr>
            <p:spPr>
              <a:xfrm>
                <a:off x="-3639216" y="1939003"/>
                <a:ext cx="111842" cy="42592"/>
              </a:xfrm>
              <a:custGeom>
                <a:avLst/>
                <a:gdLst/>
                <a:ahLst/>
                <a:cxnLst/>
                <a:rect l="l" t="t" r="r" b="b"/>
                <a:pathLst>
                  <a:path w="5047" h="1922" extrusionOk="0">
                    <a:moveTo>
                      <a:pt x="1" y="0"/>
                    </a:moveTo>
                    <a:cubicBezTo>
                      <a:pt x="1" y="0"/>
                      <a:pt x="1105" y="1921"/>
                      <a:pt x="3913" y="1921"/>
                    </a:cubicBezTo>
                    <a:cubicBezTo>
                      <a:pt x="4263" y="1921"/>
                      <a:pt x="4641" y="1891"/>
                      <a:pt x="5046" y="1824"/>
                    </a:cubicBezTo>
                    <a:lnTo>
                      <a:pt x="4985" y="973"/>
                    </a:lnTo>
                    <a:cubicBezTo>
                      <a:pt x="4757" y="989"/>
                      <a:pt x="4528" y="997"/>
                      <a:pt x="4299" y="997"/>
                    </a:cubicBezTo>
                    <a:cubicBezTo>
                      <a:pt x="2815" y="997"/>
                      <a:pt x="1317" y="658"/>
                      <a:pt x="1" y="0"/>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9"/>
              <p:cNvSpPr/>
              <p:nvPr/>
            </p:nvSpPr>
            <p:spPr>
              <a:xfrm>
                <a:off x="-3643250" y="1696240"/>
                <a:ext cx="51877" cy="17263"/>
              </a:xfrm>
              <a:custGeom>
                <a:avLst/>
                <a:gdLst/>
                <a:ahLst/>
                <a:cxnLst/>
                <a:rect l="l" t="t" r="r" b="b"/>
                <a:pathLst>
                  <a:path w="2341" h="779" extrusionOk="0">
                    <a:moveTo>
                      <a:pt x="1504" y="1"/>
                    </a:moveTo>
                    <a:cubicBezTo>
                      <a:pt x="1368" y="1"/>
                      <a:pt x="1231" y="16"/>
                      <a:pt x="1094" y="43"/>
                    </a:cubicBezTo>
                    <a:cubicBezTo>
                      <a:pt x="790" y="73"/>
                      <a:pt x="487" y="195"/>
                      <a:pt x="243" y="377"/>
                    </a:cubicBezTo>
                    <a:cubicBezTo>
                      <a:pt x="61" y="529"/>
                      <a:pt x="0" y="681"/>
                      <a:pt x="31" y="742"/>
                    </a:cubicBezTo>
                    <a:cubicBezTo>
                      <a:pt x="50" y="768"/>
                      <a:pt x="85" y="778"/>
                      <a:pt x="134" y="778"/>
                    </a:cubicBezTo>
                    <a:cubicBezTo>
                      <a:pt x="320" y="778"/>
                      <a:pt x="705" y="625"/>
                      <a:pt x="1186" y="529"/>
                    </a:cubicBezTo>
                    <a:cubicBezTo>
                      <a:pt x="1763" y="438"/>
                      <a:pt x="2280" y="469"/>
                      <a:pt x="2310" y="317"/>
                    </a:cubicBezTo>
                    <a:cubicBezTo>
                      <a:pt x="2341" y="286"/>
                      <a:pt x="2219" y="165"/>
                      <a:pt x="2006" y="73"/>
                    </a:cubicBezTo>
                    <a:cubicBezTo>
                      <a:pt x="1839" y="23"/>
                      <a:pt x="1672" y="1"/>
                      <a:pt x="1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9"/>
              <p:cNvSpPr/>
              <p:nvPr/>
            </p:nvSpPr>
            <p:spPr>
              <a:xfrm>
                <a:off x="-3526732" y="1694999"/>
                <a:ext cx="39755" cy="12986"/>
              </a:xfrm>
              <a:custGeom>
                <a:avLst/>
                <a:gdLst/>
                <a:ahLst/>
                <a:cxnLst/>
                <a:rect l="l" t="t" r="r" b="b"/>
                <a:pathLst>
                  <a:path w="1794" h="586" extrusionOk="0">
                    <a:moveTo>
                      <a:pt x="1004" y="0"/>
                    </a:moveTo>
                    <a:cubicBezTo>
                      <a:pt x="963" y="0"/>
                      <a:pt x="923" y="3"/>
                      <a:pt x="882" y="8"/>
                    </a:cubicBezTo>
                    <a:cubicBezTo>
                      <a:pt x="639" y="8"/>
                      <a:pt x="396" y="99"/>
                      <a:pt x="183" y="251"/>
                    </a:cubicBezTo>
                    <a:cubicBezTo>
                      <a:pt x="31" y="342"/>
                      <a:pt x="1" y="464"/>
                      <a:pt x="31" y="525"/>
                    </a:cubicBezTo>
                    <a:cubicBezTo>
                      <a:pt x="65" y="570"/>
                      <a:pt x="139" y="586"/>
                      <a:pt x="238" y="586"/>
                    </a:cubicBezTo>
                    <a:cubicBezTo>
                      <a:pt x="402" y="586"/>
                      <a:pt x="636" y="543"/>
                      <a:pt x="882" y="525"/>
                    </a:cubicBezTo>
                    <a:cubicBezTo>
                      <a:pt x="932" y="521"/>
                      <a:pt x="982" y="519"/>
                      <a:pt x="1030" y="519"/>
                    </a:cubicBezTo>
                    <a:cubicBezTo>
                      <a:pt x="1248" y="519"/>
                      <a:pt x="1441" y="549"/>
                      <a:pt x="1577" y="549"/>
                    </a:cubicBezTo>
                    <a:cubicBezTo>
                      <a:pt x="1667" y="549"/>
                      <a:pt x="1732" y="537"/>
                      <a:pt x="1764" y="494"/>
                    </a:cubicBezTo>
                    <a:cubicBezTo>
                      <a:pt x="1794" y="433"/>
                      <a:pt x="1733" y="342"/>
                      <a:pt x="1581" y="190"/>
                    </a:cubicBezTo>
                    <a:cubicBezTo>
                      <a:pt x="1404" y="64"/>
                      <a:pt x="1206" y="0"/>
                      <a:pt x="10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9"/>
              <p:cNvSpPr/>
              <p:nvPr/>
            </p:nvSpPr>
            <p:spPr>
              <a:xfrm>
                <a:off x="-3749684" y="1615002"/>
                <a:ext cx="280235" cy="173801"/>
              </a:xfrm>
              <a:custGeom>
                <a:avLst/>
                <a:gdLst/>
                <a:ahLst/>
                <a:cxnLst/>
                <a:rect l="l" t="t" r="r" b="b"/>
                <a:pathLst>
                  <a:path w="12646" h="7843" extrusionOk="0">
                    <a:moveTo>
                      <a:pt x="6840" y="1"/>
                    </a:moveTo>
                    <a:lnTo>
                      <a:pt x="3496" y="1004"/>
                    </a:lnTo>
                    <a:lnTo>
                      <a:pt x="1" y="1429"/>
                    </a:lnTo>
                    <a:cubicBezTo>
                      <a:pt x="1" y="1429"/>
                      <a:pt x="244" y="7843"/>
                      <a:pt x="1520" y="7843"/>
                    </a:cubicBezTo>
                    <a:cubicBezTo>
                      <a:pt x="2797" y="7812"/>
                      <a:pt x="2372" y="4651"/>
                      <a:pt x="2372" y="4651"/>
                    </a:cubicBezTo>
                    <a:cubicBezTo>
                      <a:pt x="3922" y="3983"/>
                      <a:pt x="3831" y="2311"/>
                      <a:pt x="4226" y="1946"/>
                    </a:cubicBezTo>
                    <a:cubicBezTo>
                      <a:pt x="4356" y="1826"/>
                      <a:pt x="4652" y="1768"/>
                      <a:pt x="5052" y="1768"/>
                    </a:cubicBezTo>
                    <a:cubicBezTo>
                      <a:pt x="5862" y="1768"/>
                      <a:pt x="7098" y="2005"/>
                      <a:pt x="8238" y="2432"/>
                    </a:cubicBezTo>
                    <a:cubicBezTo>
                      <a:pt x="9042" y="2732"/>
                      <a:pt x="9769" y="2835"/>
                      <a:pt x="10389" y="2835"/>
                    </a:cubicBezTo>
                    <a:cubicBezTo>
                      <a:pt x="11786" y="2835"/>
                      <a:pt x="12645" y="2311"/>
                      <a:pt x="12645" y="2311"/>
                    </a:cubicBezTo>
                    <a:lnTo>
                      <a:pt x="12615" y="578"/>
                    </a:lnTo>
                    <a:lnTo>
                      <a:pt x="10062" y="153"/>
                    </a:lnTo>
                    <a:lnTo>
                      <a:pt x="6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9"/>
              <p:cNvSpPr/>
              <p:nvPr/>
            </p:nvSpPr>
            <p:spPr>
              <a:xfrm>
                <a:off x="-3753052" y="1624087"/>
                <a:ext cx="25617" cy="9130"/>
              </a:xfrm>
              <a:custGeom>
                <a:avLst/>
                <a:gdLst/>
                <a:ahLst/>
                <a:cxnLst/>
                <a:rect l="l" t="t" r="r" b="b"/>
                <a:pathLst>
                  <a:path w="1156" h="412" extrusionOk="0">
                    <a:moveTo>
                      <a:pt x="348" y="0"/>
                    </a:moveTo>
                    <a:cubicBezTo>
                      <a:pt x="143" y="0"/>
                      <a:pt x="1" y="86"/>
                      <a:pt x="1" y="107"/>
                    </a:cubicBezTo>
                    <a:cubicBezTo>
                      <a:pt x="1" y="168"/>
                      <a:pt x="274" y="107"/>
                      <a:pt x="578" y="199"/>
                    </a:cubicBezTo>
                    <a:cubicBezTo>
                      <a:pt x="882" y="290"/>
                      <a:pt x="1065" y="411"/>
                      <a:pt x="1125" y="411"/>
                    </a:cubicBezTo>
                    <a:cubicBezTo>
                      <a:pt x="1156" y="411"/>
                      <a:pt x="973" y="138"/>
                      <a:pt x="609" y="47"/>
                    </a:cubicBezTo>
                    <a:cubicBezTo>
                      <a:pt x="516" y="13"/>
                      <a:pt x="427" y="0"/>
                      <a:pt x="348"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9"/>
              <p:cNvSpPr/>
              <p:nvPr/>
            </p:nvSpPr>
            <p:spPr>
              <a:xfrm>
                <a:off x="-3734194" y="1601528"/>
                <a:ext cx="12831" cy="34437"/>
              </a:xfrm>
              <a:custGeom>
                <a:avLst/>
                <a:gdLst/>
                <a:ahLst/>
                <a:cxnLst/>
                <a:rect l="l" t="t" r="r" b="b"/>
                <a:pathLst>
                  <a:path w="579" h="1554" extrusionOk="0">
                    <a:moveTo>
                      <a:pt x="122" y="1"/>
                    </a:moveTo>
                    <a:cubicBezTo>
                      <a:pt x="1" y="244"/>
                      <a:pt x="1" y="548"/>
                      <a:pt x="92" y="822"/>
                    </a:cubicBezTo>
                    <a:cubicBezTo>
                      <a:pt x="207" y="1283"/>
                      <a:pt x="487" y="1553"/>
                      <a:pt x="541" y="1553"/>
                    </a:cubicBezTo>
                    <a:cubicBezTo>
                      <a:pt x="544" y="1553"/>
                      <a:pt x="546" y="1553"/>
                      <a:pt x="548" y="1551"/>
                    </a:cubicBezTo>
                    <a:cubicBezTo>
                      <a:pt x="578" y="1521"/>
                      <a:pt x="366" y="1217"/>
                      <a:pt x="274" y="791"/>
                    </a:cubicBezTo>
                    <a:cubicBezTo>
                      <a:pt x="244" y="518"/>
                      <a:pt x="214" y="244"/>
                      <a:pt x="122"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9"/>
              <p:cNvSpPr/>
              <p:nvPr/>
            </p:nvSpPr>
            <p:spPr>
              <a:xfrm>
                <a:off x="-3763556" y="1757601"/>
                <a:ext cx="51611" cy="72352"/>
              </a:xfrm>
              <a:custGeom>
                <a:avLst/>
                <a:gdLst/>
                <a:ahLst/>
                <a:cxnLst/>
                <a:rect l="l" t="t" r="r" b="b"/>
                <a:pathLst>
                  <a:path w="2329" h="3265" extrusionOk="0">
                    <a:moveTo>
                      <a:pt x="1490" y="0"/>
                    </a:moveTo>
                    <a:cubicBezTo>
                      <a:pt x="863" y="0"/>
                      <a:pt x="0" y="245"/>
                      <a:pt x="80" y="1651"/>
                    </a:cubicBezTo>
                    <a:cubicBezTo>
                      <a:pt x="157" y="3008"/>
                      <a:pt x="1051" y="3265"/>
                      <a:pt x="1688" y="3265"/>
                    </a:cubicBezTo>
                    <a:cubicBezTo>
                      <a:pt x="2050" y="3265"/>
                      <a:pt x="2329" y="3182"/>
                      <a:pt x="2329" y="3171"/>
                    </a:cubicBezTo>
                    <a:cubicBezTo>
                      <a:pt x="2329" y="3110"/>
                      <a:pt x="2116" y="70"/>
                      <a:pt x="2116" y="70"/>
                    </a:cubicBezTo>
                    <a:cubicBezTo>
                      <a:pt x="2095" y="70"/>
                      <a:pt x="1826" y="0"/>
                      <a:pt x="1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9"/>
              <p:cNvSpPr/>
              <p:nvPr/>
            </p:nvSpPr>
            <p:spPr>
              <a:xfrm>
                <a:off x="-3750349" y="1773290"/>
                <a:ext cx="22913" cy="41373"/>
              </a:xfrm>
              <a:custGeom>
                <a:avLst/>
                <a:gdLst/>
                <a:ahLst/>
                <a:cxnLst/>
                <a:rect l="l" t="t" r="r" b="b"/>
                <a:pathLst>
                  <a:path w="1034" h="1867" extrusionOk="0">
                    <a:moveTo>
                      <a:pt x="487" y="1"/>
                    </a:moveTo>
                    <a:cubicBezTo>
                      <a:pt x="304" y="31"/>
                      <a:pt x="152" y="183"/>
                      <a:pt x="122" y="365"/>
                    </a:cubicBezTo>
                    <a:cubicBezTo>
                      <a:pt x="31" y="548"/>
                      <a:pt x="0" y="761"/>
                      <a:pt x="31" y="973"/>
                    </a:cubicBezTo>
                    <a:cubicBezTo>
                      <a:pt x="31" y="1338"/>
                      <a:pt x="243" y="1703"/>
                      <a:pt x="608" y="1855"/>
                    </a:cubicBezTo>
                    <a:cubicBezTo>
                      <a:pt x="639" y="1862"/>
                      <a:pt x="669" y="1866"/>
                      <a:pt x="699" y="1866"/>
                    </a:cubicBezTo>
                    <a:cubicBezTo>
                      <a:pt x="789" y="1866"/>
                      <a:pt x="874" y="1832"/>
                      <a:pt x="943" y="1764"/>
                    </a:cubicBezTo>
                    <a:cubicBezTo>
                      <a:pt x="1034" y="1733"/>
                      <a:pt x="1034" y="1672"/>
                      <a:pt x="1034" y="1672"/>
                    </a:cubicBezTo>
                    <a:lnTo>
                      <a:pt x="1034" y="1672"/>
                    </a:lnTo>
                    <a:cubicBezTo>
                      <a:pt x="1034" y="1672"/>
                      <a:pt x="1003" y="1703"/>
                      <a:pt x="943" y="1733"/>
                    </a:cubicBezTo>
                    <a:cubicBezTo>
                      <a:pt x="878" y="1755"/>
                      <a:pt x="798" y="1776"/>
                      <a:pt x="725" y="1776"/>
                    </a:cubicBezTo>
                    <a:cubicBezTo>
                      <a:pt x="695" y="1776"/>
                      <a:pt x="665" y="1773"/>
                      <a:pt x="639" y="1764"/>
                    </a:cubicBezTo>
                    <a:cubicBezTo>
                      <a:pt x="365" y="1581"/>
                      <a:pt x="183" y="1277"/>
                      <a:pt x="183" y="943"/>
                    </a:cubicBezTo>
                    <a:cubicBezTo>
                      <a:pt x="152" y="761"/>
                      <a:pt x="183" y="578"/>
                      <a:pt x="243" y="396"/>
                    </a:cubicBezTo>
                    <a:cubicBezTo>
                      <a:pt x="274" y="274"/>
                      <a:pt x="395" y="153"/>
                      <a:pt x="517" y="122"/>
                    </a:cubicBezTo>
                    <a:cubicBezTo>
                      <a:pt x="541" y="114"/>
                      <a:pt x="566" y="110"/>
                      <a:pt x="589" y="110"/>
                    </a:cubicBezTo>
                    <a:cubicBezTo>
                      <a:pt x="653" y="110"/>
                      <a:pt x="708" y="139"/>
                      <a:pt x="730" y="183"/>
                    </a:cubicBezTo>
                    <a:cubicBezTo>
                      <a:pt x="760" y="244"/>
                      <a:pt x="760" y="305"/>
                      <a:pt x="760" y="305"/>
                    </a:cubicBezTo>
                    <a:cubicBezTo>
                      <a:pt x="791" y="305"/>
                      <a:pt x="821" y="274"/>
                      <a:pt x="791" y="183"/>
                    </a:cubicBezTo>
                    <a:cubicBezTo>
                      <a:pt x="791" y="122"/>
                      <a:pt x="760" y="62"/>
                      <a:pt x="699" y="31"/>
                    </a:cubicBezTo>
                    <a:cubicBezTo>
                      <a:pt x="639" y="1"/>
                      <a:pt x="578" y="1"/>
                      <a:pt x="487" y="1"/>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9"/>
              <p:cNvSpPr/>
              <p:nvPr/>
            </p:nvSpPr>
            <p:spPr>
              <a:xfrm>
                <a:off x="-3546255" y="1530971"/>
                <a:ext cx="99033" cy="140627"/>
              </a:xfrm>
              <a:custGeom>
                <a:avLst/>
                <a:gdLst/>
                <a:ahLst/>
                <a:cxnLst/>
                <a:rect l="l" t="t" r="r" b="b"/>
                <a:pathLst>
                  <a:path w="4469" h="6346" extrusionOk="0">
                    <a:moveTo>
                      <a:pt x="2635" y="2291"/>
                    </a:moveTo>
                    <a:cubicBezTo>
                      <a:pt x="2509" y="2572"/>
                      <a:pt x="2316" y="2816"/>
                      <a:pt x="2067" y="3002"/>
                    </a:cubicBezTo>
                    <a:cubicBezTo>
                      <a:pt x="2323" y="2810"/>
                      <a:pt x="2519" y="2573"/>
                      <a:pt x="2635" y="2291"/>
                    </a:cubicBezTo>
                    <a:close/>
                    <a:moveTo>
                      <a:pt x="1353" y="1"/>
                    </a:moveTo>
                    <a:cubicBezTo>
                      <a:pt x="1330" y="1"/>
                      <a:pt x="1307" y="9"/>
                      <a:pt x="1277" y="24"/>
                    </a:cubicBezTo>
                    <a:lnTo>
                      <a:pt x="1246" y="24"/>
                    </a:lnTo>
                    <a:cubicBezTo>
                      <a:pt x="1490" y="54"/>
                      <a:pt x="1733" y="145"/>
                      <a:pt x="1946" y="297"/>
                    </a:cubicBezTo>
                    <a:cubicBezTo>
                      <a:pt x="2189" y="449"/>
                      <a:pt x="2371" y="632"/>
                      <a:pt x="2523" y="875"/>
                    </a:cubicBezTo>
                    <a:cubicBezTo>
                      <a:pt x="2634" y="1059"/>
                      <a:pt x="2711" y="1266"/>
                      <a:pt x="2741" y="1481"/>
                    </a:cubicBezTo>
                    <a:lnTo>
                      <a:pt x="2741" y="1481"/>
                    </a:lnTo>
                    <a:cubicBezTo>
                      <a:pt x="2573" y="1427"/>
                      <a:pt x="2398" y="1387"/>
                      <a:pt x="2219" y="1361"/>
                    </a:cubicBezTo>
                    <a:cubicBezTo>
                      <a:pt x="2067" y="1346"/>
                      <a:pt x="1908" y="1338"/>
                      <a:pt x="1748" y="1338"/>
                    </a:cubicBezTo>
                    <a:cubicBezTo>
                      <a:pt x="1588" y="1338"/>
                      <a:pt x="1429" y="1346"/>
                      <a:pt x="1277" y="1361"/>
                    </a:cubicBezTo>
                    <a:cubicBezTo>
                      <a:pt x="973" y="1422"/>
                      <a:pt x="669" y="1543"/>
                      <a:pt x="426" y="1726"/>
                    </a:cubicBezTo>
                    <a:cubicBezTo>
                      <a:pt x="304" y="1817"/>
                      <a:pt x="213" y="1939"/>
                      <a:pt x="122" y="2060"/>
                    </a:cubicBezTo>
                    <a:cubicBezTo>
                      <a:pt x="61" y="2212"/>
                      <a:pt x="31" y="2364"/>
                      <a:pt x="31" y="2516"/>
                    </a:cubicBezTo>
                    <a:cubicBezTo>
                      <a:pt x="91" y="2820"/>
                      <a:pt x="304" y="3063"/>
                      <a:pt x="578" y="3185"/>
                    </a:cubicBezTo>
                    <a:cubicBezTo>
                      <a:pt x="756" y="3274"/>
                      <a:pt x="950" y="3330"/>
                      <a:pt x="1149" y="3330"/>
                    </a:cubicBezTo>
                    <a:cubicBezTo>
                      <a:pt x="1221" y="3330"/>
                      <a:pt x="1295" y="3323"/>
                      <a:pt x="1368" y="3306"/>
                    </a:cubicBezTo>
                    <a:cubicBezTo>
                      <a:pt x="1611" y="3276"/>
                      <a:pt x="1854" y="3155"/>
                      <a:pt x="2067" y="3003"/>
                    </a:cubicBezTo>
                    <a:lnTo>
                      <a:pt x="2067" y="3003"/>
                    </a:lnTo>
                    <a:cubicBezTo>
                      <a:pt x="1854" y="3155"/>
                      <a:pt x="1641" y="3246"/>
                      <a:pt x="1398" y="3276"/>
                    </a:cubicBezTo>
                    <a:cubicBezTo>
                      <a:pt x="1325" y="3292"/>
                      <a:pt x="1254" y="3300"/>
                      <a:pt x="1184" y="3300"/>
                    </a:cubicBezTo>
                    <a:cubicBezTo>
                      <a:pt x="995" y="3300"/>
                      <a:pt x="816" y="3243"/>
                      <a:pt x="638" y="3154"/>
                    </a:cubicBezTo>
                    <a:cubicBezTo>
                      <a:pt x="61" y="2942"/>
                      <a:pt x="0" y="2182"/>
                      <a:pt x="517" y="1878"/>
                    </a:cubicBezTo>
                    <a:cubicBezTo>
                      <a:pt x="923" y="1615"/>
                      <a:pt x="1385" y="1484"/>
                      <a:pt x="1860" y="1484"/>
                    </a:cubicBezTo>
                    <a:cubicBezTo>
                      <a:pt x="1989" y="1484"/>
                      <a:pt x="2119" y="1494"/>
                      <a:pt x="2249" y="1513"/>
                    </a:cubicBezTo>
                    <a:cubicBezTo>
                      <a:pt x="2419" y="1540"/>
                      <a:pt x="2589" y="1582"/>
                      <a:pt x="2754" y="1640"/>
                    </a:cubicBezTo>
                    <a:lnTo>
                      <a:pt x="2754" y="1640"/>
                    </a:lnTo>
                    <a:cubicBezTo>
                      <a:pt x="2757" y="1729"/>
                      <a:pt x="2751" y="1818"/>
                      <a:pt x="2736" y="1908"/>
                    </a:cubicBezTo>
                    <a:cubicBezTo>
                      <a:pt x="2718" y="2044"/>
                      <a:pt x="2683" y="2172"/>
                      <a:pt x="2635" y="2291"/>
                    </a:cubicBezTo>
                    <a:lnTo>
                      <a:pt x="2635" y="2291"/>
                    </a:lnTo>
                    <a:cubicBezTo>
                      <a:pt x="2693" y="2161"/>
                      <a:pt x="2737" y="2022"/>
                      <a:pt x="2766" y="1878"/>
                    </a:cubicBezTo>
                    <a:cubicBezTo>
                      <a:pt x="2778" y="1801"/>
                      <a:pt x="2784" y="1725"/>
                      <a:pt x="2785" y="1651"/>
                    </a:cubicBezTo>
                    <a:lnTo>
                      <a:pt x="2785" y="1651"/>
                    </a:lnTo>
                    <a:cubicBezTo>
                      <a:pt x="3170" y="1790"/>
                      <a:pt x="3528" y="2011"/>
                      <a:pt x="3800" y="2303"/>
                    </a:cubicBezTo>
                    <a:cubicBezTo>
                      <a:pt x="4195" y="2729"/>
                      <a:pt x="4408" y="3276"/>
                      <a:pt x="4377" y="3823"/>
                    </a:cubicBezTo>
                    <a:cubicBezTo>
                      <a:pt x="4347" y="4340"/>
                      <a:pt x="4134" y="4826"/>
                      <a:pt x="3800" y="5191"/>
                    </a:cubicBezTo>
                    <a:cubicBezTo>
                      <a:pt x="3496" y="5525"/>
                      <a:pt x="3131" y="5768"/>
                      <a:pt x="2736" y="5951"/>
                    </a:cubicBezTo>
                    <a:cubicBezTo>
                      <a:pt x="2128" y="6194"/>
                      <a:pt x="1490" y="6316"/>
                      <a:pt x="821" y="6346"/>
                    </a:cubicBezTo>
                    <a:cubicBezTo>
                      <a:pt x="1490" y="6346"/>
                      <a:pt x="2128" y="6224"/>
                      <a:pt x="2736" y="5981"/>
                    </a:cubicBezTo>
                    <a:cubicBezTo>
                      <a:pt x="3161" y="5799"/>
                      <a:pt x="3526" y="5556"/>
                      <a:pt x="3830" y="5191"/>
                    </a:cubicBezTo>
                    <a:cubicBezTo>
                      <a:pt x="4195" y="4796"/>
                      <a:pt x="4408" y="4309"/>
                      <a:pt x="4438" y="3793"/>
                    </a:cubicBezTo>
                    <a:cubicBezTo>
                      <a:pt x="4468" y="3185"/>
                      <a:pt x="4256" y="2607"/>
                      <a:pt x="3860" y="2182"/>
                    </a:cubicBezTo>
                    <a:cubicBezTo>
                      <a:pt x="3563" y="1863"/>
                      <a:pt x="3192" y="1634"/>
                      <a:pt x="2777" y="1493"/>
                    </a:cubicBezTo>
                    <a:lnTo>
                      <a:pt x="2777" y="1493"/>
                    </a:lnTo>
                    <a:cubicBezTo>
                      <a:pt x="2753" y="1243"/>
                      <a:pt x="2665" y="1007"/>
                      <a:pt x="2523" y="784"/>
                    </a:cubicBezTo>
                    <a:cubicBezTo>
                      <a:pt x="2371" y="540"/>
                      <a:pt x="2158" y="328"/>
                      <a:pt x="1915" y="206"/>
                    </a:cubicBezTo>
                    <a:cubicBezTo>
                      <a:pt x="1763" y="115"/>
                      <a:pt x="1611" y="54"/>
                      <a:pt x="1429" y="24"/>
                    </a:cubicBezTo>
                    <a:cubicBezTo>
                      <a:pt x="1398" y="9"/>
                      <a:pt x="1376" y="1"/>
                      <a:pt x="1353"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9"/>
              <p:cNvSpPr/>
              <p:nvPr/>
            </p:nvSpPr>
            <p:spPr>
              <a:xfrm>
                <a:off x="-3589379" y="1830419"/>
                <a:ext cx="9462" cy="10260"/>
              </a:xfrm>
              <a:custGeom>
                <a:avLst/>
                <a:gdLst/>
                <a:ahLst/>
                <a:cxnLst/>
                <a:rect l="l" t="t" r="r" b="b"/>
                <a:pathLst>
                  <a:path w="427" h="463" extrusionOk="0">
                    <a:moveTo>
                      <a:pt x="410" y="0"/>
                    </a:moveTo>
                    <a:cubicBezTo>
                      <a:pt x="365" y="0"/>
                      <a:pt x="262" y="83"/>
                      <a:pt x="183" y="189"/>
                    </a:cubicBezTo>
                    <a:cubicBezTo>
                      <a:pt x="62" y="310"/>
                      <a:pt x="1" y="432"/>
                      <a:pt x="1" y="462"/>
                    </a:cubicBezTo>
                    <a:cubicBezTo>
                      <a:pt x="31" y="462"/>
                      <a:pt x="122" y="401"/>
                      <a:pt x="244" y="250"/>
                    </a:cubicBezTo>
                    <a:cubicBezTo>
                      <a:pt x="366" y="128"/>
                      <a:pt x="426" y="6"/>
                      <a:pt x="426" y="6"/>
                    </a:cubicBezTo>
                    <a:cubicBezTo>
                      <a:pt x="422" y="2"/>
                      <a:pt x="417" y="0"/>
                      <a:pt x="410"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9"/>
              <p:cNvSpPr/>
              <p:nvPr/>
            </p:nvSpPr>
            <p:spPr>
              <a:xfrm>
                <a:off x="-3579274" y="1832568"/>
                <a:ext cx="8111" cy="10792"/>
              </a:xfrm>
              <a:custGeom>
                <a:avLst/>
                <a:gdLst/>
                <a:ahLst/>
                <a:cxnLst/>
                <a:rect l="l" t="t" r="r" b="b"/>
                <a:pathLst>
                  <a:path w="366" h="487" extrusionOk="0">
                    <a:moveTo>
                      <a:pt x="366" y="1"/>
                    </a:moveTo>
                    <a:cubicBezTo>
                      <a:pt x="335" y="1"/>
                      <a:pt x="244" y="92"/>
                      <a:pt x="153" y="213"/>
                    </a:cubicBezTo>
                    <a:cubicBezTo>
                      <a:pt x="62" y="335"/>
                      <a:pt x="1" y="487"/>
                      <a:pt x="1" y="487"/>
                    </a:cubicBezTo>
                    <a:cubicBezTo>
                      <a:pt x="31" y="487"/>
                      <a:pt x="122" y="396"/>
                      <a:pt x="214" y="274"/>
                    </a:cubicBezTo>
                    <a:cubicBezTo>
                      <a:pt x="335" y="153"/>
                      <a:pt x="366" y="31"/>
                      <a:pt x="366"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9"/>
              <p:cNvSpPr/>
              <p:nvPr/>
            </p:nvSpPr>
            <p:spPr>
              <a:xfrm>
                <a:off x="-3570520" y="1835161"/>
                <a:ext cx="7446" cy="12919"/>
              </a:xfrm>
              <a:custGeom>
                <a:avLst/>
                <a:gdLst/>
                <a:ahLst/>
                <a:cxnLst/>
                <a:rect l="l" t="t" r="r" b="b"/>
                <a:pathLst>
                  <a:path w="336" h="583" extrusionOk="0">
                    <a:moveTo>
                      <a:pt x="323" y="0"/>
                    </a:moveTo>
                    <a:cubicBezTo>
                      <a:pt x="280" y="0"/>
                      <a:pt x="177" y="112"/>
                      <a:pt x="123" y="248"/>
                    </a:cubicBezTo>
                    <a:cubicBezTo>
                      <a:pt x="31" y="431"/>
                      <a:pt x="1" y="583"/>
                      <a:pt x="31" y="583"/>
                    </a:cubicBezTo>
                    <a:cubicBezTo>
                      <a:pt x="62" y="583"/>
                      <a:pt x="123" y="461"/>
                      <a:pt x="214" y="309"/>
                    </a:cubicBezTo>
                    <a:cubicBezTo>
                      <a:pt x="274" y="157"/>
                      <a:pt x="335" y="5"/>
                      <a:pt x="335" y="5"/>
                    </a:cubicBezTo>
                    <a:cubicBezTo>
                      <a:pt x="332" y="2"/>
                      <a:pt x="328" y="0"/>
                      <a:pt x="323"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9"/>
              <p:cNvSpPr/>
              <p:nvPr/>
            </p:nvSpPr>
            <p:spPr>
              <a:xfrm>
                <a:off x="-3559064" y="1835183"/>
                <a:ext cx="4077" cy="12321"/>
              </a:xfrm>
              <a:custGeom>
                <a:avLst/>
                <a:gdLst/>
                <a:ahLst/>
                <a:cxnLst/>
                <a:rect l="l" t="t" r="r" b="b"/>
                <a:pathLst>
                  <a:path w="184" h="556" extrusionOk="0">
                    <a:moveTo>
                      <a:pt x="144" y="0"/>
                    </a:moveTo>
                    <a:cubicBezTo>
                      <a:pt x="112" y="0"/>
                      <a:pt x="59" y="139"/>
                      <a:pt x="31" y="278"/>
                    </a:cubicBezTo>
                    <a:cubicBezTo>
                      <a:pt x="1" y="430"/>
                      <a:pt x="1" y="551"/>
                      <a:pt x="31" y="551"/>
                    </a:cubicBezTo>
                    <a:cubicBezTo>
                      <a:pt x="34" y="554"/>
                      <a:pt x="38" y="556"/>
                      <a:pt x="41" y="556"/>
                    </a:cubicBezTo>
                    <a:cubicBezTo>
                      <a:pt x="74" y="556"/>
                      <a:pt x="125" y="441"/>
                      <a:pt x="153" y="278"/>
                    </a:cubicBezTo>
                    <a:cubicBezTo>
                      <a:pt x="183" y="126"/>
                      <a:pt x="183" y="4"/>
                      <a:pt x="153" y="4"/>
                    </a:cubicBezTo>
                    <a:cubicBezTo>
                      <a:pt x="150" y="1"/>
                      <a:pt x="147" y="0"/>
                      <a:pt x="144"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9"/>
              <p:cNvSpPr/>
              <p:nvPr/>
            </p:nvSpPr>
            <p:spPr>
              <a:xfrm>
                <a:off x="-3549624" y="1837289"/>
                <a:ext cx="4055" cy="14825"/>
              </a:xfrm>
              <a:custGeom>
                <a:avLst/>
                <a:gdLst/>
                <a:ahLst/>
                <a:cxnLst/>
                <a:rect l="l" t="t" r="r" b="b"/>
                <a:pathLst>
                  <a:path w="183" h="669" extrusionOk="0">
                    <a:moveTo>
                      <a:pt x="152" y="0"/>
                    </a:moveTo>
                    <a:cubicBezTo>
                      <a:pt x="122" y="0"/>
                      <a:pt x="61" y="152"/>
                      <a:pt x="31" y="335"/>
                    </a:cubicBezTo>
                    <a:cubicBezTo>
                      <a:pt x="0" y="517"/>
                      <a:pt x="0" y="669"/>
                      <a:pt x="31" y="669"/>
                    </a:cubicBezTo>
                    <a:cubicBezTo>
                      <a:pt x="61" y="669"/>
                      <a:pt x="122" y="517"/>
                      <a:pt x="152" y="335"/>
                    </a:cubicBezTo>
                    <a:cubicBezTo>
                      <a:pt x="152" y="183"/>
                      <a:pt x="183" y="0"/>
                      <a:pt x="152"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9"/>
              <p:cNvSpPr/>
              <p:nvPr/>
            </p:nvSpPr>
            <p:spPr>
              <a:xfrm>
                <a:off x="-3538854" y="1839970"/>
                <a:ext cx="2726" cy="12144"/>
              </a:xfrm>
              <a:custGeom>
                <a:avLst/>
                <a:gdLst/>
                <a:ahLst/>
                <a:cxnLst/>
                <a:rect l="l" t="t" r="r" b="b"/>
                <a:pathLst>
                  <a:path w="123" h="548" extrusionOk="0">
                    <a:moveTo>
                      <a:pt x="92" y="1"/>
                    </a:moveTo>
                    <a:cubicBezTo>
                      <a:pt x="61" y="1"/>
                      <a:pt x="31" y="122"/>
                      <a:pt x="31" y="274"/>
                    </a:cubicBezTo>
                    <a:cubicBezTo>
                      <a:pt x="1" y="426"/>
                      <a:pt x="31" y="548"/>
                      <a:pt x="61" y="548"/>
                    </a:cubicBezTo>
                    <a:cubicBezTo>
                      <a:pt x="92" y="548"/>
                      <a:pt x="122" y="426"/>
                      <a:pt x="122" y="274"/>
                    </a:cubicBezTo>
                    <a:cubicBezTo>
                      <a:pt x="122" y="122"/>
                      <a:pt x="92" y="1"/>
                      <a:pt x="92"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9"/>
              <p:cNvSpPr/>
              <p:nvPr/>
            </p:nvSpPr>
            <p:spPr>
              <a:xfrm>
                <a:off x="-3530765" y="1839305"/>
                <a:ext cx="4055" cy="16864"/>
              </a:xfrm>
              <a:custGeom>
                <a:avLst/>
                <a:gdLst/>
                <a:ahLst/>
                <a:cxnLst/>
                <a:rect l="l" t="t" r="r" b="b"/>
                <a:pathLst>
                  <a:path w="183" h="761" extrusionOk="0">
                    <a:moveTo>
                      <a:pt x="31" y="0"/>
                    </a:moveTo>
                    <a:cubicBezTo>
                      <a:pt x="0" y="0"/>
                      <a:pt x="0" y="183"/>
                      <a:pt x="31" y="396"/>
                    </a:cubicBezTo>
                    <a:cubicBezTo>
                      <a:pt x="61" y="608"/>
                      <a:pt x="91" y="760"/>
                      <a:pt x="122" y="760"/>
                    </a:cubicBezTo>
                    <a:cubicBezTo>
                      <a:pt x="152" y="639"/>
                      <a:pt x="183" y="517"/>
                      <a:pt x="152" y="396"/>
                    </a:cubicBezTo>
                    <a:cubicBezTo>
                      <a:pt x="122" y="152"/>
                      <a:pt x="91" y="0"/>
                      <a:pt x="31"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9"/>
              <p:cNvSpPr/>
              <p:nvPr/>
            </p:nvSpPr>
            <p:spPr>
              <a:xfrm>
                <a:off x="-3522012" y="1840657"/>
                <a:ext cx="3390" cy="12144"/>
              </a:xfrm>
              <a:custGeom>
                <a:avLst/>
                <a:gdLst/>
                <a:ahLst/>
                <a:cxnLst/>
                <a:rect l="l" t="t" r="r" b="b"/>
                <a:pathLst>
                  <a:path w="153" h="548" extrusionOk="0">
                    <a:moveTo>
                      <a:pt x="31" y="0"/>
                    </a:moveTo>
                    <a:cubicBezTo>
                      <a:pt x="31" y="0"/>
                      <a:pt x="0" y="122"/>
                      <a:pt x="31" y="274"/>
                    </a:cubicBezTo>
                    <a:cubicBezTo>
                      <a:pt x="61" y="426"/>
                      <a:pt x="92" y="547"/>
                      <a:pt x="122" y="547"/>
                    </a:cubicBezTo>
                    <a:cubicBezTo>
                      <a:pt x="152" y="547"/>
                      <a:pt x="152" y="426"/>
                      <a:pt x="122" y="274"/>
                    </a:cubicBezTo>
                    <a:cubicBezTo>
                      <a:pt x="122" y="122"/>
                      <a:pt x="31" y="0"/>
                      <a:pt x="31"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9"/>
              <p:cNvSpPr/>
              <p:nvPr/>
            </p:nvSpPr>
            <p:spPr>
              <a:xfrm>
                <a:off x="-3511242" y="1843205"/>
                <a:ext cx="2726" cy="8244"/>
              </a:xfrm>
              <a:custGeom>
                <a:avLst/>
                <a:gdLst/>
                <a:ahLst/>
                <a:cxnLst/>
                <a:rect l="l" t="t" r="r" b="b"/>
                <a:pathLst>
                  <a:path w="123" h="372" extrusionOk="0">
                    <a:moveTo>
                      <a:pt x="5" y="1"/>
                    </a:moveTo>
                    <a:cubicBezTo>
                      <a:pt x="2" y="1"/>
                      <a:pt x="1" y="3"/>
                      <a:pt x="1" y="7"/>
                    </a:cubicBezTo>
                    <a:cubicBezTo>
                      <a:pt x="1" y="7"/>
                      <a:pt x="1" y="98"/>
                      <a:pt x="1" y="189"/>
                    </a:cubicBezTo>
                    <a:cubicBezTo>
                      <a:pt x="31" y="311"/>
                      <a:pt x="62" y="372"/>
                      <a:pt x="92" y="372"/>
                    </a:cubicBezTo>
                    <a:cubicBezTo>
                      <a:pt x="122" y="372"/>
                      <a:pt x="122" y="280"/>
                      <a:pt x="92" y="189"/>
                    </a:cubicBezTo>
                    <a:cubicBezTo>
                      <a:pt x="92" y="84"/>
                      <a:pt x="23" y="1"/>
                      <a:pt x="5"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9"/>
              <p:cNvSpPr/>
              <p:nvPr/>
            </p:nvSpPr>
            <p:spPr>
              <a:xfrm>
                <a:off x="-3561745" y="1899004"/>
                <a:ext cx="39090" cy="9839"/>
              </a:xfrm>
              <a:custGeom>
                <a:avLst/>
                <a:gdLst/>
                <a:ahLst/>
                <a:cxnLst/>
                <a:rect l="l" t="t" r="r" b="b"/>
                <a:pathLst>
                  <a:path w="1764" h="444" extrusionOk="0">
                    <a:moveTo>
                      <a:pt x="1006" y="1"/>
                    </a:moveTo>
                    <a:cubicBezTo>
                      <a:pt x="953" y="1"/>
                      <a:pt x="901" y="5"/>
                      <a:pt x="851" y="12"/>
                    </a:cubicBezTo>
                    <a:cubicBezTo>
                      <a:pt x="608" y="12"/>
                      <a:pt x="395" y="103"/>
                      <a:pt x="213" y="255"/>
                    </a:cubicBezTo>
                    <a:cubicBezTo>
                      <a:pt x="61" y="346"/>
                      <a:pt x="0" y="437"/>
                      <a:pt x="30" y="437"/>
                    </a:cubicBezTo>
                    <a:cubicBezTo>
                      <a:pt x="30" y="441"/>
                      <a:pt x="32" y="443"/>
                      <a:pt x="35" y="443"/>
                    </a:cubicBezTo>
                    <a:cubicBezTo>
                      <a:pt x="56" y="443"/>
                      <a:pt x="138" y="368"/>
                      <a:pt x="243" y="316"/>
                    </a:cubicBezTo>
                    <a:cubicBezTo>
                      <a:pt x="426" y="194"/>
                      <a:pt x="638" y="133"/>
                      <a:pt x="851" y="103"/>
                    </a:cubicBezTo>
                    <a:cubicBezTo>
                      <a:pt x="1064" y="103"/>
                      <a:pt x="1277" y="133"/>
                      <a:pt x="1489" y="194"/>
                    </a:cubicBezTo>
                    <a:cubicBezTo>
                      <a:pt x="1641" y="255"/>
                      <a:pt x="1733" y="285"/>
                      <a:pt x="1733" y="285"/>
                    </a:cubicBezTo>
                    <a:cubicBezTo>
                      <a:pt x="1763" y="285"/>
                      <a:pt x="1672" y="194"/>
                      <a:pt x="1520" y="133"/>
                    </a:cubicBezTo>
                    <a:cubicBezTo>
                      <a:pt x="1357" y="40"/>
                      <a:pt x="1177" y="1"/>
                      <a:pt x="100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9"/>
              <p:cNvSpPr/>
              <p:nvPr/>
            </p:nvSpPr>
            <p:spPr>
              <a:xfrm>
                <a:off x="-3760454" y="2808561"/>
                <a:ext cx="688400" cy="1727727"/>
              </a:xfrm>
              <a:custGeom>
                <a:avLst/>
                <a:gdLst/>
                <a:ahLst/>
                <a:cxnLst/>
                <a:rect l="l" t="t" r="r" b="b"/>
                <a:pathLst>
                  <a:path w="31065" h="77966" extrusionOk="0">
                    <a:moveTo>
                      <a:pt x="11976" y="11034"/>
                    </a:moveTo>
                    <a:cubicBezTo>
                      <a:pt x="11976" y="11034"/>
                      <a:pt x="18542" y="38147"/>
                      <a:pt x="18572" y="40305"/>
                    </a:cubicBezTo>
                    <a:cubicBezTo>
                      <a:pt x="18572" y="41582"/>
                      <a:pt x="14408" y="53953"/>
                      <a:pt x="11125" y="63436"/>
                    </a:cubicBezTo>
                    <a:cubicBezTo>
                      <a:pt x="11277" y="45442"/>
                      <a:pt x="11642" y="14803"/>
                      <a:pt x="11976" y="11034"/>
                    </a:cubicBezTo>
                    <a:close/>
                    <a:moveTo>
                      <a:pt x="0" y="1"/>
                    </a:moveTo>
                    <a:lnTo>
                      <a:pt x="943" y="77114"/>
                    </a:lnTo>
                    <a:lnTo>
                      <a:pt x="11034" y="77965"/>
                    </a:lnTo>
                    <a:cubicBezTo>
                      <a:pt x="11034" y="77965"/>
                      <a:pt x="11034" y="75655"/>
                      <a:pt x="11034" y="74136"/>
                    </a:cubicBezTo>
                    <a:lnTo>
                      <a:pt x="18329" y="75534"/>
                    </a:lnTo>
                    <a:cubicBezTo>
                      <a:pt x="18329" y="75534"/>
                      <a:pt x="26201" y="53558"/>
                      <a:pt x="28846" y="43588"/>
                    </a:cubicBezTo>
                    <a:cubicBezTo>
                      <a:pt x="31065" y="35290"/>
                      <a:pt x="21672" y="2128"/>
                      <a:pt x="21672" y="2128"/>
                    </a:cubicBezTo>
                    <a:lnTo>
                      <a:pt x="12797" y="127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9"/>
              <p:cNvSpPr/>
              <p:nvPr/>
            </p:nvSpPr>
            <p:spPr>
              <a:xfrm>
                <a:off x="-3534134" y="4163114"/>
                <a:ext cx="6759" cy="344211"/>
              </a:xfrm>
              <a:custGeom>
                <a:avLst/>
                <a:gdLst/>
                <a:ahLst/>
                <a:cxnLst/>
                <a:rect l="l" t="t" r="r" b="b"/>
                <a:pathLst>
                  <a:path w="305" h="15533" extrusionOk="0">
                    <a:moveTo>
                      <a:pt x="243" y="0"/>
                    </a:moveTo>
                    <a:cubicBezTo>
                      <a:pt x="213" y="213"/>
                      <a:pt x="183" y="395"/>
                      <a:pt x="183" y="608"/>
                    </a:cubicBezTo>
                    <a:cubicBezTo>
                      <a:pt x="152" y="1003"/>
                      <a:pt x="122" y="1581"/>
                      <a:pt x="91" y="2280"/>
                    </a:cubicBezTo>
                    <a:cubicBezTo>
                      <a:pt x="61" y="3678"/>
                      <a:pt x="0" y="5623"/>
                      <a:pt x="0" y="7781"/>
                    </a:cubicBezTo>
                    <a:cubicBezTo>
                      <a:pt x="31" y="9909"/>
                      <a:pt x="61" y="11854"/>
                      <a:pt x="122" y="13253"/>
                    </a:cubicBezTo>
                    <a:cubicBezTo>
                      <a:pt x="152" y="13952"/>
                      <a:pt x="183" y="14529"/>
                      <a:pt x="213" y="14924"/>
                    </a:cubicBezTo>
                    <a:cubicBezTo>
                      <a:pt x="213" y="15137"/>
                      <a:pt x="243" y="15320"/>
                      <a:pt x="274" y="15532"/>
                    </a:cubicBezTo>
                    <a:cubicBezTo>
                      <a:pt x="304" y="15320"/>
                      <a:pt x="304" y="15137"/>
                      <a:pt x="304" y="14924"/>
                    </a:cubicBezTo>
                    <a:lnTo>
                      <a:pt x="304" y="13253"/>
                    </a:lnTo>
                    <a:cubicBezTo>
                      <a:pt x="274" y="11794"/>
                      <a:pt x="213" y="9879"/>
                      <a:pt x="243" y="7781"/>
                    </a:cubicBezTo>
                    <a:cubicBezTo>
                      <a:pt x="274" y="5654"/>
                      <a:pt x="274" y="3739"/>
                      <a:pt x="274" y="2280"/>
                    </a:cubicBezTo>
                    <a:lnTo>
                      <a:pt x="274" y="608"/>
                    </a:lnTo>
                    <a:cubicBezTo>
                      <a:pt x="304" y="395"/>
                      <a:pt x="274" y="213"/>
                      <a:pt x="243"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9"/>
              <p:cNvSpPr/>
              <p:nvPr/>
            </p:nvSpPr>
            <p:spPr>
              <a:xfrm>
                <a:off x="-3348898" y="3701033"/>
                <a:ext cx="59965" cy="57284"/>
              </a:xfrm>
              <a:custGeom>
                <a:avLst/>
                <a:gdLst/>
                <a:ahLst/>
                <a:cxnLst/>
                <a:rect l="l" t="t" r="r" b="b"/>
                <a:pathLst>
                  <a:path w="2706" h="2585" extrusionOk="0">
                    <a:moveTo>
                      <a:pt x="0" y="1"/>
                    </a:moveTo>
                    <a:cubicBezTo>
                      <a:pt x="365" y="1277"/>
                      <a:pt x="1398" y="2281"/>
                      <a:pt x="2705" y="2584"/>
                    </a:cubicBezTo>
                    <a:cubicBezTo>
                      <a:pt x="2158" y="2281"/>
                      <a:pt x="1611" y="1946"/>
                      <a:pt x="1125" y="1521"/>
                    </a:cubicBezTo>
                    <a:cubicBezTo>
                      <a:pt x="699" y="1065"/>
                      <a:pt x="334" y="548"/>
                      <a:pt x="0"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9"/>
              <p:cNvSpPr/>
              <p:nvPr/>
            </p:nvSpPr>
            <p:spPr>
              <a:xfrm>
                <a:off x="-3352267" y="3701720"/>
                <a:ext cx="82856" cy="30647"/>
              </a:xfrm>
              <a:custGeom>
                <a:avLst/>
                <a:gdLst/>
                <a:ahLst/>
                <a:cxnLst/>
                <a:rect l="l" t="t" r="r" b="b"/>
                <a:pathLst>
                  <a:path w="3739" h="1383" extrusionOk="0">
                    <a:moveTo>
                      <a:pt x="0" y="0"/>
                    </a:moveTo>
                    <a:lnTo>
                      <a:pt x="0" y="0"/>
                    </a:lnTo>
                    <a:cubicBezTo>
                      <a:pt x="456" y="547"/>
                      <a:pt x="1034" y="973"/>
                      <a:pt x="1702" y="1155"/>
                    </a:cubicBezTo>
                    <a:cubicBezTo>
                      <a:pt x="2089" y="1303"/>
                      <a:pt x="2509" y="1383"/>
                      <a:pt x="2928" y="1383"/>
                    </a:cubicBezTo>
                    <a:cubicBezTo>
                      <a:pt x="3202" y="1383"/>
                      <a:pt x="3475" y="1349"/>
                      <a:pt x="3739" y="1277"/>
                    </a:cubicBezTo>
                    <a:cubicBezTo>
                      <a:pt x="3070" y="1246"/>
                      <a:pt x="2401" y="1155"/>
                      <a:pt x="1763" y="973"/>
                    </a:cubicBezTo>
                    <a:cubicBezTo>
                      <a:pt x="1155" y="730"/>
                      <a:pt x="547" y="395"/>
                      <a:pt x="0"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9"/>
              <p:cNvSpPr/>
              <p:nvPr/>
            </p:nvSpPr>
            <p:spPr>
              <a:xfrm>
                <a:off x="-3980037" y="2033959"/>
                <a:ext cx="807621" cy="875675"/>
              </a:xfrm>
              <a:custGeom>
                <a:avLst/>
                <a:gdLst/>
                <a:ahLst/>
                <a:cxnLst/>
                <a:rect l="l" t="t" r="r" b="b"/>
                <a:pathLst>
                  <a:path w="36445" h="39516" extrusionOk="0">
                    <a:moveTo>
                      <a:pt x="12463" y="183"/>
                    </a:moveTo>
                    <a:cubicBezTo>
                      <a:pt x="11733" y="518"/>
                      <a:pt x="6627" y="1"/>
                      <a:pt x="2827" y="6445"/>
                    </a:cubicBezTo>
                    <a:lnTo>
                      <a:pt x="0" y="14013"/>
                    </a:lnTo>
                    <a:lnTo>
                      <a:pt x="6961" y="17630"/>
                    </a:lnTo>
                    <a:lnTo>
                      <a:pt x="7113" y="23041"/>
                    </a:lnTo>
                    <a:lnTo>
                      <a:pt x="8481" y="39515"/>
                    </a:lnTo>
                    <a:lnTo>
                      <a:pt x="33101" y="38694"/>
                    </a:lnTo>
                    <a:lnTo>
                      <a:pt x="30274" y="24652"/>
                    </a:lnTo>
                    <a:lnTo>
                      <a:pt x="28572" y="16354"/>
                    </a:lnTo>
                    <a:lnTo>
                      <a:pt x="30761" y="18329"/>
                    </a:lnTo>
                    <a:lnTo>
                      <a:pt x="36445" y="11764"/>
                    </a:lnTo>
                    <a:lnTo>
                      <a:pt x="30001" y="4560"/>
                    </a:lnTo>
                    <a:cubicBezTo>
                      <a:pt x="28633" y="3071"/>
                      <a:pt x="26931" y="1946"/>
                      <a:pt x="25046" y="1217"/>
                    </a:cubicBezTo>
                    <a:cubicBezTo>
                      <a:pt x="24104" y="821"/>
                      <a:pt x="21794" y="730"/>
                      <a:pt x="20609" y="670"/>
                    </a:cubicBezTo>
                    <a:lnTo>
                      <a:pt x="20548" y="639"/>
                    </a:lnTo>
                    <a:cubicBezTo>
                      <a:pt x="19578" y="916"/>
                      <a:pt x="18542" y="1040"/>
                      <a:pt x="17491" y="1040"/>
                    </a:cubicBezTo>
                    <a:cubicBezTo>
                      <a:pt x="15778" y="1040"/>
                      <a:pt x="14027" y="711"/>
                      <a:pt x="12463"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9"/>
              <p:cNvSpPr/>
              <p:nvPr/>
            </p:nvSpPr>
            <p:spPr>
              <a:xfrm>
                <a:off x="-3579938" y="1850762"/>
                <a:ext cx="47179" cy="29318"/>
              </a:xfrm>
              <a:custGeom>
                <a:avLst/>
                <a:gdLst/>
                <a:ahLst/>
                <a:cxnLst/>
                <a:rect l="l" t="t" r="r" b="b"/>
                <a:pathLst>
                  <a:path w="2129" h="1323" extrusionOk="0">
                    <a:moveTo>
                      <a:pt x="61" y="0"/>
                    </a:moveTo>
                    <a:lnTo>
                      <a:pt x="61" y="0"/>
                    </a:lnTo>
                    <a:cubicBezTo>
                      <a:pt x="0" y="578"/>
                      <a:pt x="365" y="1125"/>
                      <a:pt x="943" y="1307"/>
                    </a:cubicBezTo>
                    <a:cubicBezTo>
                      <a:pt x="1000" y="1317"/>
                      <a:pt x="1057" y="1322"/>
                      <a:pt x="1113" y="1322"/>
                    </a:cubicBezTo>
                    <a:cubicBezTo>
                      <a:pt x="1569" y="1322"/>
                      <a:pt x="1993" y="1004"/>
                      <a:pt x="2128" y="517"/>
                    </a:cubicBezTo>
                    <a:lnTo>
                      <a:pt x="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9"/>
              <p:cNvSpPr/>
              <p:nvPr/>
            </p:nvSpPr>
            <p:spPr>
              <a:xfrm>
                <a:off x="-3525381" y="3014672"/>
                <a:ext cx="29650" cy="1520929"/>
              </a:xfrm>
              <a:custGeom>
                <a:avLst/>
                <a:gdLst/>
                <a:ahLst/>
                <a:cxnLst/>
                <a:rect l="l" t="t" r="r" b="b"/>
                <a:pathLst>
                  <a:path w="1338" h="68634" extrusionOk="0">
                    <a:moveTo>
                      <a:pt x="1277" y="1"/>
                    </a:moveTo>
                    <a:lnTo>
                      <a:pt x="1277" y="1"/>
                    </a:lnTo>
                    <a:cubicBezTo>
                      <a:pt x="1216" y="1"/>
                      <a:pt x="912" y="15381"/>
                      <a:pt x="578" y="34317"/>
                    </a:cubicBezTo>
                    <a:cubicBezTo>
                      <a:pt x="244" y="53284"/>
                      <a:pt x="0" y="68634"/>
                      <a:pt x="61" y="68634"/>
                    </a:cubicBezTo>
                    <a:cubicBezTo>
                      <a:pt x="122" y="68634"/>
                      <a:pt x="426" y="53284"/>
                      <a:pt x="760" y="34317"/>
                    </a:cubicBezTo>
                    <a:cubicBezTo>
                      <a:pt x="1095" y="15351"/>
                      <a:pt x="1338" y="1"/>
                      <a:pt x="1277"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2" name="Google Shape;3432;p119"/>
          <p:cNvSpPr/>
          <p:nvPr/>
        </p:nvSpPr>
        <p:spPr>
          <a:xfrm>
            <a:off x="3100963" y="1407663"/>
            <a:ext cx="2944500" cy="29445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22"/>
                                        </p:tgtEl>
                                        <p:attrNameLst>
                                          <p:attrName>style.visibility</p:attrName>
                                        </p:attrNameLst>
                                      </p:cBhvr>
                                      <p:to>
                                        <p:strVal val="visible"/>
                                      </p:to>
                                    </p:set>
                                    <p:anim calcmode="lin" valueType="num">
                                      <p:cBhvr additive="base">
                                        <p:cTn id="7" dur="1000"/>
                                        <p:tgtEl>
                                          <p:spTgt spid="3122"/>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3432"/>
                                        </p:tgtEl>
                                        <p:attrNameLst>
                                          <p:attrName>style.visibility</p:attrName>
                                        </p:attrNameLst>
                                      </p:cBhvr>
                                      <p:to>
                                        <p:strVal val="visible"/>
                                      </p:to>
                                    </p:set>
                                    <p:anim calcmode="lin" valueType="num">
                                      <p:cBhvr additive="base">
                                        <p:cTn id="10" dur="1000"/>
                                        <p:tgtEl>
                                          <p:spTgt spid="3432"/>
                                        </p:tgtEl>
                                        <p:attrNameLst>
                                          <p:attrName>ppt_w</p:attrName>
                                        </p:attrNameLst>
                                      </p:cBhvr>
                                      <p:tavLst>
                                        <p:tav tm="0">
                                          <p:val>
                                            <p:strVal val="0"/>
                                          </p:val>
                                        </p:tav>
                                        <p:tav tm="100000">
                                          <p:val>
                                            <p:strVal val="#ppt_w"/>
                                          </p:val>
                                        </p:tav>
                                      </p:tavLst>
                                    </p:anim>
                                    <p:anim calcmode="lin" valueType="num">
                                      <p:cBhvr additive="base">
                                        <p:cTn id="11" dur="1000"/>
                                        <p:tgtEl>
                                          <p:spTgt spid="3432"/>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120"/>
                                        </p:tgtEl>
                                        <p:attrNameLst>
                                          <p:attrName>style.visibility</p:attrName>
                                        </p:attrNameLst>
                                      </p:cBhvr>
                                      <p:to>
                                        <p:strVal val="visible"/>
                                      </p:to>
                                    </p:set>
                                    <p:animEffect transition="in" filter="fade">
                                      <p:cBhvr>
                                        <p:cTn id="14" dur="1000"/>
                                        <p:tgtEl>
                                          <p:spTgt spid="3120"/>
                                        </p:tgtEl>
                                      </p:cBhvr>
                                    </p:animEffect>
                                  </p:childTnLst>
                                </p:cTn>
                              </p:par>
                              <p:par>
                                <p:cTn id="15" presetID="10" presetClass="entr" presetSubtype="0" fill="hold" nodeType="withEffect">
                                  <p:stCondLst>
                                    <p:cond delay="0"/>
                                  </p:stCondLst>
                                  <p:childTnLst>
                                    <p:set>
                                      <p:cBhvr>
                                        <p:cTn id="16" dur="1" fill="hold">
                                          <p:stCondLst>
                                            <p:cond delay="0"/>
                                          </p:stCondLst>
                                        </p:cTn>
                                        <p:tgtEl>
                                          <p:spTgt spid="3121"/>
                                        </p:tgtEl>
                                        <p:attrNameLst>
                                          <p:attrName>style.visibility</p:attrName>
                                        </p:attrNameLst>
                                      </p:cBhvr>
                                      <p:to>
                                        <p:strVal val="visible"/>
                                      </p:to>
                                    </p:set>
                                    <p:animEffect transition="in" filter="fade">
                                      <p:cBhvr>
                                        <p:cTn id="17" dur="1000"/>
                                        <p:tgtEl>
                                          <p:spTgt spid="3121"/>
                                        </p:tgtEl>
                                      </p:cBhvr>
                                    </p:animEffect>
                                  </p:childTnLst>
                                </p:cTn>
                              </p:par>
                              <p:par>
                                <p:cTn id="18" presetID="10" presetClass="entr" presetSubtype="0" fill="hold" nodeType="withEffect">
                                  <p:stCondLst>
                                    <p:cond delay="0"/>
                                  </p:stCondLst>
                                  <p:childTnLst>
                                    <p:set>
                                      <p:cBhvr>
                                        <p:cTn id="19" dur="1" fill="hold">
                                          <p:stCondLst>
                                            <p:cond delay="0"/>
                                          </p:stCondLst>
                                        </p:cTn>
                                        <p:tgtEl>
                                          <p:spTgt spid="3116"/>
                                        </p:tgtEl>
                                        <p:attrNameLst>
                                          <p:attrName>style.visibility</p:attrName>
                                        </p:attrNameLst>
                                      </p:cBhvr>
                                      <p:to>
                                        <p:strVal val="visible"/>
                                      </p:to>
                                    </p:set>
                                    <p:animEffect transition="in" filter="fade">
                                      <p:cBhvr>
                                        <p:cTn id="20" dur="1000"/>
                                        <p:tgtEl>
                                          <p:spTgt spid="3116"/>
                                        </p:tgtEl>
                                      </p:cBhvr>
                                    </p:animEffect>
                                  </p:childTnLst>
                                </p:cTn>
                              </p:par>
                              <p:par>
                                <p:cTn id="21" presetID="10" presetClass="entr" presetSubtype="0" fill="hold" nodeType="withEffect">
                                  <p:stCondLst>
                                    <p:cond delay="0"/>
                                  </p:stCondLst>
                                  <p:childTnLst>
                                    <p:set>
                                      <p:cBhvr>
                                        <p:cTn id="22" dur="1" fill="hold">
                                          <p:stCondLst>
                                            <p:cond delay="0"/>
                                          </p:stCondLst>
                                        </p:cTn>
                                        <p:tgtEl>
                                          <p:spTgt spid="3117"/>
                                        </p:tgtEl>
                                        <p:attrNameLst>
                                          <p:attrName>style.visibility</p:attrName>
                                        </p:attrNameLst>
                                      </p:cBhvr>
                                      <p:to>
                                        <p:strVal val="visible"/>
                                      </p:to>
                                    </p:set>
                                    <p:animEffect transition="in" filter="fade">
                                      <p:cBhvr>
                                        <p:cTn id="23" dur="1000"/>
                                        <p:tgtEl>
                                          <p:spTgt spid="3117"/>
                                        </p:tgtEl>
                                      </p:cBhvr>
                                    </p:animEffect>
                                  </p:childTnLst>
                                </p:cTn>
                              </p:par>
                              <p:par>
                                <p:cTn id="24" presetID="10" presetClass="entr" presetSubtype="0" fill="hold" nodeType="withEffect">
                                  <p:stCondLst>
                                    <p:cond delay="0"/>
                                  </p:stCondLst>
                                  <p:childTnLst>
                                    <p:set>
                                      <p:cBhvr>
                                        <p:cTn id="25" dur="1" fill="hold">
                                          <p:stCondLst>
                                            <p:cond delay="0"/>
                                          </p:stCondLst>
                                        </p:cTn>
                                        <p:tgtEl>
                                          <p:spTgt spid="3118"/>
                                        </p:tgtEl>
                                        <p:attrNameLst>
                                          <p:attrName>style.visibility</p:attrName>
                                        </p:attrNameLst>
                                      </p:cBhvr>
                                      <p:to>
                                        <p:strVal val="visible"/>
                                      </p:to>
                                    </p:set>
                                    <p:animEffect transition="in" filter="fade">
                                      <p:cBhvr>
                                        <p:cTn id="26" dur="1000"/>
                                        <p:tgtEl>
                                          <p:spTgt spid="3118"/>
                                        </p:tgtEl>
                                      </p:cBhvr>
                                    </p:animEffect>
                                  </p:childTnLst>
                                </p:cTn>
                              </p:par>
                              <p:par>
                                <p:cTn id="27" presetID="10" presetClass="entr" presetSubtype="0" fill="hold" nodeType="withEffect">
                                  <p:stCondLst>
                                    <p:cond delay="0"/>
                                  </p:stCondLst>
                                  <p:childTnLst>
                                    <p:set>
                                      <p:cBhvr>
                                        <p:cTn id="28" dur="1" fill="hold">
                                          <p:stCondLst>
                                            <p:cond delay="0"/>
                                          </p:stCondLst>
                                        </p:cTn>
                                        <p:tgtEl>
                                          <p:spTgt spid="3119"/>
                                        </p:tgtEl>
                                        <p:attrNameLst>
                                          <p:attrName>style.visibility</p:attrName>
                                        </p:attrNameLst>
                                      </p:cBhvr>
                                      <p:to>
                                        <p:strVal val="visible"/>
                                      </p:to>
                                    </p:set>
                                    <p:animEffect transition="in" filter="fade">
                                      <p:cBhvr>
                                        <p:cTn id="29" dur="1000"/>
                                        <p:tgtEl>
                                          <p:spTgt spid="3119"/>
                                        </p:tgtEl>
                                      </p:cBhvr>
                                    </p:animEffect>
                                  </p:childTnLst>
                                </p:cTn>
                              </p:par>
                              <p:par>
                                <p:cTn id="30" presetID="2" presetClass="entr" presetSubtype="1" fill="hold" nodeType="withEffect">
                                  <p:stCondLst>
                                    <p:cond delay="0"/>
                                  </p:stCondLst>
                                  <p:childTnLst>
                                    <p:set>
                                      <p:cBhvr>
                                        <p:cTn id="31" dur="1" fill="hold">
                                          <p:stCondLst>
                                            <p:cond delay="0"/>
                                          </p:stCondLst>
                                        </p:cTn>
                                        <p:tgtEl>
                                          <p:spTgt spid="3115"/>
                                        </p:tgtEl>
                                        <p:attrNameLst>
                                          <p:attrName>style.visibility</p:attrName>
                                        </p:attrNameLst>
                                      </p:cBhvr>
                                      <p:to>
                                        <p:strVal val="visible"/>
                                      </p:to>
                                    </p:set>
                                    <p:anim calcmode="lin" valueType="num">
                                      <p:cBhvr additive="base">
                                        <p:cTn id="32" dur="1000"/>
                                        <p:tgtEl>
                                          <p:spTgt spid="3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6"/>
        <p:cNvGrpSpPr/>
        <p:nvPr/>
      </p:nvGrpSpPr>
      <p:grpSpPr>
        <a:xfrm>
          <a:off x="0" y="0"/>
          <a:ext cx="0" cy="0"/>
          <a:chOff x="0" y="0"/>
          <a:chExt cx="0" cy="0"/>
        </a:xfrm>
      </p:grpSpPr>
      <p:sp>
        <p:nvSpPr>
          <p:cNvPr id="3437" name="Google Shape;3437;p12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3438" name="Google Shape;3438;p120"/>
          <p:cNvSpPr txBox="1">
            <a:spLocks noGrp="1"/>
          </p:cNvSpPr>
          <p:nvPr>
            <p:ph type="title" idx="2"/>
          </p:nvPr>
        </p:nvSpPr>
        <p:spPr>
          <a:xfrm>
            <a:off x="979039" y="2887400"/>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DOE</a:t>
            </a:r>
            <a:endParaRPr/>
          </a:p>
        </p:txBody>
      </p:sp>
      <p:sp>
        <p:nvSpPr>
          <p:cNvPr id="3439" name="Google Shape;3439;p120"/>
          <p:cNvSpPr txBox="1">
            <a:spLocks noGrp="1"/>
          </p:cNvSpPr>
          <p:nvPr>
            <p:ph type="subTitle" idx="1"/>
          </p:nvPr>
        </p:nvSpPr>
        <p:spPr>
          <a:xfrm>
            <a:off x="979025" y="3288514"/>
            <a:ext cx="2054700" cy="114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3440" name="Google Shape;3440;p120"/>
          <p:cNvSpPr txBox="1">
            <a:spLocks noGrp="1"/>
          </p:cNvSpPr>
          <p:nvPr>
            <p:ph type="title" idx="3"/>
          </p:nvPr>
        </p:nvSpPr>
        <p:spPr>
          <a:xfrm>
            <a:off x="3544658" y="2887400"/>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SMITH</a:t>
            </a:r>
            <a:endParaRPr/>
          </a:p>
        </p:txBody>
      </p:sp>
      <p:sp>
        <p:nvSpPr>
          <p:cNvPr id="3441" name="Google Shape;3441;p120"/>
          <p:cNvSpPr txBox="1">
            <a:spLocks noGrp="1"/>
          </p:cNvSpPr>
          <p:nvPr>
            <p:ph type="subTitle" idx="4"/>
          </p:nvPr>
        </p:nvSpPr>
        <p:spPr>
          <a:xfrm>
            <a:off x="3544638" y="3288514"/>
            <a:ext cx="2054700" cy="114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3442" name="Google Shape;3442;p120"/>
          <p:cNvSpPr txBox="1">
            <a:spLocks noGrp="1"/>
          </p:cNvSpPr>
          <p:nvPr>
            <p:ph type="title" idx="5"/>
          </p:nvPr>
        </p:nvSpPr>
        <p:spPr>
          <a:xfrm>
            <a:off x="6110276" y="2887388"/>
            <a:ext cx="20547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ALAN JONES</a:t>
            </a:r>
            <a:endParaRPr/>
          </a:p>
        </p:txBody>
      </p:sp>
      <p:sp>
        <p:nvSpPr>
          <p:cNvPr id="3443" name="Google Shape;3443;p120"/>
          <p:cNvSpPr txBox="1">
            <a:spLocks noGrp="1"/>
          </p:cNvSpPr>
          <p:nvPr>
            <p:ph type="subTitle" idx="6"/>
          </p:nvPr>
        </p:nvSpPr>
        <p:spPr>
          <a:xfrm>
            <a:off x="6110250" y="3288500"/>
            <a:ext cx="2054700" cy="114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one</a:t>
            </a:r>
            <a:endParaRPr/>
          </a:p>
        </p:txBody>
      </p:sp>
      <p:pic>
        <p:nvPicPr>
          <p:cNvPr id="3444" name="Google Shape;3444;p120"/>
          <p:cNvPicPr preferRelativeResize="0"/>
          <p:nvPr/>
        </p:nvPicPr>
        <p:blipFill rotWithShape="1">
          <a:blip r:embed="rId3">
            <a:alphaModFix/>
          </a:blip>
          <a:srcRect t="39" b="49"/>
          <a:stretch/>
        </p:blipFill>
        <p:spPr>
          <a:xfrm>
            <a:off x="1410871" y="1359826"/>
            <a:ext cx="1310700" cy="1310700"/>
          </a:xfrm>
          <a:prstGeom prst="ellipse">
            <a:avLst/>
          </a:prstGeom>
          <a:noFill/>
          <a:ln w="76200" cap="flat" cmpd="sng">
            <a:solidFill>
              <a:schemeClr val="lt1"/>
            </a:solidFill>
            <a:prstDash val="solid"/>
            <a:round/>
            <a:headEnd type="none" w="sm" len="sm"/>
            <a:tailEnd type="none" w="sm" len="sm"/>
          </a:ln>
        </p:spPr>
      </p:pic>
      <p:pic>
        <p:nvPicPr>
          <p:cNvPr id="3445" name="Google Shape;3445;p120"/>
          <p:cNvPicPr preferRelativeResize="0"/>
          <p:nvPr/>
        </p:nvPicPr>
        <p:blipFill rotWithShape="1">
          <a:blip r:embed="rId4">
            <a:alphaModFix/>
          </a:blip>
          <a:srcRect l="3253" t="3253" r="3253" b="3253"/>
          <a:stretch/>
        </p:blipFill>
        <p:spPr>
          <a:xfrm>
            <a:off x="6513437" y="1359826"/>
            <a:ext cx="1309800" cy="1310700"/>
          </a:xfrm>
          <a:prstGeom prst="ellipse">
            <a:avLst/>
          </a:prstGeom>
          <a:noFill/>
          <a:ln w="76200" cap="flat" cmpd="sng">
            <a:solidFill>
              <a:schemeClr val="lt1"/>
            </a:solidFill>
            <a:prstDash val="solid"/>
            <a:round/>
            <a:headEnd type="none" w="sm" len="sm"/>
            <a:tailEnd type="none" w="sm" len="sm"/>
          </a:ln>
        </p:spPr>
      </p:pic>
      <p:pic>
        <p:nvPicPr>
          <p:cNvPr id="3446" name="Google Shape;3446;p120"/>
          <p:cNvPicPr preferRelativeResize="0"/>
          <p:nvPr/>
        </p:nvPicPr>
        <p:blipFill>
          <a:blip r:embed="rId5">
            <a:alphaModFix/>
          </a:blip>
          <a:stretch>
            <a:fillRect/>
          </a:stretch>
        </p:blipFill>
        <p:spPr>
          <a:xfrm>
            <a:off x="3915996" y="1359826"/>
            <a:ext cx="1311900" cy="1310700"/>
          </a:xfrm>
          <a:prstGeom prst="ellipse">
            <a:avLst/>
          </a:prstGeom>
          <a:noFill/>
          <a:ln w="7620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44"/>
                                        </p:tgtEl>
                                        <p:attrNameLst>
                                          <p:attrName>style.visibility</p:attrName>
                                        </p:attrNameLst>
                                      </p:cBhvr>
                                      <p:to>
                                        <p:strVal val="visible"/>
                                      </p:to>
                                    </p:set>
                                    <p:anim calcmode="lin" valueType="num">
                                      <p:cBhvr additive="base">
                                        <p:cTn id="7" dur="1000"/>
                                        <p:tgtEl>
                                          <p:spTgt spid="3444"/>
                                        </p:tgtEl>
                                        <p:attrNameLst>
                                          <p:attrName>ppt_w</p:attrName>
                                        </p:attrNameLst>
                                      </p:cBhvr>
                                      <p:tavLst>
                                        <p:tav tm="0">
                                          <p:val>
                                            <p:strVal val="0"/>
                                          </p:val>
                                        </p:tav>
                                        <p:tav tm="100000">
                                          <p:val>
                                            <p:strVal val="#ppt_w"/>
                                          </p:val>
                                        </p:tav>
                                      </p:tavLst>
                                    </p:anim>
                                    <p:anim calcmode="lin" valueType="num">
                                      <p:cBhvr additive="base">
                                        <p:cTn id="8" dur="1000"/>
                                        <p:tgtEl>
                                          <p:spTgt spid="344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445"/>
                                        </p:tgtEl>
                                        <p:attrNameLst>
                                          <p:attrName>style.visibility</p:attrName>
                                        </p:attrNameLst>
                                      </p:cBhvr>
                                      <p:to>
                                        <p:strVal val="visible"/>
                                      </p:to>
                                    </p:set>
                                    <p:anim calcmode="lin" valueType="num">
                                      <p:cBhvr additive="base">
                                        <p:cTn id="11" dur="1000"/>
                                        <p:tgtEl>
                                          <p:spTgt spid="3445"/>
                                        </p:tgtEl>
                                        <p:attrNameLst>
                                          <p:attrName>ppt_w</p:attrName>
                                        </p:attrNameLst>
                                      </p:cBhvr>
                                      <p:tavLst>
                                        <p:tav tm="0">
                                          <p:val>
                                            <p:strVal val="0"/>
                                          </p:val>
                                        </p:tav>
                                        <p:tav tm="100000">
                                          <p:val>
                                            <p:strVal val="#ppt_w"/>
                                          </p:val>
                                        </p:tav>
                                      </p:tavLst>
                                    </p:anim>
                                    <p:anim calcmode="lin" valueType="num">
                                      <p:cBhvr additive="base">
                                        <p:cTn id="12" dur="1000"/>
                                        <p:tgtEl>
                                          <p:spTgt spid="344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446"/>
                                        </p:tgtEl>
                                        <p:attrNameLst>
                                          <p:attrName>style.visibility</p:attrName>
                                        </p:attrNameLst>
                                      </p:cBhvr>
                                      <p:to>
                                        <p:strVal val="visible"/>
                                      </p:to>
                                    </p:set>
                                    <p:anim calcmode="lin" valueType="num">
                                      <p:cBhvr additive="base">
                                        <p:cTn id="15" dur="1000"/>
                                        <p:tgtEl>
                                          <p:spTgt spid="3446"/>
                                        </p:tgtEl>
                                        <p:attrNameLst>
                                          <p:attrName>ppt_w</p:attrName>
                                        </p:attrNameLst>
                                      </p:cBhvr>
                                      <p:tavLst>
                                        <p:tav tm="0">
                                          <p:val>
                                            <p:strVal val="0"/>
                                          </p:val>
                                        </p:tav>
                                        <p:tav tm="100000">
                                          <p:val>
                                            <p:strVal val="#ppt_w"/>
                                          </p:val>
                                        </p:tav>
                                      </p:tavLst>
                                    </p:anim>
                                    <p:anim calcmode="lin" valueType="num">
                                      <p:cBhvr additive="base">
                                        <p:cTn id="16" dur="1000"/>
                                        <p:tgtEl>
                                          <p:spTgt spid="344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3"/>
                                        </p:tgtEl>
                                        <p:attrNameLst>
                                          <p:attrName>style.visibility</p:attrName>
                                        </p:attrNameLst>
                                      </p:cBhvr>
                                      <p:to>
                                        <p:strVal val="visible"/>
                                      </p:to>
                                    </p:set>
                                    <p:animEffect transition="in" filter="fade">
                                      <p:cBhvr>
                                        <p:cTn id="34" dur="1000"/>
                                        <p:tgtEl>
                                          <p:spTgt spid="3443"/>
                                        </p:tgtEl>
                                      </p:cBhvr>
                                    </p:animEffect>
                                  </p:childTnLst>
                                </p:cTn>
                              </p:par>
                              <p:par>
                                <p:cTn id="35" presetID="2" presetClass="entr" presetSubtype="1" fill="hold" nodeType="withEffect">
                                  <p:stCondLst>
                                    <p:cond delay="0"/>
                                  </p:stCondLst>
                                  <p:childTnLst>
                                    <p:set>
                                      <p:cBhvr>
                                        <p:cTn id="36" dur="1" fill="hold">
                                          <p:stCondLst>
                                            <p:cond delay="0"/>
                                          </p:stCondLst>
                                        </p:cTn>
                                        <p:tgtEl>
                                          <p:spTgt spid="3437"/>
                                        </p:tgtEl>
                                        <p:attrNameLst>
                                          <p:attrName>style.visibility</p:attrName>
                                        </p:attrNameLst>
                                      </p:cBhvr>
                                      <p:to>
                                        <p:strVal val="visible"/>
                                      </p:to>
                                    </p:set>
                                    <p:anim calcmode="lin" valueType="num">
                                      <p:cBhvr additive="base">
                                        <p:cTn id="37" dur="1000"/>
                                        <p:tgtEl>
                                          <p:spTgt spid="34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0"/>
        <p:cNvGrpSpPr/>
        <p:nvPr/>
      </p:nvGrpSpPr>
      <p:grpSpPr>
        <a:xfrm>
          <a:off x="0" y="0"/>
          <a:ext cx="0" cy="0"/>
          <a:chOff x="0" y="0"/>
          <a:chExt cx="0" cy="0"/>
        </a:xfrm>
      </p:grpSpPr>
      <p:sp>
        <p:nvSpPr>
          <p:cNvPr id="3451" name="Google Shape;3451;p121"/>
          <p:cNvSpPr txBox="1">
            <a:spLocks noGrp="1"/>
          </p:cNvSpPr>
          <p:nvPr>
            <p:ph type="title"/>
          </p:nvPr>
        </p:nvSpPr>
        <p:spPr>
          <a:xfrm>
            <a:off x="2127050" y="539500"/>
            <a:ext cx="4890000" cy="9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452" name="Google Shape;3452;p121"/>
          <p:cNvSpPr txBox="1">
            <a:spLocks noGrp="1"/>
          </p:cNvSpPr>
          <p:nvPr>
            <p:ph type="subTitle" idx="1"/>
          </p:nvPr>
        </p:nvSpPr>
        <p:spPr>
          <a:xfrm>
            <a:off x="2127000" y="1480600"/>
            <a:ext cx="48900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3453" name="Google Shape;3453;p121"/>
          <p:cNvGrpSpPr/>
          <p:nvPr/>
        </p:nvGrpSpPr>
        <p:grpSpPr>
          <a:xfrm>
            <a:off x="5137229" y="3027818"/>
            <a:ext cx="387661" cy="387661"/>
            <a:chOff x="1379798" y="1723250"/>
            <a:chExt cx="397887" cy="397887"/>
          </a:xfrm>
        </p:grpSpPr>
        <p:sp>
          <p:nvSpPr>
            <p:cNvPr id="3454" name="Google Shape;3454;p12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2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2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2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121"/>
          <p:cNvGrpSpPr/>
          <p:nvPr/>
        </p:nvGrpSpPr>
        <p:grpSpPr>
          <a:xfrm>
            <a:off x="3621258" y="3027818"/>
            <a:ext cx="387681" cy="387661"/>
            <a:chOff x="266768" y="1721375"/>
            <a:chExt cx="397907" cy="397887"/>
          </a:xfrm>
        </p:grpSpPr>
        <p:sp>
          <p:nvSpPr>
            <p:cNvPr id="3459" name="Google Shape;3459;p12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2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121"/>
          <p:cNvGrpSpPr/>
          <p:nvPr/>
        </p:nvGrpSpPr>
        <p:grpSpPr>
          <a:xfrm>
            <a:off x="4379264" y="3027818"/>
            <a:ext cx="387641" cy="387661"/>
            <a:chOff x="864491" y="1723250"/>
            <a:chExt cx="397866" cy="397887"/>
          </a:xfrm>
        </p:grpSpPr>
        <p:sp>
          <p:nvSpPr>
            <p:cNvPr id="3462" name="Google Shape;3462;p12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2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2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5" name="Google Shape;3465;p121"/>
          <p:cNvSpPr txBox="1"/>
          <p:nvPr/>
        </p:nvSpPr>
        <p:spPr>
          <a:xfrm>
            <a:off x="2998550" y="4409942"/>
            <a:ext cx="3147000" cy="2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accent1"/>
                </a:solidFill>
                <a:latin typeface="Montserrat Light"/>
                <a:ea typeface="Montserrat Light"/>
                <a:cs typeface="Montserrat Light"/>
                <a:sym typeface="Montserrat Light"/>
              </a:rPr>
              <a:t>Please keep this slide for attribution</a:t>
            </a:r>
            <a:endParaRPr sz="1200">
              <a:solidFill>
                <a:schemeClr val="accent1"/>
              </a:solidFill>
              <a:latin typeface="Montserrat Light"/>
              <a:ea typeface="Montserrat Light"/>
              <a:cs typeface="Montserrat Light"/>
              <a:sym typeface="Montserrat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1"/>
                                        </p:tgtEl>
                                        <p:attrNameLst>
                                          <p:attrName>style.visibility</p:attrName>
                                        </p:attrNameLst>
                                      </p:cBhvr>
                                      <p:to>
                                        <p:strVal val="visible"/>
                                      </p:to>
                                    </p:set>
                                    <p:anim calcmode="lin" valueType="num">
                                      <p:cBhvr additive="base">
                                        <p:cTn id="7" dur="1000"/>
                                        <p:tgtEl>
                                          <p:spTgt spid="345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452"/>
                                        </p:tgtEl>
                                        <p:attrNameLst>
                                          <p:attrName>style.visibility</p:attrName>
                                        </p:attrNameLst>
                                      </p:cBhvr>
                                      <p:to>
                                        <p:strVal val="visible"/>
                                      </p:to>
                                    </p:set>
                                    <p:animEffect transition="in" filter="fade">
                                      <p:cBhvr>
                                        <p:cTn id="10" dur="1000"/>
                                        <p:tgtEl>
                                          <p:spTgt spid="3452"/>
                                        </p:tgtEl>
                                      </p:cBhvr>
                                    </p:animEffect>
                                  </p:childTnLst>
                                </p:cTn>
                              </p:par>
                              <p:par>
                                <p:cTn id="11" presetID="23" presetClass="entr" presetSubtype="16" fill="hold" nodeType="withEffect">
                                  <p:stCondLst>
                                    <p:cond delay="0"/>
                                  </p:stCondLst>
                                  <p:childTnLst>
                                    <p:set>
                                      <p:cBhvr>
                                        <p:cTn id="12" dur="1" fill="hold">
                                          <p:stCondLst>
                                            <p:cond delay="0"/>
                                          </p:stCondLst>
                                        </p:cTn>
                                        <p:tgtEl>
                                          <p:spTgt spid="3453"/>
                                        </p:tgtEl>
                                        <p:attrNameLst>
                                          <p:attrName>style.visibility</p:attrName>
                                        </p:attrNameLst>
                                      </p:cBhvr>
                                      <p:to>
                                        <p:strVal val="visible"/>
                                      </p:to>
                                    </p:set>
                                    <p:anim calcmode="lin" valueType="num">
                                      <p:cBhvr additive="base">
                                        <p:cTn id="13" dur="1000"/>
                                        <p:tgtEl>
                                          <p:spTgt spid="3453"/>
                                        </p:tgtEl>
                                        <p:attrNameLst>
                                          <p:attrName>ppt_w</p:attrName>
                                        </p:attrNameLst>
                                      </p:cBhvr>
                                      <p:tavLst>
                                        <p:tav tm="0">
                                          <p:val>
                                            <p:strVal val="0"/>
                                          </p:val>
                                        </p:tav>
                                        <p:tav tm="100000">
                                          <p:val>
                                            <p:strVal val="#ppt_w"/>
                                          </p:val>
                                        </p:tav>
                                      </p:tavLst>
                                    </p:anim>
                                    <p:anim calcmode="lin" valueType="num">
                                      <p:cBhvr additive="base">
                                        <p:cTn id="14" dur="1000"/>
                                        <p:tgtEl>
                                          <p:spTgt spid="3453"/>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461"/>
                                        </p:tgtEl>
                                        <p:attrNameLst>
                                          <p:attrName>style.visibility</p:attrName>
                                        </p:attrNameLst>
                                      </p:cBhvr>
                                      <p:to>
                                        <p:strVal val="visible"/>
                                      </p:to>
                                    </p:set>
                                    <p:anim calcmode="lin" valueType="num">
                                      <p:cBhvr additive="base">
                                        <p:cTn id="17" dur="1000"/>
                                        <p:tgtEl>
                                          <p:spTgt spid="3461"/>
                                        </p:tgtEl>
                                        <p:attrNameLst>
                                          <p:attrName>ppt_w</p:attrName>
                                        </p:attrNameLst>
                                      </p:cBhvr>
                                      <p:tavLst>
                                        <p:tav tm="0">
                                          <p:val>
                                            <p:strVal val="0"/>
                                          </p:val>
                                        </p:tav>
                                        <p:tav tm="100000">
                                          <p:val>
                                            <p:strVal val="#ppt_w"/>
                                          </p:val>
                                        </p:tav>
                                      </p:tavLst>
                                    </p:anim>
                                    <p:anim calcmode="lin" valueType="num">
                                      <p:cBhvr additive="base">
                                        <p:cTn id="18" dur="1000"/>
                                        <p:tgtEl>
                                          <p:spTgt spid="346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458"/>
                                        </p:tgtEl>
                                        <p:attrNameLst>
                                          <p:attrName>style.visibility</p:attrName>
                                        </p:attrNameLst>
                                      </p:cBhvr>
                                      <p:to>
                                        <p:strVal val="visible"/>
                                      </p:to>
                                    </p:set>
                                    <p:anim calcmode="lin" valueType="num">
                                      <p:cBhvr additive="base">
                                        <p:cTn id="21" dur="1000"/>
                                        <p:tgtEl>
                                          <p:spTgt spid="3458"/>
                                        </p:tgtEl>
                                        <p:attrNameLst>
                                          <p:attrName>ppt_w</p:attrName>
                                        </p:attrNameLst>
                                      </p:cBhvr>
                                      <p:tavLst>
                                        <p:tav tm="0">
                                          <p:val>
                                            <p:strVal val="0"/>
                                          </p:val>
                                        </p:tav>
                                        <p:tav tm="100000">
                                          <p:val>
                                            <p:strVal val="#ppt_w"/>
                                          </p:val>
                                        </p:tav>
                                      </p:tavLst>
                                    </p:anim>
                                    <p:anim calcmode="lin" valueType="num">
                                      <p:cBhvr additive="base">
                                        <p:cTn id="22" dur="1000"/>
                                        <p:tgtEl>
                                          <p:spTgt spid="34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5"/>
        <p:cNvGrpSpPr/>
        <p:nvPr/>
      </p:nvGrpSpPr>
      <p:grpSpPr>
        <a:xfrm>
          <a:off x="0" y="0"/>
          <a:ext cx="0" cy="0"/>
          <a:chOff x="0" y="0"/>
          <a:chExt cx="0" cy="0"/>
        </a:xfrm>
      </p:grpSpPr>
      <p:sp>
        <p:nvSpPr>
          <p:cNvPr id="1556" name="Google Shape;1556;p68"/>
          <p:cNvSpPr txBox="1">
            <a:spLocks noGrp="1"/>
          </p:cNvSpPr>
          <p:nvPr>
            <p:ph type="title"/>
          </p:nvPr>
        </p:nvSpPr>
        <p:spPr>
          <a:xfrm>
            <a:off x="3167988" y="2590888"/>
            <a:ext cx="2808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Our company</a:t>
            </a:r>
            <a:endParaRPr>
              <a:solidFill>
                <a:schemeClr val="tx1"/>
              </a:solidFill>
            </a:endParaRPr>
          </a:p>
        </p:txBody>
      </p:sp>
      <p:sp>
        <p:nvSpPr>
          <p:cNvPr id="1557" name="Google Shape;1557;p68"/>
          <p:cNvSpPr txBox="1">
            <a:spLocks noGrp="1"/>
          </p:cNvSpPr>
          <p:nvPr>
            <p:ph type="body" idx="1"/>
          </p:nvPr>
        </p:nvSpPr>
        <p:spPr>
          <a:xfrm>
            <a:off x="2298000" y="3166525"/>
            <a:ext cx="4548000" cy="82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Earth is the third planet from the Sun and the only one that harbors life in the Solar System. This is where we all live on</a:t>
            </a:r>
            <a:endParaRPr>
              <a:solidFill>
                <a:schemeClr val="tx1"/>
              </a:solidFill>
            </a:endParaRPr>
          </a:p>
        </p:txBody>
      </p:sp>
      <p:grpSp>
        <p:nvGrpSpPr>
          <p:cNvPr id="1558" name="Google Shape;1558;p68"/>
          <p:cNvGrpSpPr/>
          <p:nvPr/>
        </p:nvGrpSpPr>
        <p:grpSpPr>
          <a:xfrm>
            <a:off x="3884024" y="1130050"/>
            <a:ext cx="1290972" cy="1303502"/>
            <a:chOff x="3884024" y="1130050"/>
            <a:chExt cx="1290972" cy="1303502"/>
          </a:xfrm>
        </p:grpSpPr>
        <p:sp>
          <p:nvSpPr>
            <p:cNvPr id="1559" name="Google Shape;1559;p68"/>
            <p:cNvSpPr/>
            <p:nvPr/>
          </p:nvSpPr>
          <p:spPr>
            <a:xfrm>
              <a:off x="3884024" y="1130050"/>
              <a:ext cx="1290972" cy="1303502"/>
            </a:xfrm>
            <a:custGeom>
              <a:avLst/>
              <a:gdLst/>
              <a:ahLst/>
              <a:cxnLst/>
              <a:rect l="l" t="t" r="r" b="b"/>
              <a:pathLst>
                <a:path w="56871" h="57423" extrusionOk="0">
                  <a:moveTo>
                    <a:pt x="50235" y="0"/>
                  </a:moveTo>
                  <a:cubicBezTo>
                    <a:pt x="49568" y="0"/>
                    <a:pt x="48833" y="48"/>
                    <a:pt x="48026" y="144"/>
                  </a:cubicBezTo>
                  <a:cubicBezTo>
                    <a:pt x="39788" y="1086"/>
                    <a:pt x="22068" y="6922"/>
                    <a:pt x="11946" y="11481"/>
                  </a:cubicBezTo>
                  <a:cubicBezTo>
                    <a:pt x="1399" y="16223"/>
                    <a:pt x="0" y="26679"/>
                    <a:pt x="6718" y="34278"/>
                  </a:cubicBezTo>
                  <a:cubicBezTo>
                    <a:pt x="13405" y="41877"/>
                    <a:pt x="25594" y="51725"/>
                    <a:pt x="33588" y="55707"/>
                  </a:cubicBezTo>
                  <a:cubicBezTo>
                    <a:pt x="35817" y="56826"/>
                    <a:pt x="38038" y="57422"/>
                    <a:pt x="40147" y="57422"/>
                  </a:cubicBezTo>
                  <a:cubicBezTo>
                    <a:pt x="45600" y="57422"/>
                    <a:pt x="50311" y="53436"/>
                    <a:pt x="52524" y="44187"/>
                  </a:cubicBezTo>
                  <a:cubicBezTo>
                    <a:pt x="55594" y="31360"/>
                    <a:pt x="56871" y="22363"/>
                    <a:pt x="56871" y="12727"/>
                  </a:cubicBezTo>
                  <a:cubicBezTo>
                    <a:pt x="56871" y="4064"/>
                    <a:pt x="56376" y="0"/>
                    <a:pt x="50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0" name="Google Shape;1560;p68"/>
            <p:cNvSpPr/>
            <p:nvPr/>
          </p:nvSpPr>
          <p:spPr>
            <a:xfrm>
              <a:off x="4539467" y="1583181"/>
              <a:ext cx="329831" cy="387103"/>
            </a:xfrm>
            <a:custGeom>
              <a:avLst/>
              <a:gdLst/>
              <a:ahLst/>
              <a:cxnLst/>
              <a:rect l="l" t="t" r="r" b="b"/>
              <a:pathLst>
                <a:path w="14530" h="17053" extrusionOk="0">
                  <a:moveTo>
                    <a:pt x="8025" y="3983"/>
                  </a:moveTo>
                  <a:cubicBezTo>
                    <a:pt x="8329" y="3983"/>
                    <a:pt x="8602" y="4074"/>
                    <a:pt x="8815" y="4287"/>
                  </a:cubicBezTo>
                  <a:cubicBezTo>
                    <a:pt x="9058" y="4469"/>
                    <a:pt x="9149" y="4803"/>
                    <a:pt x="9149" y="5259"/>
                  </a:cubicBezTo>
                  <a:cubicBezTo>
                    <a:pt x="9149" y="5806"/>
                    <a:pt x="9028" y="6141"/>
                    <a:pt x="8754" y="6323"/>
                  </a:cubicBezTo>
                  <a:cubicBezTo>
                    <a:pt x="8511" y="6505"/>
                    <a:pt x="8207" y="6597"/>
                    <a:pt x="7903" y="6597"/>
                  </a:cubicBezTo>
                  <a:lnTo>
                    <a:pt x="4712" y="6597"/>
                  </a:lnTo>
                  <a:lnTo>
                    <a:pt x="4712" y="3983"/>
                  </a:lnTo>
                  <a:close/>
                  <a:moveTo>
                    <a:pt x="8572" y="10244"/>
                  </a:moveTo>
                  <a:cubicBezTo>
                    <a:pt x="8906" y="10244"/>
                    <a:pt x="9210" y="10396"/>
                    <a:pt x="9423" y="10670"/>
                  </a:cubicBezTo>
                  <a:cubicBezTo>
                    <a:pt x="9666" y="10943"/>
                    <a:pt x="9757" y="11308"/>
                    <a:pt x="9757" y="11703"/>
                  </a:cubicBezTo>
                  <a:cubicBezTo>
                    <a:pt x="9757" y="12159"/>
                    <a:pt x="9636" y="12493"/>
                    <a:pt x="9362" y="12737"/>
                  </a:cubicBezTo>
                  <a:cubicBezTo>
                    <a:pt x="9089" y="12980"/>
                    <a:pt x="8785" y="13101"/>
                    <a:pt x="8389" y="13101"/>
                  </a:cubicBezTo>
                  <a:lnTo>
                    <a:pt x="4712" y="13101"/>
                  </a:lnTo>
                  <a:lnTo>
                    <a:pt x="4712" y="10244"/>
                  </a:lnTo>
                  <a:close/>
                  <a:moveTo>
                    <a:pt x="0" y="1"/>
                  </a:moveTo>
                  <a:lnTo>
                    <a:pt x="0" y="17053"/>
                  </a:lnTo>
                  <a:lnTo>
                    <a:pt x="8389" y="17053"/>
                  </a:lnTo>
                  <a:cubicBezTo>
                    <a:pt x="9241" y="17053"/>
                    <a:pt x="10000" y="16962"/>
                    <a:pt x="10760" y="16810"/>
                  </a:cubicBezTo>
                  <a:cubicBezTo>
                    <a:pt x="11490" y="16627"/>
                    <a:pt x="12159" y="16354"/>
                    <a:pt x="12706" y="16019"/>
                  </a:cubicBezTo>
                  <a:cubicBezTo>
                    <a:pt x="13283" y="15655"/>
                    <a:pt x="13709" y="15199"/>
                    <a:pt x="14043" y="14651"/>
                  </a:cubicBezTo>
                  <a:cubicBezTo>
                    <a:pt x="14347" y="14104"/>
                    <a:pt x="14529" y="13436"/>
                    <a:pt x="14529" y="12676"/>
                  </a:cubicBezTo>
                  <a:cubicBezTo>
                    <a:pt x="14529" y="11460"/>
                    <a:pt x="14225" y="10518"/>
                    <a:pt x="13648" y="9819"/>
                  </a:cubicBezTo>
                  <a:cubicBezTo>
                    <a:pt x="13101" y="9089"/>
                    <a:pt x="12341" y="8603"/>
                    <a:pt x="11338" y="8299"/>
                  </a:cubicBezTo>
                  <a:cubicBezTo>
                    <a:pt x="12159" y="7934"/>
                    <a:pt x="12766" y="7387"/>
                    <a:pt x="13162" y="6657"/>
                  </a:cubicBezTo>
                  <a:cubicBezTo>
                    <a:pt x="13587" y="5928"/>
                    <a:pt x="13800" y="5168"/>
                    <a:pt x="13800" y="4347"/>
                  </a:cubicBezTo>
                  <a:cubicBezTo>
                    <a:pt x="13800" y="3831"/>
                    <a:pt x="13709" y="3284"/>
                    <a:pt x="13496" y="2767"/>
                  </a:cubicBezTo>
                  <a:cubicBezTo>
                    <a:pt x="13344" y="2250"/>
                    <a:pt x="13070" y="1794"/>
                    <a:pt x="12736" y="1369"/>
                  </a:cubicBezTo>
                  <a:cubicBezTo>
                    <a:pt x="12402" y="973"/>
                    <a:pt x="12007" y="639"/>
                    <a:pt x="11520" y="366"/>
                  </a:cubicBezTo>
                  <a:cubicBezTo>
                    <a:pt x="11034" y="122"/>
                    <a:pt x="10487" y="1"/>
                    <a:pt x="9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1" name="Google Shape;1561;p68"/>
            <p:cNvSpPr/>
            <p:nvPr/>
          </p:nvSpPr>
          <p:spPr>
            <a:xfrm>
              <a:off x="4200037" y="2249723"/>
              <a:ext cx="118017" cy="94546"/>
            </a:xfrm>
            <a:custGeom>
              <a:avLst/>
              <a:gdLst/>
              <a:ahLst/>
              <a:cxnLst/>
              <a:rect l="l" t="t" r="r" b="b"/>
              <a:pathLst>
                <a:path w="5199" h="4165" extrusionOk="0">
                  <a:moveTo>
                    <a:pt x="3587" y="1"/>
                  </a:moveTo>
                  <a:cubicBezTo>
                    <a:pt x="3344" y="1"/>
                    <a:pt x="3162" y="31"/>
                    <a:pt x="2979" y="122"/>
                  </a:cubicBezTo>
                  <a:cubicBezTo>
                    <a:pt x="2827" y="183"/>
                    <a:pt x="2675" y="274"/>
                    <a:pt x="2554" y="426"/>
                  </a:cubicBezTo>
                  <a:cubicBezTo>
                    <a:pt x="2432" y="548"/>
                    <a:pt x="2341" y="730"/>
                    <a:pt x="2250" y="912"/>
                  </a:cubicBezTo>
                  <a:cubicBezTo>
                    <a:pt x="2159" y="1095"/>
                    <a:pt x="2098" y="1308"/>
                    <a:pt x="2007" y="1551"/>
                  </a:cubicBezTo>
                  <a:cubicBezTo>
                    <a:pt x="1976" y="1672"/>
                    <a:pt x="1916" y="1824"/>
                    <a:pt x="1885" y="1946"/>
                  </a:cubicBezTo>
                  <a:cubicBezTo>
                    <a:pt x="1855" y="2067"/>
                    <a:pt x="1824" y="2159"/>
                    <a:pt x="1794" y="2219"/>
                  </a:cubicBezTo>
                  <a:cubicBezTo>
                    <a:pt x="1764" y="2311"/>
                    <a:pt x="1703" y="2371"/>
                    <a:pt x="1672" y="2432"/>
                  </a:cubicBezTo>
                  <a:cubicBezTo>
                    <a:pt x="1612" y="2463"/>
                    <a:pt x="1581" y="2493"/>
                    <a:pt x="1490" y="2493"/>
                  </a:cubicBezTo>
                  <a:cubicBezTo>
                    <a:pt x="1399" y="2493"/>
                    <a:pt x="1338" y="2463"/>
                    <a:pt x="1308" y="2371"/>
                  </a:cubicBezTo>
                  <a:cubicBezTo>
                    <a:pt x="1277" y="2311"/>
                    <a:pt x="1247" y="2189"/>
                    <a:pt x="1247" y="2067"/>
                  </a:cubicBezTo>
                  <a:cubicBezTo>
                    <a:pt x="1247" y="1915"/>
                    <a:pt x="1277" y="1763"/>
                    <a:pt x="1338" y="1612"/>
                  </a:cubicBezTo>
                  <a:cubicBezTo>
                    <a:pt x="1368" y="1460"/>
                    <a:pt x="1429" y="1308"/>
                    <a:pt x="1490" y="1186"/>
                  </a:cubicBezTo>
                  <a:cubicBezTo>
                    <a:pt x="1551" y="1034"/>
                    <a:pt x="1642" y="882"/>
                    <a:pt x="1733" y="730"/>
                  </a:cubicBezTo>
                  <a:lnTo>
                    <a:pt x="578" y="122"/>
                  </a:lnTo>
                  <a:cubicBezTo>
                    <a:pt x="517" y="244"/>
                    <a:pt x="457" y="365"/>
                    <a:pt x="396" y="517"/>
                  </a:cubicBezTo>
                  <a:cubicBezTo>
                    <a:pt x="305" y="669"/>
                    <a:pt x="244" y="821"/>
                    <a:pt x="213" y="973"/>
                  </a:cubicBezTo>
                  <a:cubicBezTo>
                    <a:pt x="153" y="1156"/>
                    <a:pt x="92" y="1308"/>
                    <a:pt x="61" y="1490"/>
                  </a:cubicBezTo>
                  <a:cubicBezTo>
                    <a:pt x="31" y="1672"/>
                    <a:pt x="1" y="1855"/>
                    <a:pt x="1" y="2037"/>
                  </a:cubicBezTo>
                  <a:cubicBezTo>
                    <a:pt x="1" y="2280"/>
                    <a:pt x="61" y="2523"/>
                    <a:pt x="122" y="2767"/>
                  </a:cubicBezTo>
                  <a:cubicBezTo>
                    <a:pt x="183" y="2979"/>
                    <a:pt x="305" y="3192"/>
                    <a:pt x="457" y="3374"/>
                  </a:cubicBezTo>
                  <a:cubicBezTo>
                    <a:pt x="578" y="3526"/>
                    <a:pt x="761" y="3678"/>
                    <a:pt x="973" y="3770"/>
                  </a:cubicBezTo>
                  <a:cubicBezTo>
                    <a:pt x="1216" y="3891"/>
                    <a:pt x="1460" y="3922"/>
                    <a:pt x="1733" y="3922"/>
                  </a:cubicBezTo>
                  <a:cubicBezTo>
                    <a:pt x="1916" y="3922"/>
                    <a:pt x="2098" y="3922"/>
                    <a:pt x="2220" y="3861"/>
                  </a:cubicBezTo>
                  <a:cubicBezTo>
                    <a:pt x="2371" y="3800"/>
                    <a:pt x="2493" y="3739"/>
                    <a:pt x="2615" y="3618"/>
                  </a:cubicBezTo>
                  <a:cubicBezTo>
                    <a:pt x="2736" y="3526"/>
                    <a:pt x="2827" y="3374"/>
                    <a:pt x="2919" y="3222"/>
                  </a:cubicBezTo>
                  <a:cubicBezTo>
                    <a:pt x="3010" y="3071"/>
                    <a:pt x="3071" y="2858"/>
                    <a:pt x="3162" y="2645"/>
                  </a:cubicBezTo>
                  <a:cubicBezTo>
                    <a:pt x="3223" y="2493"/>
                    <a:pt x="3253" y="2341"/>
                    <a:pt x="3283" y="2219"/>
                  </a:cubicBezTo>
                  <a:cubicBezTo>
                    <a:pt x="3344" y="2067"/>
                    <a:pt x="3375" y="1946"/>
                    <a:pt x="3405" y="1855"/>
                  </a:cubicBezTo>
                  <a:cubicBezTo>
                    <a:pt x="3435" y="1733"/>
                    <a:pt x="3496" y="1672"/>
                    <a:pt x="3557" y="1612"/>
                  </a:cubicBezTo>
                  <a:cubicBezTo>
                    <a:pt x="3587" y="1551"/>
                    <a:pt x="3648" y="1520"/>
                    <a:pt x="3739" y="1520"/>
                  </a:cubicBezTo>
                  <a:cubicBezTo>
                    <a:pt x="3800" y="1520"/>
                    <a:pt x="3861" y="1551"/>
                    <a:pt x="3891" y="1612"/>
                  </a:cubicBezTo>
                  <a:cubicBezTo>
                    <a:pt x="3922" y="1672"/>
                    <a:pt x="3952" y="1763"/>
                    <a:pt x="3952" y="1915"/>
                  </a:cubicBezTo>
                  <a:cubicBezTo>
                    <a:pt x="3952" y="2128"/>
                    <a:pt x="3922" y="2311"/>
                    <a:pt x="3861" y="2523"/>
                  </a:cubicBezTo>
                  <a:cubicBezTo>
                    <a:pt x="3800" y="2706"/>
                    <a:pt x="3739" y="2888"/>
                    <a:pt x="3679" y="3040"/>
                  </a:cubicBezTo>
                  <a:cubicBezTo>
                    <a:pt x="3587" y="3222"/>
                    <a:pt x="3496" y="3374"/>
                    <a:pt x="3375" y="3557"/>
                  </a:cubicBezTo>
                  <a:lnTo>
                    <a:pt x="4621" y="4165"/>
                  </a:lnTo>
                  <a:cubicBezTo>
                    <a:pt x="4712" y="4013"/>
                    <a:pt x="4773" y="3830"/>
                    <a:pt x="4864" y="3648"/>
                  </a:cubicBezTo>
                  <a:cubicBezTo>
                    <a:pt x="4925" y="3466"/>
                    <a:pt x="4986" y="3283"/>
                    <a:pt x="5046" y="3101"/>
                  </a:cubicBezTo>
                  <a:cubicBezTo>
                    <a:pt x="5107" y="2919"/>
                    <a:pt x="5138" y="2706"/>
                    <a:pt x="5168" y="2523"/>
                  </a:cubicBezTo>
                  <a:cubicBezTo>
                    <a:pt x="5198" y="2311"/>
                    <a:pt x="5198" y="2128"/>
                    <a:pt x="5198" y="1946"/>
                  </a:cubicBezTo>
                  <a:cubicBezTo>
                    <a:pt x="5198" y="1703"/>
                    <a:pt x="5198" y="1460"/>
                    <a:pt x="5138" y="1247"/>
                  </a:cubicBezTo>
                  <a:cubicBezTo>
                    <a:pt x="5077" y="1004"/>
                    <a:pt x="4986" y="791"/>
                    <a:pt x="4864" y="608"/>
                  </a:cubicBezTo>
                  <a:cubicBezTo>
                    <a:pt x="4742" y="426"/>
                    <a:pt x="4560" y="274"/>
                    <a:pt x="4378" y="183"/>
                  </a:cubicBezTo>
                  <a:cubicBezTo>
                    <a:pt x="4165" y="61"/>
                    <a:pt x="3891" y="1"/>
                    <a:pt x="3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2" name="Google Shape;1562;p68"/>
            <p:cNvSpPr/>
            <p:nvPr/>
          </p:nvSpPr>
          <p:spPr>
            <a:xfrm>
              <a:off x="4201422" y="2053066"/>
              <a:ext cx="115248" cy="97996"/>
            </a:xfrm>
            <a:custGeom>
              <a:avLst/>
              <a:gdLst/>
              <a:ahLst/>
              <a:cxnLst/>
              <a:rect l="l" t="t" r="r" b="b"/>
              <a:pathLst>
                <a:path w="5077" h="4317" extrusionOk="0">
                  <a:moveTo>
                    <a:pt x="0" y="1"/>
                  </a:moveTo>
                  <a:lnTo>
                    <a:pt x="0" y="4317"/>
                  </a:lnTo>
                  <a:lnTo>
                    <a:pt x="1216" y="4317"/>
                  </a:lnTo>
                  <a:lnTo>
                    <a:pt x="1216" y="2858"/>
                  </a:lnTo>
                  <a:lnTo>
                    <a:pt x="5077" y="2858"/>
                  </a:lnTo>
                  <a:lnTo>
                    <a:pt x="5077" y="1460"/>
                  </a:lnTo>
                  <a:lnTo>
                    <a:pt x="1216" y="1460"/>
                  </a:lnTo>
                  <a:lnTo>
                    <a:pt x="1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3" name="Google Shape;1563;p68"/>
            <p:cNvSpPr/>
            <p:nvPr/>
          </p:nvSpPr>
          <p:spPr>
            <a:xfrm>
              <a:off x="4201422" y="1846080"/>
              <a:ext cx="116633" cy="104193"/>
            </a:xfrm>
            <a:custGeom>
              <a:avLst/>
              <a:gdLst/>
              <a:ahLst/>
              <a:cxnLst/>
              <a:rect l="l" t="t" r="r" b="b"/>
              <a:pathLst>
                <a:path w="5138" h="4590" extrusionOk="0">
                  <a:moveTo>
                    <a:pt x="0" y="0"/>
                  </a:moveTo>
                  <a:lnTo>
                    <a:pt x="0" y="1398"/>
                  </a:lnTo>
                  <a:lnTo>
                    <a:pt x="2614" y="1398"/>
                  </a:lnTo>
                  <a:cubicBezTo>
                    <a:pt x="2766" y="1398"/>
                    <a:pt x="2949" y="1398"/>
                    <a:pt x="3101" y="1459"/>
                  </a:cubicBezTo>
                  <a:cubicBezTo>
                    <a:pt x="3253" y="1490"/>
                    <a:pt x="3374" y="1520"/>
                    <a:pt x="3496" y="1611"/>
                  </a:cubicBezTo>
                  <a:cubicBezTo>
                    <a:pt x="3618" y="1672"/>
                    <a:pt x="3709" y="1763"/>
                    <a:pt x="3769" y="1885"/>
                  </a:cubicBezTo>
                  <a:cubicBezTo>
                    <a:pt x="3861" y="2006"/>
                    <a:pt x="3891" y="2128"/>
                    <a:pt x="3891" y="2310"/>
                  </a:cubicBezTo>
                  <a:cubicBezTo>
                    <a:pt x="3891" y="2462"/>
                    <a:pt x="3861" y="2614"/>
                    <a:pt x="3800" y="2705"/>
                  </a:cubicBezTo>
                  <a:cubicBezTo>
                    <a:pt x="3709" y="2827"/>
                    <a:pt x="3618" y="2918"/>
                    <a:pt x="3496" y="2979"/>
                  </a:cubicBezTo>
                  <a:cubicBezTo>
                    <a:pt x="3374" y="3070"/>
                    <a:pt x="3253" y="3100"/>
                    <a:pt x="3101" y="3131"/>
                  </a:cubicBezTo>
                  <a:cubicBezTo>
                    <a:pt x="2949" y="3192"/>
                    <a:pt x="2766" y="3192"/>
                    <a:pt x="2614" y="3192"/>
                  </a:cubicBezTo>
                  <a:lnTo>
                    <a:pt x="0" y="3192"/>
                  </a:lnTo>
                  <a:lnTo>
                    <a:pt x="0" y="4590"/>
                  </a:lnTo>
                  <a:lnTo>
                    <a:pt x="2614" y="4590"/>
                  </a:lnTo>
                  <a:cubicBezTo>
                    <a:pt x="2949" y="4590"/>
                    <a:pt x="3283" y="4559"/>
                    <a:pt x="3587" y="4468"/>
                  </a:cubicBezTo>
                  <a:cubicBezTo>
                    <a:pt x="3891" y="4377"/>
                    <a:pt x="4134" y="4256"/>
                    <a:pt x="4377" y="4043"/>
                  </a:cubicBezTo>
                  <a:cubicBezTo>
                    <a:pt x="4590" y="3860"/>
                    <a:pt x="4803" y="3617"/>
                    <a:pt x="4925" y="3344"/>
                  </a:cubicBezTo>
                  <a:cubicBezTo>
                    <a:pt x="5046" y="3040"/>
                    <a:pt x="5137" y="2705"/>
                    <a:pt x="5137" y="2310"/>
                  </a:cubicBezTo>
                  <a:cubicBezTo>
                    <a:pt x="5137" y="1915"/>
                    <a:pt x="5077" y="1581"/>
                    <a:pt x="4925" y="1277"/>
                  </a:cubicBezTo>
                  <a:cubicBezTo>
                    <a:pt x="4803" y="1003"/>
                    <a:pt x="4621" y="760"/>
                    <a:pt x="4408" y="547"/>
                  </a:cubicBezTo>
                  <a:cubicBezTo>
                    <a:pt x="4165" y="365"/>
                    <a:pt x="3921" y="213"/>
                    <a:pt x="3618" y="122"/>
                  </a:cubicBezTo>
                  <a:cubicBezTo>
                    <a:pt x="3283" y="31"/>
                    <a:pt x="2979" y="0"/>
                    <a:pt x="2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4" name="Google Shape;1564;p68"/>
            <p:cNvSpPr/>
            <p:nvPr/>
          </p:nvSpPr>
          <p:spPr>
            <a:xfrm>
              <a:off x="4201422" y="1632170"/>
              <a:ext cx="115248" cy="102831"/>
            </a:xfrm>
            <a:custGeom>
              <a:avLst/>
              <a:gdLst/>
              <a:ahLst/>
              <a:cxnLst/>
              <a:rect l="l" t="t" r="r" b="b"/>
              <a:pathLst>
                <a:path w="5077" h="4530" extrusionOk="0">
                  <a:moveTo>
                    <a:pt x="2523" y="1429"/>
                  </a:moveTo>
                  <a:cubicBezTo>
                    <a:pt x="2736" y="1429"/>
                    <a:pt x="2888" y="1460"/>
                    <a:pt x="3070" y="1520"/>
                  </a:cubicBezTo>
                  <a:cubicBezTo>
                    <a:pt x="3222" y="1551"/>
                    <a:pt x="3374" y="1642"/>
                    <a:pt x="3496" y="1733"/>
                  </a:cubicBezTo>
                  <a:cubicBezTo>
                    <a:pt x="3618" y="1824"/>
                    <a:pt x="3709" y="1946"/>
                    <a:pt x="3769" y="2098"/>
                  </a:cubicBezTo>
                  <a:cubicBezTo>
                    <a:pt x="3830" y="2219"/>
                    <a:pt x="3861" y="2402"/>
                    <a:pt x="3861" y="2584"/>
                  </a:cubicBezTo>
                  <a:lnTo>
                    <a:pt x="3861" y="3131"/>
                  </a:lnTo>
                  <a:lnTo>
                    <a:pt x="1216" y="3131"/>
                  </a:lnTo>
                  <a:lnTo>
                    <a:pt x="1216" y="2584"/>
                  </a:lnTo>
                  <a:cubicBezTo>
                    <a:pt x="1216" y="2402"/>
                    <a:pt x="1247" y="2250"/>
                    <a:pt x="1307" y="2098"/>
                  </a:cubicBezTo>
                  <a:cubicBezTo>
                    <a:pt x="1368" y="1946"/>
                    <a:pt x="1459" y="1824"/>
                    <a:pt x="1581" y="1733"/>
                  </a:cubicBezTo>
                  <a:cubicBezTo>
                    <a:pt x="1703" y="1642"/>
                    <a:pt x="1824" y="1551"/>
                    <a:pt x="2007" y="1520"/>
                  </a:cubicBezTo>
                  <a:cubicBezTo>
                    <a:pt x="2159" y="1460"/>
                    <a:pt x="2341" y="1429"/>
                    <a:pt x="2523" y="1429"/>
                  </a:cubicBezTo>
                  <a:close/>
                  <a:moveTo>
                    <a:pt x="2523" y="1"/>
                  </a:moveTo>
                  <a:cubicBezTo>
                    <a:pt x="2189" y="1"/>
                    <a:pt x="1855" y="61"/>
                    <a:pt x="1551" y="183"/>
                  </a:cubicBezTo>
                  <a:cubicBezTo>
                    <a:pt x="1247" y="274"/>
                    <a:pt x="973" y="456"/>
                    <a:pt x="730" y="669"/>
                  </a:cubicBezTo>
                  <a:cubicBezTo>
                    <a:pt x="517" y="882"/>
                    <a:pt x="335" y="1156"/>
                    <a:pt x="183" y="1460"/>
                  </a:cubicBezTo>
                  <a:cubicBezTo>
                    <a:pt x="61" y="1794"/>
                    <a:pt x="0" y="2159"/>
                    <a:pt x="0" y="2584"/>
                  </a:cubicBezTo>
                  <a:lnTo>
                    <a:pt x="0" y="4529"/>
                  </a:lnTo>
                  <a:lnTo>
                    <a:pt x="5077" y="4529"/>
                  </a:lnTo>
                  <a:lnTo>
                    <a:pt x="5077" y="2584"/>
                  </a:lnTo>
                  <a:cubicBezTo>
                    <a:pt x="5077" y="2189"/>
                    <a:pt x="5016" y="1824"/>
                    <a:pt x="4894" y="1520"/>
                  </a:cubicBezTo>
                  <a:cubicBezTo>
                    <a:pt x="4773" y="1216"/>
                    <a:pt x="4621" y="943"/>
                    <a:pt x="4377" y="700"/>
                  </a:cubicBezTo>
                  <a:cubicBezTo>
                    <a:pt x="4165" y="487"/>
                    <a:pt x="3891" y="304"/>
                    <a:pt x="3587" y="183"/>
                  </a:cubicBezTo>
                  <a:cubicBezTo>
                    <a:pt x="3283" y="61"/>
                    <a:pt x="2918" y="1"/>
                    <a:pt x="2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5" name="Google Shape;1565;p68"/>
            <p:cNvSpPr/>
            <p:nvPr/>
          </p:nvSpPr>
          <p:spPr>
            <a:xfrm>
              <a:off x="4201422" y="1494171"/>
              <a:ext cx="115248" cy="31757"/>
            </a:xfrm>
            <a:custGeom>
              <a:avLst/>
              <a:gdLst/>
              <a:ahLst/>
              <a:cxnLst/>
              <a:rect l="l" t="t" r="r" b="b"/>
              <a:pathLst>
                <a:path w="5077" h="1399" extrusionOk="0">
                  <a:moveTo>
                    <a:pt x="0" y="0"/>
                  </a:moveTo>
                  <a:lnTo>
                    <a:pt x="0" y="1399"/>
                  </a:lnTo>
                  <a:lnTo>
                    <a:pt x="5077" y="1399"/>
                  </a:lnTo>
                  <a:lnTo>
                    <a:pt x="50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6" name="Google Shape;1566;p68"/>
            <p:cNvSpPr/>
            <p:nvPr/>
          </p:nvSpPr>
          <p:spPr>
            <a:xfrm>
              <a:off x="4200741" y="1270614"/>
              <a:ext cx="117314" cy="117314"/>
            </a:xfrm>
            <a:custGeom>
              <a:avLst/>
              <a:gdLst/>
              <a:ahLst/>
              <a:cxnLst/>
              <a:rect l="l" t="t" r="r" b="b"/>
              <a:pathLst>
                <a:path w="5168" h="5168" extrusionOk="0">
                  <a:moveTo>
                    <a:pt x="2553" y="1398"/>
                  </a:moveTo>
                  <a:cubicBezTo>
                    <a:pt x="2736" y="1398"/>
                    <a:pt x="2888" y="1429"/>
                    <a:pt x="3070" y="1490"/>
                  </a:cubicBezTo>
                  <a:cubicBezTo>
                    <a:pt x="3222" y="1520"/>
                    <a:pt x="3374" y="1581"/>
                    <a:pt x="3496" y="1702"/>
                  </a:cubicBezTo>
                  <a:cubicBezTo>
                    <a:pt x="3617" y="1794"/>
                    <a:pt x="3708" y="1885"/>
                    <a:pt x="3799" y="2037"/>
                  </a:cubicBezTo>
                  <a:cubicBezTo>
                    <a:pt x="3891" y="2189"/>
                    <a:pt x="3921" y="2371"/>
                    <a:pt x="3921" y="2584"/>
                  </a:cubicBezTo>
                  <a:cubicBezTo>
                    <a:pt x="3921" y="2766"/>
                    <a:pt x="3891" y="2949"/>
                    <a:pt x="3799" y="3101"/>
                  </a:cubicBezTo>
                  <a:cubicBezTo>
                    <a:pt x="3739" y="3222"/>
                    <a:pt x="3617" y="3344"/>
                    <a:pt x="3496" y="3465"/>
                  </a:cubicBezTo>
                  <a:cubicBezTo>
                    <a:pt x="3374" y="3557"/>
                    <a:pt x="3222" y="3617"/>
                    <a:pt x="3070" y="3678"/>
                  </a:cubicBezTo>
                  <a:cubicBezTo>
                    <a:pt x="2918" y="3708"/>
                    <a:pt x="2736" y="3739"/>
                    <a:pt x="2584" y="3739"/>
                  </a:cubicBezTo>
                  <a:cubicBezTo>
                    <a:pt x="2401" y="3739"/>
                    <a:pt x="2249" y="3708"/>
                    <a:pt x="2097" y="3678"/>
                  </a:cubicBezTo>
                  <a:cubicBezTo>
                    <a:pt x="1915" y="3617"/>
                    <a:pt x="1793" y="3557"/>
                    <a:pt x="1672" y="3465"/>
                  </a:cubicBezTo>
                  <a:cubicBezTo>
                    <a:pt x="1520" y="3374"/>
                    <a:pt x="1429" y="3253"/>
                    <a:pt x="1337" y="3101"/>
                  </a:cubicBezTo>
                  <a:cubicBezTo>
                    <a:pt x="1277" y="2949"/>
                    <a:pt x="1246" y="2766"/>
                    <a:pt x="1246" y="2584"/>
                  </a:cubicBezTo>
                  <a:cubicBezTo>
                    <a:pt x="1246" y="2371"/>
                    <a:pt x="1277" y="2219"/>
                    <a:pt x="1337" y="2067"/>
                  </a:cubicBezTo>
                  <a:cubicBezTo>
                    <a:pt x="1429" y="1915"/>
                    <a:pt x="1520" y="1794"/>
                    <a:pt x="1641" y="1702"/>
                  </a:cubicBezTo>
                  <a:cubicBezTo>
                    <a:pt x="1763" y="1611"/>
                    <a:pt x="1915" y="1520"/>
                    <a:pt x="2067" y="1490"/>
                  </a:cubicBezTo>
                  <a:cubicBezTo>
                    <a:pt x="2219" y="1429"/>
                    <a:pt x="2401" y="1398"/>
                    <a:pt x="2553" y="1398"/>
                  </a:cubicBezTo>
                  <a:close/>
                  <a:moveTo>
                    <a:pt x="2584" y="0"/>
                  </a:moveTo>
                  <a:cubicBezTo>
                    <a:pt x="2280" y="0"/>
                    <a:pt x="1945" y="61"/>
                    <a:pt x="1641" y="183"/>
                  </a:cubicBezTo>
                  <a:cubicBezTo>
                    <a:pt x="1337" y="304"/>
                    <a:pt x="1064" y="456"/>
                    <a:pt x="790" y="699"/>
                  </a:cubicBezTo>
                  <a:cubicBezTo>
                    <a:pt x="547" y="912"/>
                    <a:pt x="365" y="1186"/>
                    <a:pt x="213" y="1490"/>
                  </a:cubicBezTo>
                  <a:cubicBezTo>
                    <a:pt x="61" y="1824"/>
                    <a:pt x="0" y="2158"/>
                    <a:pt x="0" y="2553"/>
                  </a:cubicBezTo>
                  <a:cubicBezTo>
                    <a:pt x="0" y="2918"/>
                    <a:pt x="61" y="3283"/>
                    <a:pt x="213" y="3587"/>
                  </a:cubicBezTo>
                  <a:cubicBezTo>
                    <a:pt x="334" y="3921"/>
                    <a:pt x="547" y="4195"/>
                    <a:pt x="790" y="4438"/>
                  </a:cubicBezTo>
                  <a:cubicBezTo>
                    <a:pt x="1003" y="4651"/>
                    <a:pt x="1277" y="4833"/>
                    <a:pt x="1581" y="4955"/>
                  </a:cubicBezTo>
                  <a:cubicBezTo>
                    <a:pt x="1915" y="5107"/>
                    <a:pt x="2219" y="5167"/>
                    <a:pt x="2553" y="5167"/>
                  </a:cubicBezTo>
                  <a:cubicBezTo>
                    <a:pt x="2888" y="5167"/>
                    <a:pt x="3222" y="5107"/>
                    <a:pt x="3526" y="4985"/>
                  </a:cubicBezTo>
                  <a:cubicBezTo>
                    <a:pt x="3830" y="4833"/>
                    <a:pt x="4103" y="4681"/>
                    <a:pt x="4347" y="4438"/>
                  </a:cubicBezTo>
                  <a:cubicBezTo>
                    <a:pt x="4590" y="4225"/>
                    <a:pt x="4772" y="3952"/>
                    <a:pt x="4924" y="3648"/>
                  </a:cubicBezTo>
                  <a:cubicBezTo>
                    <a:pt x="5076" y="3313"/>
                    <a:pt x="5167" y="2979"/>
                    <a:pt x="5167" y="2584"/>
                  </a:cubicBezTo>
                  <a:cubicBezTo>
                    <a:pt x="5167" y="2219"/>
                    <a:pt x="5076" y="1854"/>
                    <a:pt x="4955" y="1550"/>
                  </a:cubicBezTo>
                  <a:cubicBezTo>
                    <a:pt x="4803" y="1216"/>
                    <a:pt x="4620" y="942"/>
                    <a:pt x="4377" y="730"/>
                  </a:cubicBezTo>
                  <a:cubicBezTo>
                    <a:pt x="4134" y="487"/>
                    <a:pt x="3860" y="304"/>
                    <a:pt x="3556" y="183"/>
                  </a:cubicBezTo>
                  <a:cubicBezTo>
                    <a:pt x="3252" y="61"/>
                    <a:pt x="2918" y="0"/>
                    <a:pt x="2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7" name="Google Shape;1567;p68"/>
            <p:cNvSpPr/>
            <p:nvPr/>
          </p:nvSpPr>
          <p:spPr>
            <a:xfrm>
              <a:off x="4572586" y="1371337"/>
              <a:ext cx="263592" cy="24879"/>
            </a:xfrm>
            <a:custGeom>
              <a:avLst/>
              <a:gdLst/>
              <a:ahLst/>
              <a:cxnLst/>
              <a:rect l="l" t="t" r="r" b="b"/>
              <a:pathLst>
                <a:path w="11612" h="1096" extrusionOk="0">
                  <a:moveTo>
                    <a:pt x="0" y="1"/>
                  </a:moveTo>
                  <a:lnTo>
                    <a:pt x="0" y="1095"/>
                  </a:lnTo>
                  <a:lnTo>
                    <a:pt x="11611" y="1095"/>
                  </a:lnTo>
                  <a:lnTo>
                    <a:pt x="11611" y="1"/>
                  </a:lnTo>
                  <a:close/>
                </a:path>
              </a:pathLst>
            </a:custGeom>
            <a:solidFill>
              <a:srgbClr val="291B4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68" name="Google Shape;1568;p68"/>
            <p:cNvSpPr/>
            <p:nvPr/>
          </p:nvSpPr>
          <p:spPr>
            <a:xfrm>
              <a:off x="4572586" y="2157263"/>
              <a:ext cx="263592" cy="24176"/>
            </a:xfrm>
            <a:custGeom>
              <a:avLst/>
              <a:gdLst/>
              <a:ahLst/>
              <a:cxnLst/>
              <a:rect l="l" t="t" r="r" b="b"/>
              <a:pathLst>
                <a:path w="11612" h="1065" extrusionOk="0">
                  <a:moveTo>
                    <a:pt x="0" y="1"/>
                  </a:moveTo>
                  <a:lnTo>
                    <a:pt x="0" y="1064"/>
                  </a:lnTo>
                  <a:lnTo>
                    <a:pt x="11611" y="1064"/>
                  </a:lnTo>
                  <a:lnTo>
                    <a:pt x="11611" y="1"/>
                  </a:lnTo>
                  <a:close/>
                </a:path>
              </a:pathLst>
            </a:custGeom>
            <a:solidFill>
              <a:srgbClr val="291B4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8"/>
                                        </p:tgtEl>
                                        <p:attrNameLst>
                                          <p:attrName>style.visibility</p:attrName>
                                        </p:attrNameLst>
                                      </p:cBhvr>
                                      <p:to>
                                        <p:strVal val="visible"/>
                                      </p:to>
                                    </p:set>
                                    <p:anim calcmode="lin" valueType="num">
                                      <p:cBhvr additive="base">
                                        <p:cTn id="7" dur="1000"/>
                                        <p:tgtEl>
                                          <p:spTgt spid="1558"/>
                                        </p:tgtEl>
                                        <p:attrNameLst>
                                          <p:attrName>ppt_w</p:attrName>
                                        </p:attrNameLst>
                                      </p:cBhvr>
                                      <p:tavLst>
                                        <p:tav tm="0">
                                          <p:val>
                                            <p:strVal val="0"/>
                                          </p:val>
                                        </p:tav>
                                        <p:tav tm="100000">
                                          <p:val>
                                            <p:strVal val="#ppt_w"/>
                                          </p:val>
                                        </p:tav>
                                      </p:tavLst>
                                    </p:anim>
                                    <p:anim calcmode="lin" valueType="num">
                                      <p:cBhvr additive="base">
                                        <p:cTn id="8" dur="1000"/>
                                        <p:tgtEl>
                                          <p:spTgt spid="1558"/>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1556"/>
                                        </p:tgtEl>
                                        <p:attrNameLst>
                                          <p:attrName>style.visibility</p:attrName>
                                        </p:attrNameLst>
                                      </p:cBhvr>
                                      <p:to>
                                        <p:strVal val="visible"/>
                                      </p:to>
                                    </p:set>
                                    <p:anim calcmode="lin" valueType="num">
                                      <p:cBhvr additive="base">
                                        <p:cTn id="11" dur="1000"/>
                                        <p:tgtEl>
                                          <p:spTgt spid="1556"/>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557"/>
                                        </p:tgtEl>
                                        <p:attrNameLst>
                                          <p:attrName>style.visibility</p:attrName>
                                        </p:attrNameLst>
                                      </p:cBhvr>
                                      <p:to>
                                        <p:strVal val="visible"/>
                                      </p:to>
                                    </p:set>
                                    <p:anim calcmode="lin" valueType="num">
                                      <p:cBhvr additive="base">
                                        <p:cTn id="14" dur="1000"/>
                                        <p:tgtEl>
                                          <p:spTgt spid="15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9"/>
        <p:cNvGrpSpPr/>
        <p:nvPr/>
      </p:nvGrpSpPr>
      <p:grpSpPr>
        <a:xfrm>
          <a:off x="0" y="0"/>
          <a:ext cx="0" cy="0"/>
          <a:chOff x="0" y="0"/>
          <a:chExt cx="0" cy="0"/>
        </a:xfrm>
      </p:grpSpPr>
      <p:sp>
        <p:nvSpPr>
          <p:cNvPr id="3470" name="Google Shape;3470;p12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471" name="Google Shape;3471;p122"/>
          <p:cNvGrpSpPr/>
          <p:nvPr/>
        </p:nvGrpSpPr>
        <p:grpSpPr>
          <a:xfrm>
            <a:off x="4698186" y="1278347"/>
            <a:ext cx="1070293" cy="2957041"/>
            <a:chOff x="3798616" y="1571412"/>
            <a:chExt cx="1130910" cy="3032552"/>
          </a:xfrm>
        </p:grpSpPr>
        <p:sp>
          <p:nvSpPr>
            <p:cNvPr id="3472" name="Google Shape;3472;p122"/>
            <p:cNvSpPr/>
            <p:nvPr/>
          </p:nvSpPr>
          <p:spPr>
            <a:xfrm>
              <a:off x="3801959" y="4405011"/>
              <a:ext cx="178521" cy="198952"/>
            </a:xfrm>
            <a:custGeom>
              <a:avLst/>
              <a:gdLst/>
              <a:ahLst/>
              <a:cxnLst/>
              <a:rect l="l" t="t" r="r" b="b"/>
              <a:pathLst>
                <a:path w="8056" h="8978" extrusionOk="0">
                  <a:moveTo>
                    <a:pt x="8055" y="0"/>
                  </a:moveTo>
                  <a:lnTo>
                    <a:pt x="3435" y="335"/>
                  </a:lnTo>
                  <a:lnTo>
                    <a:pt x="3040" y="2310"/>
                  </a:lnTo>
                  <a:cubicBezTo>
                    <a:pt x="1186" y="7113"/>
                    <a:pt x="1" y="8785"/>
                    <a:pt x="973" y="8967"/>
                  </a:cubicBezTo>
                  <a:cubicBezTo>
                    <a:pt x="1008" y="8974"/>
                    <a:pt x="1045" y="8978"/>
                    <a:pt x="1084" y="8978"/>
                  </a:cubicBezTo>
                  <a:cubicBezTo>
                    <a:pt x="2688" y="8978"/>
                    <a:pt x="7326" y="2949"/>
                    <a:pt x="7326" y="2949"/>
                  </a:cubicBezTo>
                  <a:lnTo>
                    <a:pt x="80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22"/>
            <p:cNvSpPr/>
            <p:nvPr/>
          </p:nvSpPr>
          <p:spPr>
            <a:xfrm>
              <a:off x="3818801" y="4454849"/>
              <a:ext cx="147541" cy="136749"/>
            </a:xfrm>
            <a:custGeom>
              <a:avLst/>
              <a:gdLst/>
              <a:ahLst/>
              <a:cxnLst/>
              <a:rect l="l" t="t" r="r" b="b"/>
              <a:pathLst>
                <a:path w="6658" h="6171" extrusionOk="0">
                  <a:moveTo>
                    <a:pt x="6657" y="0"/>
                  </a:moveTo>
                  <a:cubicBezTo>
                    <a:pt x="6657" y="1"/>
                    <a:pt x="6657" y="4"/>
                    <a:pt x="6656" y="11"/>
                  </a:cubicBezTo>
                  <a:lnTo>
                    <a:pt x="6656" y="11"/>
                  </a:lnTo>
                  <a:cubicBezTo>
                    <a:pt x="6657" y="8"/>
                    <a:pt x="6657" y="4"/>
                    <a:pt x="6657" y="0"/>
                  </a:cubicBezTo>
                  <a:close/>
                  <a:moveTo>
                    <a:pt x="6656" y="11"/>
                  </a:moveTo>
                  <a:lnTo>
                    <a:pt x="6656" y="11"/>
                  </a:lnTo>
                  <a:cubicBezTo>
                    <a:pt x="6650" y="38"/>
                    <a:pt x="6623" y="65"/>
                    <a:pt x="6596" y="92"/>
                  </a:cubicBezTo>
                  <a:cubicBezTo>
                    <a:pt x="6566" y="152"/>
                    <a:pt x="6505" y="213"/>
                    <a:pt x="6444" y="304"/>
                  </a:cubicBezTo>
                  <a:lnTo>
                    <a:pt x="5806" y="1095"/>
                  </a:lnTo>
                  <a:cubicBezTo>
                    <a:pt x="5289" y="1763"/>
                    <a:pt x="4529" y="2675"/>
                    <a:pt x="3618" y="3618"/>
                  </a:cubicBezTo>
                  <a:cubicBezTo>
                    <a:pt x="2858" y="4438"/>
                    <a:pt x="2067" y="5198"/>
                    <a:pt x="1216" y="5897"/>
                  </a:cubicBezTo>
                  <a:cubicBezTo>
                    <a:pt x="1037" y="6037"/>
                    <a:pt x="818" y="6111"/>
                    <a:pt x="602" y="6111"/>
                  </a:cubicBezTo>
                  <a:cubicBezTo>
                    <a:pt x="490" y="6111"/>
                    <a:pt x="378" y="6091"/>
                    <a:pt x="274" y="6049"/>
                  </a:cubicBezTo>
                  <a:cubicBezTo>
                    <a:pt x="152" y="5988"/>
                    <a:pt x="61" y="5897"/>
                    <a:pt x="0" y="5776"/>
                  </a:cubicBezTo>
                  <a:lnTo>
                    <a:pt x="0" y="5776"/>
                  </a:lnTo>
                  <a:cubicBezTo>
                    <a:pt x="31" y="5836"/>
                    <a:pt x="31" y="5867"/>
                    <a:pt x="61" y="5897"/>
                  </a:cubicBezTo>
                  <a:cubicBezTo>
                    <a:pt x="92" y="5958"/>
                    <a:pt x="183" y="6049"/>
                    <a:pt x="244" y="6080"/>
                  </a:cubicBezTo>
                  <a:cubicBezTo>
                    <a:pt x="396" y="6140"/>
                    <a:pt x="548" y="6171"/>
                    <a:pt x="700" y="6171"/>
                  </a:cubicBezTo>
                  <a:cubicBezTo>
                    <a:pt x="882" y="6140"/>
                    <a:pt x="1064" y="6080"/>
                    <a:pt x="1247" y="5958"/>
                  </a:cubicBezTo>
                  <a:cubicBezTo>
                    <a:pt x="2098" y="5259"/>
                    <a:pt x="2918" y="4499"/>
                    <a:pt x="3678" y="3678"/>
                  </a:cubicBezTo>
                  <a:cubicBezTo>
                    <a:pt x="4469" y="2888"/>
                    <a:pt x="5198" y="2037"/>
                    <a:pt x="5867" y="1156"/>
                  </a:cubicBezTo>
                  <a:cubicBezTo>
                    <a:pt x="6110" y="791"/>
                    <a:pt x="6323" y="517"/>
                    <a:pt x="6475" y="335"/>
                  </a:cubicBezTo>
                  <a:cubicBezTo>
                    <a:pt x="6505" y="244"/>
                    <a:pt x="6566" y="152"/>
                    <a:pt x="6627" y="92"/>
                  </a:cubicBezTo>
                  <a:cubicBezTo>
                    <a:pt x="6647" y="52"/>
                    <a:pt x="6653" y="25"/>
                    <a:pt x="6656" y="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22"/>
            <p:cNvSpPr/>
            <p:nvPr/>
          </p:nvSpPr>
          <p:spPr>
            <a:xfrm>
              <a:off x="3834290" y="4536753"/>
              <a:ext cx="46492" cy="31268"/>
            </a:xfrm>
            <a:custGeom>
              <a:avLst/>
              <a:gdLst/>
              <a:ahLst/>
              <a:cxnLst/>
              <a:rect l="l" t="t" r="r" b="b"/>
              <a:pathLst>
                <a:path w="2098" h="1411" extrusionOk="0">
                  <a:moveTo>
                    <a:pt x="293" y="1"/>
                  </a:moveTo>
                  <a:cubicBezTo>
                    <a:pt x="195" y="1"/>
                    <a:pt x="90" y="29"/>
                    <a:pt x="1" y="74"/>
                  </a:cubicBezTo>
                  <a:cubicBezTo>
                    <a:pt x="1" y="74"/>
                    <a:pt x="68" y="60"/>
                    <a:pt x="185" y="60"/>
                  </a:cubicBezTo>
                  <a:cubicBezTo>
                    <a:pt x="244" y="60"/>
                    <a:pt x="315" y="63"/>
                    <a:pt x="396" y="74"/>
                  </a:cubicBezTo>
                  <a:cubicBezTo>
                    <a:pt x="700" y="104"/>
                    <a:pt x="1004" y="226"/>
                    <a:pt x="1277" y="408"/>
                  </a:cubicBezTo>
                  <a:cubicBezTo>
                    <a:pt x="1551" y="560"/>
                    <a:pt x="1764" y="773"/>
                    <a:pt x="1946" y="1046"/>
                  </a:cubicBezTo>
                  <a:cubicBezTo>
                    <a:pt x="2037" y="1259"/>
                    <a:pt x="2098" y="1411"/>
                    <a:pt x="2098" y="1411"/>
                  </a:cubicBezTo>
                  <a:cubicBezTo>
                    <a:pt x="2098" y="1289"/>
                    <a:pt x="2037" y="1168"/>
                    <a:pt x="1976" y="1046"/>
                  </a:cubicBezTo>
                  <a:cubicBezTo>
                    <a:pt x="1824" y="742"/>
                    <a:pt x="1612" y="499"/>
                    <a:pt x="1308" y="347"/>
                  </a:cubicBezTo>
                  <a:cubicBezTo>
                    <a:pt x="1034" y="165"/>
                    <a:pt x="730" y="43"/>
                    <a:pt x="396" y="13"/>
                  </a:cubicBezTo>
                  <a:cubicBezTo>
                    <a:pt x="363" y="5"/>
                    <a:pt x="328" y="1"/>
                    <a:pt x="2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22"/>
            <p:cNvSpPr/>
            <p:nvPr/>
          </p:nvSpPr>
          <p:spPr>
            <a:xfrm>
              <a:off x="3931285" y="4438850"/>
              <a:ext cx="40442" cy="66546"/>
            </a:xfrm>
            <a:custGeom>
              <a:avLst/>
              <a:gdLst/>
              <a:ahLst/>
              <a:cxnLst/>
              <a:rect l="l" t="t" r="r" b="b"/>
              <a:pathLst>
                <a:path w="1825" h="3003" extrusionOk="0">
                  <a:moveTo>
                    <a:pt x="1748" y="1"/>
                  </a:moveTo>
                  <a:cubicBezTo>
                    <a:pt x="1725" y="1"/>
                    <a:pt x="1703" y="8"/>
                    <a:pt x="1672" y="23"/>
                  </a:cubicBezTo>
                  <a:cubicBezTo>
                    <a:pt x="1551" y="23"/>
                    <a:pt x="1399" y="84"/>
                    <a:pt x="1277" y="145"/>
                  </a:cubicBezTo>
                  <a:cubicBezTo>
                    <a:pt x="852" y="327"/>
                    <a:pt x="517" y="662"/>
                    <a:pt x="304" y="1087"/>
                  </a:cubicBezTo>
                  <a:cubicBezTo>
                    <a:pt x="92" y="1513"/>
                    <a:pt x="1" y="1969"/>
                    <a:pt x="92" y="2455"/>
                  </a:cubicBezTo>
                  <a:cubicBezTo>
                    <a:pt x="92" y="2577"/>
                    <a:pt x="122" y="2729"/>
                    <a:pt x="183" y="2850"/>
                  </a:cubicBezTo>
                  <a:cubicBezTo>
                    <a:pt x="213" y="2941"/>
                    <a:pt x="244" y="3002"/>
                    <a:pt x="244" y="3002"/>
                  </a:cubicBezTo>
                  <a:cubicBezTo>
                    <a:pt x="244" y="3002"/>
                    <a:pt x="183" y="2789"/>
                    <a:pt x="122" y="2455"/>
                  </a:cubicBezTo>
                  <a:cubicBezTo>
                    <a:pt x="61" y="1999"/>
                    <a:pt x="153" y="1543"/>
                    <a:pt x="365" y="1148"/>
                  </a:cubicBezTo>
                  <a:cubicBezTo>
                    <a:pt x="578" y="722"/>
                    <a:pt x="882" y="419"/>
                    <a:pt x="1308" y="206"/>
                  </a:cubicBezTo>
                  <a:cubicBezTo>
                    <a:pt x="1460" y="115"/>
                    <a:pt x="1642" y="54"/>
                    <a:pt x="1824" y="23"/>
                  </a:cubicBezTo>
                  <a:cubicBezTo>
                    <a:pt x="1794" y="8"/>
                    <a:pt x="1771" y="1"/>
                    <a:pt x="1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22"/>
            <p:cNvSpPr/>
            <p:nvPr/>
          </p:nvSpPr>
          <p:spPr>
            <a:xfrm>
              <a:off x="3963616" y="4416446"/>
              <a:ext cx="10127" cy="41794"/>
            </a:xfrm>
            <a:custGeom>
              <a:avLst/>
              <a:gdLst/>
              <a:ahLst/>
              <a:cxnLst/>
              <a:rect l="l" t="t" r="r" b="b"/>
              <a:pathLst>
                <a:path w="457" h="1886" extrusionOk="0">
                  <a:moveTo>
                    <a:pt x="426" y="1"/>
                  </a:moveTo>
                  <a:cubicBezTo>
                    <a:pt x="304" y="274"/>
                    <a:pt x="213" y="609"/>
                    <a:pt x="183" y="913"/>
                  </a:cubicBezTo>
                  <a:cubicBezTo>
                    <a:pt x="92" y="1460"/>
                    <a:pt x="1" y="1885"/>
                    <a:pt x="1" y="1885"/>
                  </a:cubicBezTo>
                  <a:cubicBezTo>
                    <a:pt x="153" y="1581"/>
                    <a:pt x="213" y="1247"/>
                    <a:pt x="274" y="943"/>
                  </a:cubicBezTo>
                  <a:cubicBezTo>
                    <a:pt x="365" y="396"/>
                    <a:pt x="456" y="1"/>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22"/>
            <p:cNvSpPr/>
            <p:nvPr/>
          </p:nvSpPr>
          <p:spPr>
            <a:xfrm>
              <a:off x="3867287" y="4464622"/>
              <a:ext cx="26304" cy="7180"/>
            </a:xfrm>
            <a:custGeom>
              <a:avLst/>
              <a:gdLst/>
              <a:ahLst/>
              <a:cxnLst/>
              <a:rect l="l" t="t" r="r" b="b"/>
              <a:pathLst>
                <a:path w="1187" h="324" extrusionOk="0">
                  <a:moveTo>
                    <a:pt x="320" y="0"/>
                  </a:moveTo>
                  <a:cubicBezTo>
                    <a:pt x="214" y="0"/>
                    <a:pt x="107" y="15"/>
                    <a:pt x="1" y="46"/>
                  </a:cubicBezTo>
                  <a:cubicBezTo>
                    <a:pt x="1" y="107"/>
                    <a:pt x="275" y="46"/>
                    <a:pt x="609" y="137"/>
                  </a:cubicBezTo>
                  <a:cubicBezTo>
                    <a:pt x="913" y="192"/>
                    <a:pt x="1142" y="323"/>
                    <a:pt x="1181" y="323"/>
                  </a:cubicBezTo>
                  <a:cubicBezTo>
                    <a:pt x="1184" y="323"/>
                    <a:pt x="1186" y="322"/>
                    <a:pt x="1186" y="319"/>
                  </a:cubicBezTo>
                  <a:cubicBezTo>
                    <a:pt x="1034" y="167"/>
                    <a:pt x="852" y="76"/>
                    <a:pt x="639" y="46"/>
                  </a:cubicBezTo>
                  <a:cubicBezTo>
                    <a:pt x="533" y="15"/>
                    <a:pt x="426"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22"/>
            <p:cNvSpPr/>
            <p:nvPr/>
          </p:nvSpPr>
          <p:spPr>
            <a:xfrm>
              <a:off x="3865270" y="4475657"/>
              <a:ext cx="21584" cy="6825"/>
            </a:xfrm>
            <a:custGeom>
              <a:avLst/>
              <a:gdLst/>
              <a:ahLst/>
              <a:cxnLst/>
              <a:rect l="l" t="t" r="r" b="b"/>
              <a:pathLst>
                <a:path w="974" h="308" extrusionOk="0">
                  <a:moveTo>
                    <a:pt x="332" y="1"/>
                  </a:moveTo>
                  <a:cubicBezTo>
                    <a:pt x="226" y="1"/>
                    <a:pt x="113" y="27"/>
                    <a:pt x="1" y="65"/>
                  </a:cubicBezTo>
                  <a:cubicBezTo>
                    <a:pt x="1" y="95"/>
                    <a:pt x="244" y="65"/>
                    <a:pt x="517" y="125"/>
                  </a:cubicBezTo>
                  <a:cubicBezTo>
                    <a:pt x="791" y="186"/>
                    <a:pt x="973" y="308"/>
                    <a:pt x="973" y="308"/>
                  </a:cubicBezTo>
                  <a:cubicBezTo>
                    <a:pt x="882" y="156"/>
                    <a:pt x="700" y="65"/>
                    <a:pt x="517" y="34"/>
                  </a:cubicBezTo>
                  <a:cubicBezTo>
                    <a:pt x="459" y="11"/>
                    <a:pt x="397" y="1"/>
                    <a:pt x="3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22"/>
            <p:cNvSpPr/>
            <p:nvPr/>
          </p:nvSpPr>
          <p:spPr>
            <a:xfrm>
              <a:off x="3856517" y="4489175"/>
              <a:ext cx="22249" cy="6781"/>
            </a:xfrm>
            <a:custGeom>
              <a:avLst/>
              <a:gdLst/>
              <a:ahLst/>
              <a:cxnLst/>
              <a:rect l="l" t="t" r="r" b="b"/>
              <a:pathLst>
                <a:path w="1004" h="306" extrusionOk="0">
                  <a:moveTo>
                    <a:pt x="354" y="0"/>
                  </a:moveTo>
                  <a:cubicBezTo>
                    <a:pt x="236" y="0"/>
                    <a:pt x="118" y="34"/>
                    <a:pt x="1" y="93"/>
                  </a:cubicBezTo>
                  <a:cubicBezTo>
                    <a:pt x="183" y="93"/>
                    <a:pt x="365" y="93"/>
                    <a:pt x="548" y="123"/>
                  </a:cubicBezTo>
                  <a:cubicBezTo>
                    <a:pt x="700" y="184"/>
                    <a:pt x="852" y="245"/>
                    <a:pt x="1004" y="306"/>
                  </a:cubicBezTo>
                  <a:cubicBezTo>
                    <a:pt x="912" y="154"/>
                    <a:pt x="730" y="62"/>
                    <a:pt x="548" y="32"/>
                  </a:cubicBezTo>
                  <a:cubicBezTo>
                    <a:pt x="483" y="11"/>
                    <a:pt x="419" y="0"/>
                    <a:pt x="3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22"/>
            <p:cNvSpPr/>
            <p:nvPr/>
          </p:nvSpPr>
          <p:spPr>
            <a:xfrm>
              <a:off x="3874710" y="4433620"/>
              <a:ext cx="40442" cy="27323"/>
            </a:xfrm>
            <a:custGeom>
              <a:avLst/>
              <a:gdLst/>
              <a:ahLst/>
              <a:cxnLst/>
              <a:rect l="l" t="t" r="r" b="b"/>
              <a:pathLst>
                <a:path w="1825" h="1233" extrusionOk="0">
                  <a:moveTo>
                    <a:pt x="1493" y="100"/>
                  </a:moveTo>
                  <a:cubicBezTo>
                    <a:pt x="1598" y="100"/>
                    <a:pt x="1702" y="159"/>
                    <a:pt x="1702" y="259"/>
                  </a:cubicBezTo>
                  <a:cubicBezTo>
                    <a:pt x="1702" y="381"/>
                    <a:pt x="1611" y="472"/>
                    <a:pt x="1490" y="563"/>
                  </a:cubicBezTo>
                  <a:cubicBezTo>
                    <a:pt x="1398" y="624"/>
                    <a:pt x="1277" y="685"/>
                    <a:pt x="1186" y="746"/>
                  </a:cubicBezTo>
                  <a:cubicBezTo>
                    <a:pt x="973" y="867"/>
                    <a:pt x="791" y="958"/>
                    <a:pt x="578" y="1050"/>
                  </a:cubicBezTo>
                  <a:cubicBezTo>
                    <a:pt x="511" y="1074"/>
                    <a:pt x="447" y="1096"/>
                    <a:pt x="389" y="1116"/>
                  </a:cubicBezTo>
                  <a:lnTo>
                    <a:pt x="389" y="1116"/>
                  </a:lnTo>
                  <a:cubicBezTo>
                    <a:pt x="449" y="1035"/>
                    <a:pt x="543" y="918"/>
                    <a:pt x="669" y="776"/>
                  </a:cubicBezTo>
                  <a:cubicBezTo>
                    <a:pt x="821" y="624"/>
                    <a:pt x="973" y="472"/>
                    <a:pt x="1125" y="320"/>
                  </a:cubicBezTo>
                  <a:cubicBezTo>
                    <a:pt x="1216" y="199"/>
                    <a:pt x="1307" y="138"/>
                    <a:pt x="1429" y="107"/>
                  </a:cubicBezTo>
                  <a:cubicBezTo>
                    <a:pt x="1450" y="102"/>
                    <a:pt x="1472" y="100"/>
                    <a:pt x="1493" y="100"/>
                  </a:cubicBezTo>
                  <a:close/>
                  <a:moveTo>
                    <a:pt x="1525" y="0"/>
                  </a:moveTo>
                  <a:cubicBezTo>
                    <a:pt x="1493" y="0"/>
                    <a:pt x="1461" y="5"/>
                    <a:pt x="1429" y="16"/>
                  </a:cubicBezTo>
                  <a:cubicBezTo>
                    <a:pt x="1307" y="77"/>
                    <a:pt x="1186" y="138"/>
                    <a:pt x="1095" y="259"/>
                  </a:cubicBezTo>
                  <a:cubicBezTo>
                    <a:pt x="943" y="411"/>
                    <a:pt x="791" y="563"/>
                    <a:pt x="669" y="746"/>
                  </a:cubicBezTo>
                  <a:cubicBezTo>
                    <a:pt x="547" y="867"/>
                    <a:pt x="456" y="989"/>
                    <a:pt x="395" y="1080"/>
                  </a:cubicBezTo>
                  <a:cubicBezTo>
                    <a:pt x="388" y="1095"/>
                    <a:pt x="380" y="1109"/>
                    <a:pt x="373" y="1121"/>
                  </a:cubicBezTo>
                  <a:lnTo>
                    <a:pt x="373" y="1121"/>
                  </a:lnTo>
                  <a:cubicBezTo>
                    <a:pt x="149" y="1195"/>
                    <a:pt x="0" y="1232"/>
                    <a:pt x="0" y="1232"/>
                  </a:cubicBezTo>
                  <a:lnTo>
                    <a:pt x="213" y="1232"/>
                  </a:lnTo>
                  <a:cubicBezTo>
                    <a:pt x="250" y="1225"/>
                    <a:pt x="285" y="1216"/>
                    <a:pt x="318" y="1206"/>
                  </a:cubicBezTo>
                  <a:lnTo>
                    <a:pt x="318" y="1206"/>
                  </a:lnTo>
                  <a:cubicBezTo>
                    <a:pt x="314" y="1214"/>
                    <a:pt x="309" y="1223"/>
                    <a:pt x="304" y="1232"/>
                  </a:cubicBezTo>
                  <a:cubicBezTo>
                    <a:pt x="304" y="1232"/>
                    <a:pt x="311" y="1222"/>
                    <a:pt x="324" y="1204"/>
                  </a:cubicBezTo>
                  <a:lnTo>
                    <a:pt x="324" y="1204"/>
                  </a:lnTo>
                  <a:cubicBezTo>
                    <a:pt x="429" y="1173"/>
                    <a:pt x="525" y="1133"/>
                    <a:pt x="639" y="1110"/>
                  </a:cubicBezTo>
                  <a:cubicBezTo>
                    <a:pt x="851" y="1019"/>
                    <a:pt x="1034" y="958"/>
                    <a:pt x="1247" y="837"/>
                  </a:cubicBezTo>
                  <a:cubicBezTo>
                    <a:pt x="1368" y="776"/>
                    <a:pt x="1459" y="715"/>
                    <a:pt x="1581" y="624"/>
                  </a:cubicBezTo>
                  <a:cubicBezTo>
                    <a:pt x="1702" y="533"/>
                    <a:pt x="1794" y="411"/>
                    <a:pt x="1824" y="259"/>
                  </a:cubicBezTo>
                  <a:cubicBezTo>
                    <a:pt x="1799" y="109"/>
                    <a:pt x="1671" y="0"/>
                    <a:pt x="1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22"/>
            <p:cNvSpPr/>
            <p:nvPr/>
          </p:nvSpPr>
          <p:spPr>
            <a:xfrm>
              <a:off x="3859885" y="4424291"/>
              <a:ext cx="20897" cy="35301"/>
            </a:xfrm>
            <a:custGeom>
              <a:avLst/>
              <a:gdLst/>
              <a:ahLst/>
              <a:cxnLst/>
              <a:rect l="l" t="t" r="r" b="b"/>
              <a:pathLst>
                <a:path w="943" h="1593" extrusionOk="0">
                  <a:moveTo>
                    <a:pt x="273" y="1"/>
                  </a:moveTo>
                  <a:cubicBezTo>
                    <a:pt x="242" y="1"/>
                    <a:pt x="212" y="4"/>
                    <a:pt x="183" y="12"/>
                  </a:cubicBezTo>
                  <a:cubicBezTo>
                    <a:pt x="61" y="103"/>
                    <a:pt x="1" y="255"/>
                    <a:pt x="31" y="407"/>
                  </a:cubicBezTo>
                  <a:cubicBezTo>
                    <a:pt x="61" y="528"/>
                    <a:pt x="92" y="650"/>
                    <a:pt x="153" y="741"/>
                  </a:cubicBezTo>
                  <a:cubicBezTo>
                    <a:pt x="213" y="924"/>
                    <a:pt x="335" y="1106"/>
                    <a:pt x="487" y="1258"/>
                  </a:cubicBezTo>
                  <a:cubicBezTo>
                    <a:pt x="578" y="1349"/>
                    <a:pt x="700" y="1440"/>
                    <a:pt x="791" y="1531"/>
                  </a:cubicBezTo>
                  <a:cubicBezTo>
                    <a:pt x="821" y="1562"/>
                    <a:pt x="882" y="1562"/>
                    <a:pt x="912" y="1592"/>
                  </a:cubicBezTo>
                  <a:cubicBezTo>
                    <a:pt x="943" y="1592"/>
                    <a:pt x="760" y="1471"/>
                    <a:pt x="548" y="1227"/>
                  </a:cubicBezTo>
                  <a:cubicBezTo>
                    <a:pt x="426" y="1076"/>
                    <a:pt x="305" y="893"/>
                    <a:pt x="213" y="711"/>
                  </a:cubicBezTo>
                  <a:cubicBezTo>
                    <a:pt x="183" y="620"/>
                    <a:pt x="153" y="498"/>
                    <a:pt x="122" y="407"/>
                  </a:cubicBezTo>
                  <a:cubicBezTo>
                    <a:pt x="122" y="285"/>
                    <a:pt x="122" y="164"/>
                    <a:pt x="213" y="103"/>
                  </a:cubicBezTo>
                  <a:cubicBezTo>
                    <a:pt x="235" y="89"/>
                    <a:pt x="257" y="83"/>
                    <a:pt x="281" y="83"/>
                  </a:cubicBezTo>
                  <a:cubicBezTo>
                    <a:pt x="358" y="83"/>
                    <a:pt x="440" y="147"/>
                    <a:pt x="487" y="194"/>
                  </a:cubicBezTo>
                  <a:cubicBezTo>
                    <a:pt x="578" y="285"/>
                    <a:pt x="639" y="376"/>
                    <a:pt x="669" y="498"/>
                  </a:cubicBezTo>
                  <a:cubicBezTo>
                    <a:pt x="760" y="680"/>
                    <a:pt x="821" y="863"/>
                    <a:pt x="852" y="1045"/>
                  </a:cubicBezTo>
                  <a:cubicBezTo>
                    <a:pt x="882" y="1227"/>
                    <a:pt x="882" y="1410"/>
                    <a:pt x="943" y="1592"/>
                  </a:cubicBezTo>
                  <a:cubicBezTo>
                    <a:pt x="943" y="1531"/>
                    <a:pt x="943" y="1501"/>
                    <a:pt x="912" y="1440"/>
                  </a:cubicBezTo>
                  <a:cubicBezTo>
                    <a:pt x="912" y="1349"/>
                    <a:pt x="912" y="1227"/>
                    <a:pt x="882" y="1045"/>
                  </a:cubicBezTo>
                  <a:cubicBezTo>
                    <a:pt x="882" y="832"/>
                    <a:pt x="821" y="650"/>
                    <a:pt x="730" y="468"/>
                  </a:cubicBezTo>
                  <a:cubicBezTo>
                    <a:pt x="700" y="346"/>
                    <a:pt x="639" y="224"/>
                    <a:pt x="548" y="133"/>
                  </a:cubicBezTo>
                  <a:cubicBezTo>
                    <a:pt x="478" y="40"/>
                    <a:pt x="373" y="1"/>
                    <a:pt x="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22"/>
            <p:cNvSpPr/>
            <p:nvPr/>
          </p:nvSpPr>
          <p:spPr>
            <a:xfrm>
              <a:off x="3815432" y="4438672"/>
              <a:ext cx="156959" cy="165070"/>
            </a:xfrm>
            <a:custGeom>
              <a:avLst/>
              <a:gdLst/>
              <a:ahLst/>
              <a:cxnLst/>
              <a:rect l="l" t="t" r="r" b="b"/>
              <a:pathLst>
                <a:path w="7083" h="7449" extrusionOk="0">
                  <a:moveTo>
                    <a:pt x="7083" y="1"/>
                  </a:moveTo>
                  <a:cubicBezTo>
                    <a:pt x="7083" y="1"/>
                    <a:pt x="5867" y="244"/>
                    <a:pt x="5563" y="1126"/>
                  </a:cubicBezTo>
                  <a:cubicBezTo>
                    <a:pt x="5381" y="1612"/>
                    <a:pt x="5320" y="2129"/>
                    <a:pt x="5350" y="2645"/>
                  </a:cubicBezTo>
                  <a:lnTo>
                    <a:pt x="2736" y="5442"/>
                  </a:lnTo>
                  <a:cubicBezTo>
                    <a:pt x="2736" y="5442"/>
                    <a:pt x="2226" y="4422"/>
                    <a:pt x="1272" y="4422"/>
                  </a:cubicBezTo>
                  <a:cubicBezTo>
                    <a:pt x="1158" y="4422"/>
                    <a:pt x="1038" y="4437"/>
                    <a:pt x="912" y="4469"/>
                  </a:cubicBezTo>
                  <a:cubicBezTo>
                    <a:pt x="912" y="4469"/>
                    <a:pt x="0" y="6506"/>
                    <a:pt x="31" y="7022"/>
                  </a:cubicBezTo>
                  <a:cubicBezTo>
                    <a:pt x="50" y="7355"/>
                    <a:pt x="297" y="7448"/>
                    <a:pt x="526" y="7448"/>
                  </a:cubicBezTo>
                  <a:cubicBezTo>
                    <a:pt x="654" y="7448"/>
                    <a:pt x="776" y="7420"/>
                    <a:pt x="852" y="7387"/>
                  </a:cubicBezTo>
                  <a:cubicBezTo>
                    <a:pt x="1703" y="6870"/>
                    <a:pt x="2493" y="6262"/>
                    <a:pt x="3162" y="5563"/>
                  </a:cubicBezTo>
                  <a:cubicBezTo>
                    <a:pt x="4529" y="4135"/>
                    <a:pt x="6049" y="2311"/>
                    <a:pt x="6718" y="1430"/>
                  </a:cubicBezTo>
                  <a:lnTo>
                    <a:pt x="7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22"/>
            <p:cNvSpPr/>
            <p:nvPr/>
          </p:nvSpPr>
          <p:spPr>
            <a:xfrm>
              <a:off x="4330032" y="4357190"/>
              <a:ext cx="305830" cy="136772"/>
            </a:xfrm>
            <a:custGeom>
              <a:avLst/>
              <a:gdLst/>
              <a:ahLst/>
              <a:cxnLst/>
              <a:rect l="l" t="t" r="r" b="b"/>
              <a:pathLst>
                <a:path w="13801" h="6172" extrusionOk="0">
                  <a:moveTo>
                    <a:pt x="122" y="0"/>
                  </a:moveTo>
                  <a:lnTo>
                    <a:pt x="1" y="5806"/>
                  </a:lnTo>
                  <a:lnTo>
                    <a:pt x="487" y="5836"/>
                  </a:lnTo>
                  <a:cubicBezTo>
                    <a:pt x="1880" y="5940"/>
                    <a:pt x="6246" y="6172"/>
                    <a:pt x="9303" y="6172"/>
                  </a:cubicBezTo>
                  <a:cubicBezTo>
                    <a:pt x="10715" y="6172"/>
                    <a:pt x="11848" y="6122"/>
                    <a:pt x="12281" y="5988"/>
                  </a:cubicBezTo>
                  <a:cubicBezTo>
                    <a:pt x="13800" y="5563"/>
                    <a:pt x="7509" y="4043"/>
                    <a:pt x="7509" y="4043"/>
                  </a:cubicBezTo>
                  <a:lnTo>
                    <a:pt x="7539" y="91"/>
                  </a:lnTo>
                  <a:lnTo>
                    <a:pt x="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22"/>
            <p:cNvSpPr/>
            <p:nvPr/>
          </p:nvSpPr>
          <p:spPr>
            <a:xfrm>
              <a:off x="4330719" y="4437254"/>
              <a:ext cx="59278" cy="47932"/>
            </a:xfrm>
            <a:custGeom>
              <a:avLst/>
              <a:gdLst/>
              <a:ahLst/>
              <a:cxnLst/>
              <a:rect l="l" t="t" r="r" b="b"/>
              <a:pathLst>
                <a:path w="2675" h="2163" extrusionOk="0">
                  <a:moveTo>
                    <a:pt x="161" y="1"/>
                  </a:moveTo>
                  <a:cubicBezTo>
                    <a:pt x="117" y="1"/>
                    <a:pt x="74" y="2"/>
                    <a:pt x="31" y="4"/>
                  </a:cubicBezTo>
                  <a:lnTo>
                    <a:pt x="0" y="2071"/>
                  </a:lnTo>
                  <a:lnTo>
                    <a:pt x="2675" y="2162"/>
                  </a:lnTo>
                  <a:cubicBezTo>
                    <a:pt x="2584" y="1524"/>
                    <a:pt x="2249" y="977"/>
                    <a:pt x="1763" y="582"/>
                  </a:cubicBezTo>
                  <a:cubicBezTo>
                    <a:pt x="1311" y="186"/>
                    <a:pt x="728"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22"/>
            <p:cNvSpPr/>
            <p:nvPr/>
          </p:nvSpPr>
          <p:spPr>
            <a:xfrm>
              <a:off x="4330032" y="4465619"/>
              <a:ext cx="283604" cy="27811"/>
            </a:xfrm>
            <a:custGeom>
              <a:avLst/>
              <a:gdLst/>
              <a:ahLst/>
              <a:cxnLst/>
              <a:rect l="l" t="t" r="r" b="b"/>
              <a:pathLst>
                <a:path w="12798" h="1255" extrusionOk="0">
                  <a:moveTo>
                    <a:pt x="10609" y="1"/>
                  </a:moveTo>
                  <a:cubicBezTo>
                    <a:pt x="10153" y="31"/>
                    <a:pt x="9879" y="943"/>
                    <a:pt x="9879" y="943"/>
                  </a:cubicBezTo>
                  <a:lnTo>
                    <a:pt x="1" y="761"/>
                  </a:lnTo>
                  <a:lnTo>
                    <a:pt x="1" y="913"/>
                  </a:lnTo>
                  <a:cubicBezTo>
                    <a:pt x="2173" y="1125"/>
                    <a:pt x="5958" y="1254"/>
                    <a:pt x="8801" y="1254"/>
                  </a:cubicBezTo>
                  <a:cubicBezTo>
                    <a:pt x="10849" y="1254"/>
                    <a:pt x="12409" y="1187"/>
                    <a:pt x="12524" y="1034"/>
                  </a:cubicBezTo>
                  <a:cubicBezTo>
                    <a:pt x="12797" y="670"/>
                    <a:pt x="10609" y="1"/>
                    <a:pt x="10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22"/>
            <p:cNvSpPr/>
            <p:nvPr/>
          </p:nvSpPr>
          <p:spPr>
            <a:xfrm>
              <a:off x="4328015" y="4481796"/>
              <a:ext cx="280235" cy="5695"/>
            </a:xfrm>
            <a:custGeom>
              <a:avLst/>
              <a:gdLst/>
              <a:ahLst/>
              <a:cxnLst/>
              <a:rect l="l" t="t" r="r" b="b"/>
              <a:pathLst>
                <a:path w="12646" h="257" extrusionOk="0">
                  <a:moveTo>
                    <a:pt x="1" y="0"/>
                  </a:moveTo>
                  <a:lnTo>
                    <a:pt x="122" y="31"/>
                  </a:lnTo>
                  <a:lnTo>
                    <a:pt x="517" y="31"/>
                  </a:lnTo>
                  <a:lnTo>
                    <a:pt x="122" y="0"/>
                  </a:lnTo>
                  <a:close/>
                  <a:moveTo>
                    <a:pt x="12573" y="190"/>
                  </a:moveTo>
                  <a:cubicBezTo>
                    <a:pt x="12554" y="190"/>
                    <a:pt x="12539" y="198"/>
                    <a:pt x="12524" y="213"/>
                  </a:cubicBezTo>
                  <a:lnTo>
                    <a:pt x="12645" y="213"/>
                  </a:lnTo>
                  <a:cubicBezTo>
                    <a:pt x="12615" y="198"/>
                    <a:pt x="12592" y="190"/>
                    <a:pt x="12573" y="190"/>
                  </a:cubicBezTo>
                  <a:close/>
                  <a:moveTo>
                    <a:pt x="517" y="31"/>
                  </a:moveTo>
                  <a:lnTo>
                    <a:pt x="1855" y="122"/>
                  </a:lnTo>
                  <a:cubicBezTo>
                    <a:pt x="3010" y="152"/>
                    <a:pt x="4590" y="213"/>
                    <a:pt x="6323" y="243"/>
                  </a:cubicBezTo>
                  <a:cubicBezTo>
                    <a:pt x="6900" y="254"/>
                    <a:pt x="7461" y="257"/>
                    <a:pt x="7995" y="257"/>
                  </a:cubicBezTo>
                  <a:cubicBezTo>
                    <a:pt x="9062" y="257"/>
                    <a:pt x="10021" y="243"/>
                    <a:pt x="10791" y="243"/>
                  </a:cubicBezTo>
                  <a:lnTo>
                    <a:pt x="12128" y="213"/>
                  </a:lnTo>
                  <a:lnTo>
                    <a:pt x="6323" y="213"/>
                  </a:lnTo>
                  <a:cubicBezTo>
                    <a:pt x="4560" y="213"/>
                    <a:pt x="3010" y="122"/>
                    <a:pt x="1855" y="91"/>
                  </a:cubicBezTo>
                  <a:lnTo>
                    <a:pt x="517" y="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22"/>
            <p:cNvSpPr/>
            <p:nvPr/>
          </p:nvSpPr>
          <p:spPr>
            <a:xfrm>
              <a:off x="4549615" y="4463602"/>
              <a:ext cx="16199" cy="25617"/>
            </a:xfrm>
            <a:custGeom>
              <a:avLst/>
              <a:gdLst/>
              <a:ahLst/>
              <a:cxnLst/>
              <a:rect l="l" t="t" r="r" b="b"/>
              <a:pathLst>
                <a:path w="731" h="1156" extrusionOk="0">
                  <a:moveTo>
                    <a:pt x="730" y="1"/>
                  </a:moveTo>
                  <a:lnTo>
                    <a:pt x="730" y="1"/>
                  </a:lnTo>
                  <a:cubicBezTo>
                    <a:pt x="274" y="213"/>
                    <a:pt x="1" y="669"/>
                    <a:pt x="1" y="1156"/>
                  </a:cubicBezTo>
                  <a:cubicBezTo>
                    <a:pt x="62" y="943"/>
                    <a:pt x="153" y="730"/>
                    <a:pt x="274" y="517"/>
                  </a:cubicBezTo>
                  <a:cubicBezTo>
                    <a:pt x="396" y="335"/>
                    <a:pt x="548" y="153"/>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22"/>
            <p:cNvSpPr/>
            <p:nvPr/>
          </p:nvSpPr>
          <p:spPr>
            <a:xfrm>
              <a:off x="4501794" y="4450816"/>
              <a:ext cx="8775" cy="13473"/>
            </a:xfrm>
            <a:custGeom>
              <a:avLst/>
              <a:gdLst/>
              <a:ahLst/>
              <a:cxnLst/>
              <a:rect l="l" t="t" r="r" b="b"/>
              <a:pathLst>
                <a:path w="396" h="608" extrusionOk="0">
                  <a:moveTo>
                    <a:pt x="396" y="0"/>
                  </a:moveTo>
                  <a:cubicBezTo>
                    <a:pt x="365" y="0"/>
                    <a:pt x="274" y="91"/>
                    <a:pt x="153" y="274"/>
                  </a:cubicBezTo>
                  <a:cubicBezTo>
                    <a:pt x="61" y="365"/>
                    <a:pt x="31" y="486"/>
                    <a:pt x="1" y="608"/>
                  </a:cubicBezTo>
                  <a:cubicBezTo>
                    <a:pt x="1" y="608"/>
                    <a:pt x="122" y="486"/>
                    <a:pt x="244" y="304"/>
                  </a:cubicBezTo>
                  <a:cubicBezTo>
                    <a:pt x="305" y="213"/>
                    <a:pt x="365" y="91"/>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22"/>
            <p:cNvSpPr/>
            <p:nvPr/>
          </p:nvSpPr>
          <p:spPr>
            <a:xfrm>
              <a:off x="4488321" y="4447448"/>
              <a:ext cx="10814" cy="9573"/>
            </a:xfrm>
            <a:custGeom>
              <a:avLst/>
              <a:gdLst/>
              <a:ahLst/>
              <a:cxnLst/>
              <a:rect l="l" t="t" r="r" b="b"/>
              <a:pathLst>
                <a:path w="488" h="432" extrusionOk="0">
                  <a:moveTo>
                    <a:pt x="457" y="0"/>
                  </a:moveTo>
                  <a:cubicBezTo>
                    <a:pt x="457" y="0"/>
                    <a:pt x="335" y="61"/>
                    <a:pt x="214" y="182"/>
                  </a:cubicBezTo>
                  <a:cubicBezTo>
                    <a:pt x="92" y="304"/>
                    <a:pt x="1" y="395"/>
                    <a:pt x="1" y="426"/>
                  </a:cubicBezTo>
                  <a:cubicBezTo>
                    <a:pt x="1" y="430"/>
                    <a:pt x="3" y="432"/>
                    <a:pt x="7" y="432"/>
                  </a:cubicBezTo>
                  <a:cubicBezTo>
                    <a:pt x="33" y="432"/>
                    <a:pt x="142" y="349"/>
                    <a:pt x="274" y="243"/>
                  </a:cubicBezTo>
                  <a:cubicBezTo>
                    <a:pt x="396" y="152"/>
                    <a:pt x="487" y="31"/>
                    <a:pt x="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22"/>
            <p:cNvSpPr/>
            <p:nvPr/>
          </p:nvSpPr>
          <p:spPr>
            <a:xfrm>
              <a:off x="4480254" y="4440423"/>
              <a:ext cx="16842" cy="2327"/>
            </a:xfrm>
            <a:custGeom>
              <a:avLst/>
              <a:gdLst/>
              <a:ahLst/>
              <a:cxnLst/>
              <a:rect l="l" t="t" r="r" b="b"/>
              <a:pathLst>
                <a:path w="760" h="105" extrusionOk="0">
                  <a:moveTo>
                    <a:pt x="258" y="1"/>
                  </a:moveTo>
                  <a:cubicBezTo>
                    <a:pt x="172" y="1"/>
                    <a:pt x="86" y="22"/>
                    <a:pt x="0" y="44"/>
                  </a:cubicBezTo>
                  <a:cubicBezTo>
                    <a:pt x="122" y="104"/>
                    <a:pt x="243" y="104"/>
                    <a:pt x="365" y="104"/>
                  </a:cubicBezTo>
                  <a:cubicBezTo>
                    <a:pt x="486" y="104"/>
                    <a:pt x="638" y="104"/>
                    <a:pt x="760" y="74"/>
                  </a:cubicBezTo>
                  <a:cubicBezTo>
                    <a:pt x="638" y="13"/>
                    <a:pt x="486" y="13"/>
                    <a:pt x="365" y="13"/>
                  </a:cubicBezTo>
                  <a:cubicBezTo>
                    <a:pt x="329" y="4"/>
                    <a:pt x="294" y="1"/>
                    <a:pt x="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22"/>
            <p:cNvSpPr/>
            <p:nvPr/>
          </p:nvSpPr>
          <p:spPr>
            <a:xfrm>
              <a:off x="4477551" y="4429919"/>
              <a:ext cx="19545" cy="3656"/>
            </a:xfrm>
            <a:custGeom>
              <a:avLst/>
              <a:gdLst/>
              <a:ahLst/>
              <a:cxnLst/>
              <a:rect l="l" t="t" r="r" b="b"/>
              <a:pathLst>
                <a:path w="882" h="165" extrusionOk="0">
                  <a:moveTo>
                    <a:pt x="0" y="1"/>
                  </a:moveTo>
                  <a:cubicBezTo>
                    <a:pt x="122" y="92"/>
                    <a:pt x="274" y="153"/>
                    <a:pt x="426" y="153"/>
                  </a:cubicBezTo>
                  <a:cubicBezTo>
                    <a:pt x="467" y="161"/>
                    <a:pt x="507" y="165"/>
                    <a:pt x="548" y="165"/>
                  </a:cubicBezTo>
                  <a:cubicBezTo>
                    <a:pt x="659" y="165"/>
                    <a:pt x="771" y="137"/>
                    <a:pt x="882" y="92"/>
                  </a:cubicBezTo>
                  <a:cubicBezTo>
                    <a:pt x="730" y="62"/>
                    <a:pt x="578" y="62"/>
                    <a:pt x="426" y="62"/>
                  </a:cubicBezTo>
                  <a:cubicBezTo>
                    <a:pt x="274" y="31"/>
                    <a:pt x="12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22"/>
            <p:cNvSpPr/>
            <p:nvPr/>
          </p:nvSpPr>
          <p:spPr>
            <a:xfrm>
              <a:off x="4507179" y="4435282"/>
              <a:ext cx="31689" cy="17573"/>
            </a:xfrm>
            <a:custGeom>
              <a:avLst/>
              <a:gdLst/>
              <a:ahLst/>
              <a:cxnLst/>
              <a:rect l="l" t="t" r="r" b="b"/>
              <a:pathLst>
                <a:path w="1430" h="793" extrusionOk="0">
                  <a:moveTo>
                    <a:pt x="989" y="81"/>
                  </a:moveTo>
                  <a:cubicBezTo>
                    <a:pt x="1098" y="81"/>
                    <a:pt x="1207" y="104"/>
                    <a:pt x="1308" y="154"/>
                  </a:cubicBezTo>
                  <a:cubicBezTo>
                    <a:pt x="1369" y="215"/>
                    <a:pt x="1338" y="306"/>
                    <a:pt x="1247" y="367"/>
                  </a:cubicBezTo>
                  <a:cubicBezTo>
                    <a:pt x="1156" y="397"/>
                    <a:pt x="1065" y="428"/>
                    <a:pt x="974" y="458"/>
                  </a:cubicBezTo>
                  <a:cubicBezTo>
                    <a:pt x="822" y="519"/>
                    <a:pt x="670" y="580"/>
                    <a:pt x="487" y="610"/>
                  </a:cubicBezTo>
                  <a:cubicBezTo>
                    <a:pt x="344" y="639"/>
                    <a:pt x="228" y="654"/>
                    <a:pt x="145" y="662"/>
                  </a:cubicBezTo>
                  <a:lnTo>
                    <a:pt x="145" y="662"/>
                  </a:lnTo>
                  <a:cubicBezTo>
                    <a:pt x="190" y="555"/>
                    <a:pt x="240" y="453"/>
                    <a:pt x="305" y="367"/>
                  </a:cubicBezTo>
                  <a:cubicBezTo>
                    <a:pt x="426" y="245"/>
                    <a:pt x="578" y="154"/>
                    <a:pt x="730" y="124"/>
                  </a:cubicBezTo>
                  <a:cubicBezTo>
                    <a:pt x="812" y="96"/>
                    <a:pt x="900" y="81"/>
                    <a:pt x="989" y="81"/>
                  </a:cubicBezTo>
                  <a:close/>
                  <a:moveTo>
                    <a:pt x="946" y="1"/>
                  </a:moveTo>
                  <a:cubicBezTo>
                    <a:pt x="685" y="1"/>
                    <a:pt x="425" y="116"/>
                    <a:pt x="244" y="336"/>
                  </a:cubicBezTo>
                  <a:cubicBezTo>
                    <a:pt x="184" y="426"/>
                    <a:pt x="124" y="546"/>
                    <a:pt x="93" y="666"/>
                  </a:cubicBezTo>
                  <a:lnTo>
                    <a:pt x="93" y="666"/>
                  </a:lnTo>
                  <a:cubicBezTo>
                    <a:pt x="33" y="671"/>
                    <a:pt x="1" y="671"/>
                    <a:pt x="1" y="671"/>
                  </a:cubicBezTo>
                  <a:lnTo>
                    <a:pt x="92" y="671"/>
                  </a:lnTo>
                  <a:cubicBezTo>
                    <a:pt x="92" y="701"/>
                    <a:pt x="92" y="731"/>
                    <a:pt x="92" y="792"/>
                  </a:cubicBezTo>
                  <a:cubicBezTo>
                    <a:pt x="108" y="752"/>
                    <a:pt x="125" y="711"/>
                    <a:pt x="141" y="671"/>
                  </a:cubicBezTo>
                  <a:lnTo>
                    <a:pt x="487" y="671"/>
                  </a:lnTo>
                  <a:cubicBezTo>
                    <a:pt x="670" y="640"/>
                    <a:pt x="822" y="610"/>
                    <a:pt x="1004" y="549"/>
                  </a:cubicBezTo>
                  <a:cubicBezTo>
                    <a:pt x="1095" y="519"/>
                    <a:pt x="1186" y="488"/>
                    <a:pt x="1277" y="428"/>
                  </a:cubicBezTo>
                  <a:cubicBezTo>
                    <a:pt x="1338" y="397"/>
                    <a:pt x="1399" y="336"/>
                    <a:pt x="1399" y="276"/>
                  </a:cubicBezTo>
                  <a:cubicBezTo>
                    <a:pt x="1429" y="215"/>
                    <a:pt x="1399" y="154"/>
                    <a:pt x="1338" y="93"/>
                  </a:cubicBezTo>
                  <a:cubicBezTo>
                    <a:pt x="1214" y="31"/>
                    <a:pt x="1080" y="1"/>
                    <a:pt x="9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22"/>
            <p:cNvSpPr/>
            <p:nvPr/>
          </p:nvSpPr>
          <p:spPr>
            <a:xfrm>
              <a:off x="4496409" y="4429919"/>
              <a:ext cx="15512" cy="20232"/>
            </a:xfrm>
            <a:custGeom>
              <a:avLst/>
              <a:gdLst/>
              <a:ahLst/>
              <a:cxnLst/>
              <a:rect l="l" t="t" r="r" b="b"/>
              <a:pathLst>
                <a:path w="700" h="913" extrusionOk="0">
                  <a:moveTo>
                    <a:pt x="183" y="1"/>
                  </a:moveTo>
                  <a:cubicBezTo>
                    <a:pt x="61" y="1"/>
                    <a:pt x="1" y="122"/>
                    <a:pt x="31" y="214"/>
                  </a:cubicBezTo>
                  <a:cubicBezTo>
                    <a:pt x="31" y="274"/>
                    <a:pt x="61" y="366"/>
                    <a:pt x="92" y="426"/>
                  </a:cubicBezTo>
                  <a:cubicBezTo>
                    <a:pt x="153" y="518"/>
                    <a:pt x="244" y="639"/>
                    <a:pt x="335" y="700"/>
                  </a:cubicBezTo>
                  <a:cubicBezTo>
                    <a:pt x="396" y="791"/>
                    <a:pt x="487" y="882"/>
                    <a:pt x="608" y="913"/>
                  </a:cubicBezTo>
                  <a:cubicBezTo>
                    <a:pt x="608" y="913"/>
                    <a:pt x="487" y="822"/>
                    <a:pt x="365" y="670"/>
                  </a:cubicBezTo>
                  <a:cubicBezTo>
                    <a:pt x="304" y="578"/>
                    <a:pt x="213" y="487"/>
                    <a:pt x="183" y="396"/>
                  </a:cubicBezTo>
                  <a:cubicBezTo>
                    <a:pt x="122" y="274"/>
                    <a:pt x="61" y="92"/>
                    <a:pt x="183" y="92"/>
                  </a:cubicBezTo>
                  <a:cubicBezTo>
                    <a:pt x="193" y="89"/>
                    <a:pt x="203" y="87"/>
                    <a:pt x="214" y="87"/>
                  </a:cubicBezTo>
                  <a:cubicBezTo>
                    <a:pt x="306" y="87"/>
                    <a:pt x="433" y="193"/>
                    <a:pt x="487" y="274"/>
                  </a:cubicBezTo>
                  <a:cubicBezTo>
                    <a:pt x="548" y="366"/>
                    <a:pt x="578" y="487"/>
                    <a:pt x="608" y="609"/>
                  </a:cubicBezTo>
                  <a:cubicBezTo>
                    <a:pt x="639" y="700"/>
                    <a:pt x="639" y="822"/>
                    <a:pt x="608" y="913"/>
                  </a:cubicBezTo>
                  <a:cubicBezTo>
                    <a:pt x="669" y="822"/>
                    <a:pt x="700" y="700"/>
                    <a:pt x="669" y="578"/>
                  </a:cubicBezTo>
                  <a:cubicBezTo>
                    <a:pt x="669" y="457"/>
                    <a:pt x="608" y="335"/>
                    <a:pt x="548" y="244"/>
                  </a:cubicBezTo>
                  <a:cubicBezTo>
                    <a:pt x="487" y="92"/>
                    <a:pt x="335"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22"/>
            <p:cNvSpPr/>
            <p:nvPr/>
          </p:nvSpPr>
          <p:spPr>
            <a:xfrm>
              <a:off x="4332048" y="4435991"/>
              <a:ext cx="57948" cy="48508"/>
            </a:xfrm>
            <a:custGeom>
              <a:avLst/>
              <a:gdLst/>
              <a:ahLst/>
              <a:cxnLst/>
              <a:rect l="l" t="t" r="r" b="b"/>
              <a:pathLst>
                <a:path w="2615" h="2189" extrusionOk="0">
                  <a:moveTo>
                    <a:pt x="123" y="0"/>
                  </a:moveTo>
                  <a:cubicBezTo>
                    <a:pt x="92" y="0"/>
                    <a:pt x="31" y="31"/>
                    <a:pt x="1" y="31"/>
                  </a:cubicBezTo>
                  <a:cubicBezTo>
                    <a:pt x="1" y="31"/>
                    <a:pt x="214" y="31"/>
                    <a:pt x="548" y="61"/>
                  </a:cubicBezTo>
                  <a:cubicBezTo>
                    <a:pt x="1430" y="183"/>
                    <a:pt x="2189" y="791"/>
                    <a:pt x="2463" y="1642"/>
                  </a:cubicBezTo>
                  <a:cubicBezTo>
                    <a:pt x="2585" y="1976"/>
                    <a:pt x="2585" y="2189"/>
                    <a:pt x="2585" y="2189"/>
                  </a:cubicBezTo>
                  <a:cubicBezTo>
                    <a:pt x="2615" y="2128"/>
                    <a:pt x="2615" y="2067"/>
                    <a:pt x="2585" y="2037"/>
                  </a:cubicBezTo>
                  <a:cubicBezTo>
                    <a:pt x="2585" y="1885"/>
                    <a:pt x="2554" y="1763"/>
                    <a:pt x="2524" y="1642"/>
                  </a:cubicBezTo>
                  <a:cubicBezTo>
                    <a:pt x="2402" y="1186"/>
                    <a:pt x="2129" y="791"/>
                    <a:pt x="1794" y="517"/>
                  </a:cubicBezTo>
                  <a:cubicBezTo>
                    <a:pt x="1430" y="213"/>
                    <a:pt x="1004" y="31"/>
                    <a:pt x="5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22"/>
            <p:cNvSpPr/>
            <p:nvPr/>
          </p:nvSpPr>
          <p:spPr>
            <a:xfrm>
              <a:off x="4347560" y="4368625"/>
              <a:ext cx="2704" cy="67389"/>
            </a:xfrm>
            <a:custGeom>
              <a:avLst/>
              <a:gdLst/>
              <a:ahLst/>
              <a:cxnLst/>
              <a:rect l="l" t="t" r="r" b="b"/>
              <a:pathLst>
                <a:path w="122" h="3041" extrusionOk="0">
                  <a:moveTo>
                    <a:pt x="122" y="1"/>
                  </a:moveTo>
                  <a:cubicBezTo>
                    <a:pt x="61" y="518"/>
                    <a:pt x="30" y="1004"/>
                    <a:pt x="30" y="1521"/>
                  </a:cubicBezTo>
                  <a:cubicBezTo>
                    <a:pt x="0" y="2037"/>
                    <a:pt x="0" y="2524"/>
                    <a:pt x="30" y="3040"/>
                  </a:cubicBezTo>
                  <a:cubicBezTo>
                    <a:pt x="91" y="2524"/>
                    <a:pt x="91" y="2037"/>
                    <a:pt x="122" y="1521"/>
                  </a:cubicBezTo>
                  <a:cubicBezTo>
                    <a:pt x="122" y="1004"/>
                    <a:pt x="122" y="518"/>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22"/>
            <p:cNvSpPr/>
            <p:nvPr/>
          </p:nvSpPr>
          <p:spPr>
            <a:xfrm>
              <a:off x="4410871" y="4469475"/>
              <a:ext cx="48508" cy="2903"/>
            </a:xfrm>
            <a:custGeom>
              <a:avLst/>
              <a:gdLst/>
              <a:ahLst/>
              <a:cxnLst/>
              <a:rect l="l" t="t" r="r" b="b"/>
              <a:pathLst>
                <a:path w="2189" h="131" extrusionOk="0">
                  <a:moveTo>
                    <a:pt x="56" y="1"/>
                  </a:moveTo>
                  <a:cubicBezTo>
                    <a:pt x="20" y="1"/>
                    <a:pt x="0" y="3"/>
                    <a:pt x="0" y="9"/>
                  </a:cubicBezTo>
                  <a:cubicBezTo>
                    <a:pt x="365" y="100"/>
                    <a:pt x="730" y="131"/>
                    <a:pt x="1095" y="131"/>
                  </a:cubicBezTo>
                  <a:cubicBezTo>
                    <a:pt x="1459" y="131"/>
                    <a:pt x="1824" y="131"/>
                    <a:pt x="2189" y="40"/>
                  </a:cubicBezTo>
                  <a:cubicBezTo>
                    <a:pt x="2189" y="29"/>
                    <a:pt x="2135" y="26"/>
                    <a:pt x="2040" y="26"/>
                  </a:cubicBezTo>
                  <a:cubicBezTo>
                    <a:pt x="1851" y="26"/>
                    <a:pt x="1500" y="40"/>
                    <a:pt x="1095" y="40"/>
                  </a:cubicBezTo>
                  <a:cubicBezTo>
                    <a:pt x="608" y="40"/>
                    <a:pt x="200" y="1"/>
                    <a:pt x="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22"/>
            <p:cNvSpPr/>
            <p:nvPr/>
          </p:nvSpPr>
          <p:spPr>
            <a:xfrm>
              <a:off x="4378540" y="4468854"/>
              <a:ext cx="5407" cy="9595"/>
            </a:xfrm>
            <a:custGeom>
              <a:avLst/>
              <a:gdLst/>
              <a:ahLst/>
              <a:cxnLst/>
              <a:rect l="l" t="t" r="r" b="b"/>
              <a:pathLst>
                <a:path w="244" h="433" extrusionOk="0">
                  <a:moveTo>
                    <a:pt x="17" y="1"/>
                  </a:moveTo>
                  <a:cubicBezTo>
                    <a:pt x="10" y="1"/>
                    <a:pt x="4" y="3"/>
                    <a:pt x="0" y="7"/>
                  </a:cubicBezTo>
                  <a:cubicBezTo>
                    <a:pt x="0" y="37"/>
                    <a:pt x="61" y="98"/>
                    <a:pt x="91" y="220"/>
                  </a:cubicBezTo>
                  <a:cubicBezTo>
                    <a:pt x="152" y="341"/>
                    <a:pt x="183" y="432"/>
                    <a:pt x="183" y="432"/>
                  </a:cubicBezTo>
                  <a:cubicBezTo>
                    <a:pt x="213" y="432"/>
                    <a:pt x="243" y="311"/>
                    <a:pt x="183" y="189"/>
                  </a:cubicBezTo>
                  <a:cubicBezTo>
                    <a:pt x="156" y="84"/>
                    <a:pt x="61"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22"/>
            <p:cNvSpPr/>
            <p:nvPr/>
          </p:nvSpPr>
          <p:spPr>
            <a:xfrm>
              <a:off x="4367083" y="4453497"/>
              <a:ext cx="6094" cy="6759"/>
            </a:xfrm>
            <a:custGeom>
              <a:avLst/>
              <a:gdLst/>
              <a:ahLst/>
              <a:cxnLst/>
              <a:rect l="l" t="t" r="r" b="b"/>
              <a:pathLst>
                <a:path w="275" h="305" extrusionOk="0">
                  <a:moveTo>
                    <a:pt x="1" y="1"/>
                  </a:moveTo>
                  <a:cubicBezTo>
                    <a:pt x="1" y="1"/>
                    <a:pt x="1" y="92"/>
                    <a:pt x="92" y="183"/>
                  </a:cubicBezTo>
                  <a:cubicBezTo>
                    <a:pt x="153" y="274"/>
                    <a:pt x="244" y="305"/>
                    <a:pt x="274" y="305"/>
                  </a:cubicBezTo>
                  <a:cubicBezTo>
                    <a:pt x="274" y="274"/>
                    <a:pt x="244" y="213"/>
                    <a:pt x="153" y="122"/>
                  </a:cubicBezTo>
                  <a:cubicBezTo>
                    <a:pt x="92"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22"/>
            <p:cNvSpPr/>
            <p:nvPr/>
          </p:nvSpPr>
          <p:spPr>
            <a:xfrm>
              <a:off x="4349577" y="4445808"/>
              <a:ext cx="9440" cy="4343"/>
            </a:xfrm>
            <a:custGeom>
              <a:avLst/>
              <a:gdLst/>
              <a:ahLst/>
              <a:cxnLst/>
              <a:rect l="l" t="t" r="r" b="b"/>
              <a:pathLst>
                <a:path w="426" h="196" extrusionOk="0">
                  <a:moveTo>
                    <a:pt x="126" y="1"/>
                  </a:moveTo>
                  <a:cubicBezTo>
                    <a:pt x="46" y="1"/>
                    <a:pt x="0" y="22"/>
                    <a:pt x="0" y="44"/>
                  </a:cubicBezTo>
                  <a:cubicBezTo>
                    <a:pt x="0" y="74"/>
                    <a:pt x="91" y="74"/>
                    <a:pt x="213" y="105"/>
                  </a:cubicBezTo>
                  <a:cubicBezTo>
                    <a:pt x="304" y="135"/>
                    <a:pt x="395" y="196"/>
                    <a:pt x="426" y="196"/>
                  </a:cubicBezTo>
                  <a:cubicBezTo>
                    <a:pt x="426" y="165"/>
                    <a:pt x="365" y="74"/>
                    <a:pt x="243" y="13"/>
                  </a:cubicBezTo>
                  <a:cubicBezTo>
                    <a:pt x="199" y="4"/>
                    <a:pt x="160" y="1"/>
                    <a:pt x="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22"/>
            <p:cNvSpPr/>
            <p:nvPr/>
          </p:nvSpPr>
          <p:spPr>
            <a:xfrm>
              <a:off x="4336768" y="4442883"/>
              <a:ext cx="5407" cy="2393"/>
            </a:xfrm>
            <a:custGeom>
              <a:avLst/>
              <a:gdLst/>
              <a:ahLst/>
              <a:cxnLst/>
              <a:rect l="l" t="t" r="r" b="b"/>
              <a:pathLst>
                <a:path w="244" h="108" extrusionOk="0">
                  <a:moveTo>
                    <a:pt x="65" y="1"/>
                  </a:moveTo>
                  <a:cubicBezTo>
                    <a:pt x="39" y="1"/>
                    <a:pt x="16" y="9"/>
                    <a:pt x="1" y="24"/>
                  </a:cubicBezTo>
                  <a:cubicBezTo>
                    <a:pt x="1" y="24"/>
                    <a:pt x="62" y="85"/>
                    <a:pt x="122" y="85"/>
                  </a:cubicBezTo>
                  <a:cubicBezTo>
                    <a:pt x="153" y="100"/>
                    <a:pt x="176" y="107"/>
                    <a:pt x="195" y="107"/>
                  </a:cubicBezTo>
                  <a:cubicBezTo>
                    <a:pt x="214" y="107"/>
                    <a:pt x="229" y="100"/>
                    <a:pt x="244" y="85"/>
                  </a:cubicBezTo>
                  <a:cubicBezTo>
                    <a:pt x="244" y="85"/>
                    <a:pt x="214" y="24"/>
                    <a:pt x="153" y="24"/>
                  </a:cubicBezTo>
                  <a:cubicBezTo>
                    <a:pt x="122" y="9"/>
                    <a:pt x="92" y="1"/>
                    <a:pt x="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22"/>
            <p:cNvSpPr/>
            <p:nvPr/>
          </p:nvSpPr>
          <p:spPr>
            <a:xfrm>
              <a:off x="3798616" y="2751410"/>
              <a:ext cx="809660" cy="1667097"/>
            </a:xfrm>
            <a:custGeom>
              <a:avLst/>
              <a:gdLst/>
              <a:ahLst/>
              <a:cxnLst/>
              <a:rect l="l" t="t" r="r" b="b"/>
              <a:pathLst>
                <a:path w="36537" h="75230" extrusionOk="0">
                  <a:moveTo>
                    <a:pt x="36536" y="0"/>
                  </a:moveTo>
                  <a:lnTo>
                    <a:pt x="14165" y="152"/>
                  </a:lnTo>
                  <a:lnTo>
                    <a:pt x="1" y="75229"/>
                  </a:lnTo>
                  <a:lnTo>
                    <a:pt x="11004" y="75229"/>
                  </a:lnTo>
                  <a:lnTo>
                    <a:pt x="24013" y="10183"/>
                  </a:lnTo>
                  <a:lnTo>
                    <a:pt x="22098" y="74743"/>
                  </a:lnTo>
                  <a:lnTo>
                    <a:pt x="33679" y="74500"/>
                  </a:lnTo>
                  <a:lnTo>
                    <a:pt x="36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22"/>
            <p:cNvSpPr/>
            <p:nvPr/>
          </p:nvSpPr>
          <p:spPr>
            <a:xfrm>
              <a:off x="4326689" y="2811353"/>
              <a:ext cx="63333" cy="162344"/>
            </a:xfrm>
            <a:custGeom>
              <a:avLst/>
              <a:gdLst/>
              <a:ahLst/>
              <a:cxnLst/>
              <a:rect l="l" t="t" r="r" b="b"/>
              <a:pathLst>
                <a:path w="2858" h="7326" extrusionOk="0">
                  <a:moveTo>
                    <a:pt x="2858" y="0"/>
                  </a:moveTo>
                  <a:lnTo>
                    <a:pt x="2858" y="0"/>
                  </a:lnTo>
                  <a:cubicBezTo>
                    <a:pt x="2736" y="395"/>
                    <a:pt x="2645" y="821"/>
                    <a:pt x="2584" y="1216"/>
                  </a:cubicBezTo>
                  <a:cubicBezTo>
                    <a:pt x="2432" y="1976"/>
                    <a:pt x="2250" y="3009"/>
                    <a:pt x="2068" y="4164"/>
                  </a:cubicBezTo>
                  <a:cubicBezTo>
                    <a:pt x="1977" y="4681"/>
                    <a:pt x="1885" y="5228"/>
                    <a:pt x="1764" y="5745"/>
                  </a:cubicBezTo>
                  <a:cubicBezTo>
                    <a:pt x="1551" y="6566"/>
                    <a:pt x="852" y="7204"/>
                    <a:pt x="1" y="7326"/>
                  </a:cubicBezTo>
                  <a:lnTo>
                    <a:pt x="335" y="7326"/>
                  </a:lnTo>
                  <a:cubicBezTo>
                    <a:pt x="639" y="7265"/>
                    <a:pt x="943" y="7143"/>
                    <a:pt x="1186" y="6930"/>
                  </a:cubicBezTo>
                  <a:cubicBezTo>
                    <a:pt x="1521" y="6627"/>
                    <a:pt x="1794" y="6231"/>
                    <a:pt x="1946" y="5806"/>
                  </a:cubicBezTo>
                  <a:cubicBezTo>
                    <a:pt x="2068" y="5259"/>
                    <a:pt x="2189" y="4712"/>
                    <a:pt x="2250" y="4164"/>
                  </a:cubicBezTo>
                  <a:cubicBezTo>
                    <a:pt x="2463" y="3040"/>
                    <a:pt x="2615" y="2006"/>
                    <a:pt x="2736" y="1246"/>
                  </a:cubicBezTo>
                  <a:cubicBezTo>
                    <a:pt x="2797" y="821"/>
                    <a:pt x="2858" y="426"/>
                    <a:pt x="2858"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22"/>
            <p:cNvSpPr/>
            <p:nvPr/>
          </p:nvSpPr>
          <p:spPr>
            <a:xfrm>
              <a:off x="4332827" y="2815076"/>
              <a:ext cx="24420" cy="22226"/>
            </a:xfrm>
            <a:custGeom>
              <a:avLst/>
              <a:gdLst/>
              <a:ahLst/>
              <a:cxnLst/>
              <a:rect l="l" t="t" r="r" b="b"/>
              <a:pathLst>
                <a:path w="1102" h="1003" extrusionOk="0">
                  <a:moveTo>
                    <a:pt x="513" y="0"/>
                  </a:moveTo>
                  <a:cubicBezTo>
                    <a:pt x="326" y="0"/>
                    <a:pt x="246" y="111"/>
                    <a:pt x="271" y="136"/>
                  </a:cubicBezTo>
                  <a:cubicBezTo>
                    <a:pt x="271" y="141"/>
                    <a:pt x="275" y="143"/>
                    <a:pt x="281" y="143"/>
                  </a:cubicBezTo>
                  <a:cubicBezTo>
                    <a:pt x="303" y="143"/>
                    <a:pt x="357" y="125"/>
                    <a:pt x="428" y="125"/>
                  </a:cubicBezTo>
                  <a:cubicBezTo>
                    <a:pt x="480" y="125"/>
                    <a:pt x="541" y="134"/>
                    <a:pt x="605" y="167"/>
                  </a:cubicBezTo>
                  <a:cubicBezTo>
                    <a:pt x="696" y="197"/>
                    <a:pt x="788" y="288"/>
                    <a:pt x="818" y="379"/>
                  </a:cubicBezTo>
                  <a:cubicBezTo>
                    <a:pt x="848" y="501"/>
                    <a:pt x="818" y="623"/>
                    <a:pt x="727" y="714"/>
                  </a:cubicBezTo>
                  <a:cubicBezTo>
                    <a:pt x="668" y="773"/>
                    <a:pt x="584" y="806"/>
                    <a:pt x="499" y="806"/>
                  </a:cubicBezTo>
                  <a:cubicBezTo>
                    <a:pt x="452" y="806"/>
                    <a:pt x="405" y="796"/>
                    <a:pt x="362" y="775"/>
                  </a:cubicBezTo>
                  <a:cubicBezTo>
                    <a:pt x="271" y="714"/>
                    <a:pt x="210" y="653"/>
                    <a:pt x="180" y="531"/>
                  </a:cubicBezTo>
                  <a:cubicBezTo>
                    <a:pt x="119" y="349"/>
                    <a:pt x="210" y="227"/>
                    <a:pt x="180" y="197"/>
                  </a:cubicBezTo>
                  <a:cubicBezTo>
                    <a:pt x="180" y="194"/>
                    <a:pt x="178" y="192"/>
                    <a:pt x="175" y="192"/>
                  </a:cubicBezTo>
                  <a:cubicBezTo>
                    <a:pt x="145" y="192"/>
                    <a:pt x="0" y="316"/>
                    <a:pt x="28" y="562"/>
                  </a:cubicBezTo>
                  <a:cubicBezTo>
                    <a:pt x="58" y="714"/>
                    <a:pt x="149" y="866"/>
                    <a:pt x="271" y="957"/>
                  </a:cubicBezTo>
                  <a:cubicBezTo>
                    <a:pt x="344" y="988"/>
                    <a:pt x="417" y="1003"/>
                    <a:pt x="488" y="1003"/>
                  </a:cubicBezTo>
                  <a:cubicBezTo>
                    <a:pt x="827" y="1003"/>
                    <a:pt x="1101" y="671"/>
                    <a:pt x="1000" y="319"/>
                  </a:cubicBezTo>
                  <a:cubicBezTo>
                    <a:pt x="940" y="167"/>
                    <a:pt x="818" y="45"/>
                    <a:pt x="636" y="15"/>
                  </a:cubicBezTo>
                  <a:cubicBezTo>
                    <a:pt x="591" y="5"/>
                    <a:pt x="550" y="0"/>
                    <a:pt x="513"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22"/>
            <p:cNvSpPr/>
            <p:nvPr/>
          </p:nvSpPr>
          <p:spPr>
            <a:xfrm>
              <a:off x="4192665" y="2797193"/>
              <a:ext cx="12144" cy="45827"/>
            </a:xfrm>
            <a:custGeom>
              <a:avLst/>
              <a:gdLst/>
              <a:ahLst/>
              <a:cxnLst/>
              <a:rect l="l" t="t" r="r" b="b"/>
              <a:pathLst>
                <a:path w="548" h="2068" extrusionOk="0">
                  <a:moveTo>
                    <a:pt x="517" y="1"/>
                  </a:moveTo>
                  <a:cubicBezTo>
                    <a:pt x="91" y="609"/>
                    <a:pt x="0" y="1369"/>
                    <a:pt x="274" y="2068"/>
                  </a:cubicBezTo>
                  <a:cubicBezTo>
                    <a:pt x="334" y="2068"/>
                    <a:pt x="274" y="1582"/>
                    <a:pt x="334" y="1034"/>
                  </a:cubicBezTo>
                  <a:cubicBezTo>
                    <a:pt x="395" y="457"/>
                    <a:pt x="547" y="31"/>
                    <a:pt x="517"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22"/>
            <p:cNvSpPr/>
            <p:nvPr/>
          </p:nvSpPr>
          <p:spPr>
            <a:xfrm>
              <a:off x="4224997" y="2793159"/>
              <a:ext cx="8088" cy="47843"/>
            </a:xfrm>
            <a:custGeom>
              <a:avLst/>
              <a:gdLst/>
              <a:ahLst/>
              <a:cxnLst/>
              <a:rect l="l" t="t" r="r" b="b"/>
              <a:pathLst>
                <a:path w="365" h="2159" extrusionOk="0">
                  <a:moveTo>
                    <a:pt x="365" y="1"/>
                  </a:moveTo>
                  <a:lnTo>
                    <a:pt x="365" y="1"/>
                  </a:lnTo>
                  <a:cubicBezTo>
                    <a:pt x="152" y="305"/>
                    <a:pt x="30" y="700"/>
                    <a:pt x="61" y="1064"/>
                  </a:cubicBezTo>
                  <a:cubicBezTo>
                    <a:pt x="0" y="1429"/>
                    <a:pt x="61" y="1824"/>
                    <a:pt x="213" y="2159"/>
                  </a:cubicBezTo>
                  <a:cubicBezTo>
                    <a:pt x="243" y="1794"/>
                    <a:pt x="274" y="1429"/>
                    <a:pt x="243" y="1095"/>
                  </a:cubicBezTo>
                  <a:cubicBezTo>
                    <a:pt x="304" y="730"/>
                    <a:pt x="334" y="365"/>
                    <a:pt x="365"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22"/>
            <p:cNvSpPr/>
            <p:nvPr/>
          </p:nvSpPr>
          <p:spPr>
            <a:xfrm>
              <a:off x="4494418" y="2797879"/>
              <a:ext cx="7424" cy="49860"/>
            </a:xfrm>
            <a:custGeom>
              <a:avLst/>
              <a:gdLst/>
              <a:ahLst/>
              <a:cxnLst/>
              <a:rect l="l" t="t" r="r" b="b"/>
              <a:pathLst>
                <a:path w="335" h="2250" extrusionOk="0">
                  <a:moveTo>
                    <a:pt x="122" y="0"/>
                  </a:moveTo>
                  <a:cubicBezTo>
                    <a:pt x="92" y="395"/>
                    <a:pt x="61" y="760"/>
                    <a:pt x="92" y="1125"/>
                  </a:cubicBezTo>
                  <a:cubicBezTo>
                    <a:pt x="31" y="1490"/>
                    <a:pt x="0" y="1885"/>
                    <a:pt x="31" y="2250"/>
                  </a:cubicBezTo>
                  <a:cubicBezTo>
                    <a:pt x="213" y="1915"/>
                    <a:pt x="304" y="1520"/>
                    <a:pt x="304" y="1155"/>
                  </a:cubicBezTo>
                  <a:cubicBezTo>
                    <a:pt x="335" y="760"/>
                    <a:pt x="304" y="365"/>
                    <a:pt x="122"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22"/>
            <p:cNvSpPr/>
            <p:nvPr/>
          </p:nvSpPr>
          <p:spPr>
            <a:xfrm>
              <a:off x="4527414" y="2795176"/>
              <a:ext cx="10814" cy="50547"/>
            </a:xfrm>
            <a:custGeom>
              <a:avLst/>
              <a:gdLst/>
              <a:ahLst/>
              <a:cxnLst/>
              <a:rect l="l" t="t" r="r" b="b"/>
              <a:pathLst>
                <a:path w="488" h="2281" extrusionOk="0">
                  <a:moveTo>
                    <a:pt x="213" y="1"/>
                  </a:moveTo>
                  <a:cubicBezTo>
                    <a:pt x="153" y="1"/>
                    <a:pt x="244" y="517"/>
                    <a:pt x="213" y="1156"/>
                  </a:cubicBezTo>
                  <a:cubicBezTo>
                    <a:pt x="153" y="1794"/>
                    <a:pt x="1" y="2280"/>
                    <a:pt x="31" y="2280"/>
                  </a:cubicBezTo>
                  <a:cubicBezTo>
                    <a:pt x="274" y="1976"/>
                    <a:pt x="426" y="1581"/>
                    <a:pt x="426" y="1186"/>
                  </a:cubicBezTo>
                  <a:cubicBezTo>
                    <a:pt x="487" y="761"/>
                    <a:pt x="396" y="366"/>
                    <a:pt x="213"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22"/>
            <p:cNvSpPr/>
            <p:nvPr/>
          </p:nvSpPr>
          <p:spPr>
            <a:xfrm>
              <a:off x="4224971" y="1650612"/>
              <a:ext cx="251250" cy="414436"/>
            </a:xfrm>
            <a:custGeom>
              <a:avLst/>
              <a:gdLst/>
              <a:ahLst/>
              <a:cxnLst/>
              <a:rect l="l" t="t" r="r" b="b"/>
              <a:pathLst>
                <a:path w="11338" h="18702" extrusionOk="0">
                  <a:moveTo>
                    <a:pt x="6748" y="0"/>
                  </a:moveTo>
                  <a:cubicBezTo>
                    <a:pt x="4505" y="0"/>
                    <a:pt x="2282" y="724"/>
                    <a:pt x="456" y="2136"/>
                  </a:cubicBezTo>
                  <a:lnTo>
                    <a:pt x="0" y="2471"/>
                  </a:lnTo>
                  <a:lnTo>
                    <a:pt x="1155" y="18702"/>
                  </a:lnTo>
                  <a:lnTo>
                    <a:pt x="8298" y="18124"/>
                  </a:lnTo>
                  <a:cubicBezTo>
                    <a:pt x="8359" y="17273"/>
                    <a:pt x="8298" y="14051"/>
                    <a:pt x="8298" y="14051"/>
                  </a:cubicBezTo>
                  <a:cubicBezTo>
                    <a:pt x="8298" y="14051"/>
                    <a:pt x="11277" y="13596"/>
                    <a:pt x="11307" y="10647"/>
                  </a:cubicBezTo>
                  <a:cubicBezTo>
                    <a:pt x="11338" y="7699"/>
                    <a:pt x="10821" y="829"/>
                    <a:pt x="10821" y="829"/>
                  </a:cubicBezTo>
                  <a:cubicBezTo>
                    <a:pt x="9513" y="274"/>
                    <a:pt x="8127" y="0"/>
                    <a:pt x="6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2"/>
            <p:cNvSpPr/>
            <p:nvPr/>
          </p:nvSpPr>
          <p:spPr>
            <a:xfrm>
              <a:off x="4322630" y="1937052"/>
              <a:ext cx="86247" cy="41661"/>
            </a:xfrm>
            <a:custGeom>
              <a:avLst/>
              <a:gdLst/>
              <a:ahLst/>
              <a:cxnLst/>
              <a:rect l="l" t="t" r="r" b="b"/>
              <a:pathLst>
                <a:path w="3892" h="1880" extrusionOk="0">
                  <a:moveTo>
                    <a:pt x="0" y="1"/>
                  </a:moveTo>
                  <a:cubicBezTo>
                    <a:pt x="0" y="1"/>
                    <a:pt x="832" y="1879"/>
                    <a:pt x="3379" y="1879"/>
                  </a:cubicBezTo>
                  <a:cubicBezTo>
                    <a:pt x="3542" y="1879"/>
                    <a:pt x="3713" y="1871"/>
                    <a:pt x="3891" y="1855"/>
                  </a:cubicBezTo>
                  <a:lnTo>
                    <a:pt x="3891" y="1095"/>
                  </a:lnTo>
                  <a:cubicBezTo>
                    <a:pt x="3842" y="1096"/>
                    <a:pt x="3793" y="1097"/>
                    <a:pt x="3744" y="1097"/>
                  </a:cubicBezTo>
                  <a:cubicBezTo>
                    <a:pt x="2425" y="1097"/>
                    <a:pt x="1114" y="70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2"/>
            <p:cNvSpPr/>
            <p:nvPr/>
          </p:nvSpPr>
          <p:spPr>
            <a:xfrm>
              <a:off x="4188407" y="1771207"/>
              <a:ext cx="47356" cy="68940"/>
            </a:xfrm>
            <a:custGeom>
              <a:avLst/>
              <a:gdLst/>
              <a:ahLst/>
              <a:cxnLst/>
              <a:rect l="l" t="t" r="r" b="b"/>
              <a:pathLst>
                <a:path w="2137" h="3111" extrusionOk="0">
                  <a:moveTo>
                    <a:pt x="1355" y="0"/>
                  </a:moveTo>
                  <a:cubicBezTo>
                    <a:pt x="766" y="0"/>
                    <a:pt x="1" y="248"/>
                    <a:pt x="39" y="1527"/>
                  </a:cubicBezTo>
                  <a:cubicBezTo>
                    <a:pt x="79" y="2855"/>
                    <a:pt x="958" y="3110"/>
                    <a:pt x="1566" y="3110"/>
                  </a:cubicBezTo>
                  <a:cubicBezTo>
                    <a:pt x="1890" y="3110"/>
                    <a:pt x="2136" y="3038"/>
                    <a:pt x="2136" y="3017"/>
                  </a:cubicBezTo>
                  <a:cubicBezTo>
                    <a:pt x="2136" y="2956"/>
                    <a:pt x="2015" y="99"/>
                    <a:pt x="2015" y="99"/>
                  </a:cubicBezTo>
                  <a:cubicBezTo>
                    <a:pt x="1992" y="87"/>
                    <a:pt x="1705" y="0"/>
                    <a:pt x="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2"/>
            <p:cNvSpPr/>
            <p:nvPr/>
          </p:nvSpPr>
          <p:spPr>
            <a:xfrm>
              <a:off x="4200706" y="1786187"/>
              <a:ext cx="20919" cy="39356"/>
            </a:xfrm>
            <a:custGeom>
              <a:avLst/>
              <a:gdLst/>
              <a:ahLst/>
              <a:cxnLst/>
              <a:rect l="l" t="t" r="r" b="b"/>
              <a:pathLst>
                <a:path w="944" h="1776" extrusionOk="0">
                  <a:moveTo>
                    <a:pt x="457" y="0"/>
                  </a:moveTo>
                  <a:cubicBezTo>
                    <a:pt x="305" y="31"/>
                    <a:pt x="153" y="183"/>
                    <a:pt x="92" y="335"/>
                  </a:cubicBezTo>
                  <a:cubicBezTo>
                    <a:pt x="31" y="517"/>
                    <a:pt x="1" y="699"/>
                    <a:pt x="1" y="912"/>
                  </a:cubicBezTo>
                  <a:cubicBezTo>
                    <a:pt x="1" y="1277"/>
                    <a:pt x="214" y="1611"/>
                    <a:pt x="548" y="1763"/>
                  </a:cubicBezTo>
                  <a:cubicBezTo>
                    <a:pt x="581" y="1771"/>
                    <a:pt x="611" y="1775"/>
                    <a:pt x="640" y="1775"/>
                  </a:cubicBezTo>
                  <a:cubicBezTo>
                    <a:pt x="721" y="1775"/>
                    <a:pt x="793" y="1747"/>
                    <a:pt x="882" y="1702"/>
                  </a:cubicBezTo>
                  <a:cubicBezTo>
                    <a:pt x="943" y="1672"/>
                    <a:pt x="943" y="1611"/>
                    <a:pt x="943" y="1611"/>
                  </a:cubicBezTo>
                  <a:lnTo>
                    <a:pt x="943" y="1611"/>
                  </a:lnTo>
                  <a:cubicBezTo>
                    <a:pt x="943" y="1611"/>
                    <a:pt x="882" y="1611"/>
                    <a:pt x="852" y="1642"/>
                  </a:cubicBezTo>
                  <a:cubicBezTo>
                    <a:pt x="806" y="1672"/>
                    <a:pt x="761" y="1687"/>
                    <a:pt x="715" y="1687"/>
                  </a:cubicBezTo>
                  <a:cubicBezTo>
                    <a:pt x="670" y="1687"/>
                    <a:pt x="624" y="1672"/>
                    <a:pt x="578" y="1642"/>
                  </a:cubicBezTo>
                  <a:cubicBezTo>
                    <a:pt x="305" y="1490"/>
                    <a:pt x="153" y="1216"/>
                    <a:pt x="153" y="882"/>
                  </a:cubicBezTo>
                  <a:cubicBezTo>
                    <a:pt x="122" y="730"/>
                    <a:pt x="153" y="547"/>
                    <a:pt x="214" y="395"/>
                  </a:cubicBezTo>
                  <a:cubicBezTo>
                    <a:pt x="244" y="243"/>
                    <a:pt x="366" y="152"/>
                    <a:pt x="487" y="91"/>
                  </a:cubicBezTo>
                  <a:cubicBezTo>
                    <a:pt x="578" y="91"/>
                    <a:pt x="639" y="122"/>
                    <a:pt x="700" y="183"/>
                  </a:cubicBezTo>
                  <a:cubicBezTo>
                    <a:pt x="730" y="243"/>
                    <a:pt x="700" y="304"/>
                    <a:pt x="730" y="304"/>
                  </a:cubicBezTo>
                  <a:cubicBezTo>
                    <a:pt x="730" y="304"/>
                    <a:pt x="761" y="243"/>
                    <a:pt x="761" y="183"/>
                  </a:cubicBezTo>
                  <a:cubicBezTo>
                    <a:pt x="730" y="122"/>
                    <a:pt x="700" y="91"/>
                    <a:pt x="670" y="61"/>
                  </a:cubicBezTo>
                  <a:cubicBezTo>
                    <a:pt x="609" y="0"/>
                    <a:pt x="54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2"/>
            <p:cNvSpPr/>
            <p:nvPr/>
          </p:nvSpPr>
          <p:spPr>
            <a:xfrm>
              <a:off x="4424345" y="1761855"/>
              <a:ext cx="18880" cy="18282"/>
            </a:xfrm>
            <a:custGeom>
              <a:avLst/>
              <a:gdLst/>
              <a:ahLst/>
              <a:cxnLst/>
              <a:rect l="l" t="t" r="r" b="b"/>
              <a:pathLst>
                <a:path w="852" h="825" extrusionOk="0">
                  <a:moveTo>
                    <a:pt x="472" y="1"/>
                  </a:moveTo>
                  <a:cubicBezTo>
                    <a:pt x="457" y="1"/>
                    <a:pt x="441" y="2"/>
                    <a:pt x="426" y="4"/>
                  </a:cubicBezTo>
                  <a:cubicBezTo>
                    <a:pt x="183" y="4"/>
                    <a:pt x="0" y="186"/>
                    <a:pt x="0" y="430"/>
                  </a:cubicBezTo>
                  <a:cubicBezTo>
                    <a:pt x="0" y="642"/>
                    <a:pt x="213" y="825"/>
                    <a:pt x="426" y="825"/>
                  </a:cubicBezTo>
                  <a:cubicBezTo>
                    <a:pt x="669" y="794"/>
                    <a:pt x="851" y="612"/>
                    <a:pt x="851" y="369"/>
                  </a:cubicBezTo>
                  <a:cubicBezTo>
                    <a:pt x="823" y="172"/>
                    <a:pt x="665"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2"/>
            <p:cNvSpPr/>
            <p:nvPr/>
          </p:nvSpPr>
          <p:spPr>
            <a:xfrm>
              <a:off x="4414240" y="1751839"/>
              <a:ext cx="38403" cy="10171"/>
            </a:xfrm>
            <a:custGeom>
              <a:avLst/>
              <a:gdLst/>
              <a:ahLst/>
              <a:cxnLst/>
              <a:rect l="l" t="t" r="r" b="b"/>
              <a:pathLst>
                <a:path w="1733" h="459" extrusionOk="0">
                  <a:moveTo>
                    <a:pt x="882" y="0"/>
                  </a:moveTo>
                  <a:cubicBezTo>
                    <a:pt x="639" y="0"/>
                    <a:pt x="426" y="61"/>
                    <a:pt x="213" y="213"/>
                  </a:cubicBezTo>
                  <a:cubicBezTo>
                    <a:pt x="61" y="304"/>
                    <a:pt x="0" y="395"/>
                    <a:pt x="31" y="426"/>
                  </a:cubicBezTo>
                  <a:cubicBezTo>
                    <a:pt x="38" y="433"/>
                    <a:pt x="50" y="436"/>
                    <a:pt x="66" y="436"/>
                  </a:cubicBezTo>
                  <a:cubicBezTo>
                    <a:pt x="177" y="436"/>
                    <a:pt x="483" y="274"/>
                    <a:pt x="882" y="274"/>
                  </a:cubicBezTo>
                  <a:cubicBezTo>
                    <a:pt x="1307" y="274"/>
                    <a:pt x="1627" y="459"/>
                    <a:pt x="1692" y="459"/>
                  </a:cubicBezTo>
                  <a:cubicBezTo>
                    <a:pt x="1697" y="459"/>
                    <a:pt x="1700" y="458"/>
                    <a:pt x="1702" y="456"/>
                  </a:cubicBezTo>
                  <a:cubicBezTo>
                    <a:pt x="1733" y="426"/>
                    <a:pt x="1702" y="304"/>
                    <a:pt x="1550" y="213"/>
                  </a:cubicBezTo>
                  <a:cubicBezTo>
                    <a:pt x="1368" y="61"/>
                    <a:pt x="1125" y="0"/>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2"/>
            <p:cNvSpPr/>
            <p:nvPr/>
          </p:nvSpPr>
          <p:spPr>
            <a:xfrm>
              <a:off x="4322630" y="1763185"/>
              <a:ext cx="19545" cy="17706"/>
            </a:xfrm>
            <a:custGeom>
              <a:avLst/>
              <a:gdLst/>
              <a:ahLst/>
              <a:cxnLst/>
              <a:rect l="l" t="t" r="r" b="b"/>
              <a:pathLst>
                <a:path w="882" h="799" extrusionOk="0">
                  <a:moveTo>
                    <a:pt x="480" y="1"/>
                  </a:moveTo>
                  <a:cubicBezTo>
                    <a:pt x="462" y="1"/>
                    <a:pt x="444" y="2"/>
                    <a:pt x="426" y="5"/>
                  </a:cubicBezTo>
                  <a:cubicBezTo>
                    <a:pt x="183" y="5"/>
                    <a:pt x="0" y="187"/>
                    <a:pt x="0" y="430"/>
                  </a:cubicBezTo>
                  <a:cubicBezTo>
                    <a:pt x="29" y="627"/>
                    <a:pt x="187" y="798"/>
                    <a:pt x="404" y="798"/>
                  </a:cubicBezTo>
                  <a:cubicBezTo>
                    <a:pt x="421" y="798"/>
                    <a:pt x="438" y="797"/>
                    <a:pt x="456" y="795"/>
                  </a:cubicBezTo>
                  <a:cubicBezTo>
                    <a:pt x="700" y="795"/>
                    <a:pt x="882" y="582"/>
                    <a:pt x="852" y="370"/>
                  </a:cubicBezTo>
                  <a:cubicBezTo>
                    <a:pt x="852" y="147"/>
                    <a:pt x="673" y="1"/>
                    <a:pt x="4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2"/>
            <p:cNvSpPr/>
            <p:nvPr/>
          </p:nvSpPr>
          <p:spPr>
            <a:xfrm>
              <a:off x="4314542" y="1753722"/>
              <a:ext cx="39090" cy="9795"/>
            </a:xfrm>
            <a:custGeom>
              <a:avLst/>
              <a:gdLst/>
              <a:ahLst/>
              <a:cxnLst/>
              <a:rect l="l" t="t" r="r" b="b"/>
              <a:pathLst>
                <a:path w="1764" h="442" extrusionOk="0">
                  <a:moveTo>
                    <a:pt x="817" y="0"/>
                  </a:moveTo>
                  <a:cubicBezTo>
                    <a:pt x="606" y="0"/>
                    <a:pt x="402" y="83"/>
                    <a:pt x="244" y="189"/>
                  </a:cubicBezTo>
                  <a:cubicBezTo>
                    <a:pt x="92" y="310"/>
                    <a:pt x="1" y="371"/>
                    <a:pt x="61" y="432"/>
                  </a:cubicBezTo>
                  <a:cubicBezTo>
                    <a:pt x="65" y="439"/>
                    <a:pt x="72" y="442"/>
                    <a:pt x="84" y="442"/>
                  </a:cubicBezTo>
                  <a:cubicBezTo>
                    <a:pt x="174" y="442"/>
                    <a:pt x="504" y="249"/>
                    <a:pt x="882" y="249"/>
                  </a:cubicBezTo>
                  <a:cubicBezTo>
                    <a:pt x="1287" y="249"/>
                    <a:pt x="1597" y="442"/>
                    <a:pt x="1703" y="442"/>
                  </a:cubicBezTo>
                  <a:cubicBezTo>
                    <a:pt x="1716" y="442"/>
                    <a:pt x="1726" y="439"/>
                    <a:pt x="1733" y="432"/>
                  </a:cubicBezTo>
                  <a:cubicBezTo>
                    <a:pt x="1764" y="432"/>
                    <a:pt x="1703" y="310"/>
                    <a:pt x="1551" y="219"/>
                  </a:cubicBezTo>
                  <a:cubicBezTo>
                    <a:pt x="1368" y="67"/>
                    <a:pt x="1125" y="6"/>
                    <a:pt x="913" y="6"/>
                  </a:cubicBezTo>
                  <a:cubicBezTo>
                    <a:pt x="881" y="2"/>
                    <a:pt x="849" y="0"/>
                    <a:pt x="8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2"/>
            <p:cNvSpPr/>
            <p:nvPr/>
          </p:nvSpPr>
          <p:spPr>
            <a:xfrm>
              <a:off x="4385277" y="1753855"/>
              <a:ext cx="30337" cy="85382"/>
            </a:xfrm>
            <a:custGeom>
              <a:avLst/>
              <a:gdLst/>
              <a:ahLst/>
              <a:cxnLst/>
              <a:rect l="l" t="t" r="r" b="b"/>
              <a:pathLst>
                <a:path w="1369" h="3853" extrusionOk="0">
                  <a:moveTo>
                    <a:pt x="0" y="0"/>
                  </a:moveTo>
                  <a:lnTo>
                    <a:pt x="0" y="0"/>
                  </a:lnTo>
                  <a:cubicBezTo>
                    <a:pt x="183" y="821"/>
                    <a:pt x="426" y="1581"/>
                    <a:pt x="760" y="2341"/>
                  </a:cubicBezTo>
                  <a:lnTo>
                    <a:pt x="1094" y="3222"/>
                  </a:lnTo>
                  <a:cubicBezTo>
                    <a:pt x="1155" y="3344"/>
                    <a:pt x="1186" y="3465"/>
                    <a:pt x="1186" y="3556"/>
                  </a:cubicBezTo>
                  <a:cubicBezTo>
                    <a:pt x="1155" y="3648"/>
                    <a:pt x="1064" y="3678"/>
                    <a:pt x="943" y="3678"/>
                  </a:cubicBezTo>
                  <a:cubicBezTo>
                    <a:pt x="669" y="3708"/>
                    <a:pt x="426" y="3739"/>
                    <a:pt x="183" y="3830"/>
                  </a:cubicBezTo>
                  <a:cubicBezTo>
                    <a:pt x="319" y="3845"/>
                    <a:pt x="449" y="3853"/>
                    <a:pt x="578" y="3853"/>
                  </a:cubicBezTo>
                  <a:cubicBezTo>
                    <a:pt x="707" y="3853"/>
                    <a:pt x="836" y="3845"/>
                    <a:pt x="973" y="3830"/>
                  </a:cubicBezTo>
                  <a:cubicBezTo>
                    <a:pt x="1034" y="3830"/>
                    <a:pt x="1094" y="3800"/>
                    <a:pt x="1155" y="3800"/>
                  </a:cubicBezTo>
                  <a:cubicBezTo>
                    <a:pt x="1246" y="3769"/>
                    <a:pt x="1307" y="3708"/>
                    <a:pt x="1338" y="3617"/>
                  </a:cubicBezTo>
                  <a:cubicBezTo>
                    <a:pt x="1368" y="3465"/>
                    <a:pt x="1368" y="3313"/>
                    <a:pt x="1277" y="3161"/>
                  </a:cubicBezTo>
                  <a:lnTo>
                    <a:pt x="973" y="2280"/>
                  </a:lnTo>
                  <a:cubicBezTo>
                    <a:pt x="699" y="1490"/>
                    <a:pt x="365" y="73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2"/>
            <p:cNvSpPr/>
            <p:nvPr/>
          </p:nvSpPr>
          <p:spPr>
            <a:xfrm>
              <a:off x="4357665" y="1845465"/>
              <a:ext cx="34370" cy="29650"/>
            </a:xfrm>
            <a:custGeom>
              <a:avLst/>
              <a:gdLst/>
              <a:ahLst/>
              <a:cxnLst/>
              <a:rect l="l" t="t" r="r" b="b"/>
              <a:pathLst>
                <a:path w="1551" h="1338" extrusionOk="0">
                  <a:moveTo>
                    <a:pt x="91" y="0"/>
                  </a:moveTo>
                  <a:cubicBezTo>
                    <a:pt x="61" y="0"/>
                    <a:pt x="0" y="122"/>
                    <a:pt x="30" y="334"/>
                  </a:cubicBezTo>
                  <a:cubicBezTo>
                    <a:pt x="61" y="608"/>
                    <a:pt x="182" y="881"/>
                    <a:pt x="395" y="1064"/>
                  </a:cubicBezTo>
                  <a:cubicBezTo>
                    <a:pt x="638" y="1246"/>
                    <a:pt x="912" y="1337"/>
                    <a:pt x="1216" y="1337"/>
                  </a:cubicBezTo>
                  <a:cubicBezTo>
                    <a:pt x="1429" y="1337"/>
                    <a:pt x="1550" y="1307"/>
                    <a:pt x="1550" y="1216"/>
                  </a:cubicBezTo>
                  <a:cubicBezTo>
                    <a:pt x="1550" y="1155"/>
                    <a:pt x="1033" y="1216"/>
                    <a:pt x="608" y="851"/>
                  </a:cubicBezTo>
                  <a:cubicBezTo>
                    <a:pt x="182" y="486"/>
                    <a:pt x="182"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2"/>
            <p:cNvSpPr/>
            <p:nvPr/>
          </p:nvSpPr>
          <p:spPr>
            <a:xfrm>
              <a:off x="4308492" y="1715895"/>
              <a:ext cx="47156" cy="14072"/>
            </a:xfrm>
            <a:custGeom>
              <a:avLst/>
              <a:gdLst/>
              <a:ahLst/>
              <a:cxnLst/>
              <a:rect l="l" t="t" r="r" b="b"/>
              <a:pathLst>
                <a:path w="2128" h="635" extrusionOk="0">
                  <a:moveTo>
                    <a:pt x="1201" y="0"/>
                  </a:moveTo>
                  <a:cubicBezTo>
                    <a:pt x="1134" y="0"/>
                    <a:pt x="1068" y="4"/>
                    <a:pt x="1003" y="11"/>
                  </a:cubicBezTo>
                  <a:cubicBezTo>
                    <a:pt x="730" y="41"/>
                    <a:pt x="486" y="133"/>
                    <a:pt x="243" y="285"/>
                  </a:cubicBezTo>
                  <a:cubicBezTo>
                    <a:pt x="91" y="406"/>
                    <a:pt x="0" y="528"/>
                    <a:pt x="31" y="589"/>
                  </a:cubicBezTo>
                  <a:cubicBezTo>
                    <a:pt x="55" y="622"/>
                    <a:pt x="105" y="634"/>
                    <a:pt x="174" y="634"/>
                  </a:cubicBezTo>
                  <a:cubicBezTo>
                    <a:pt x="362" y="634"/>
                    <a:pt x="696" y="542"/>
                    <a:pt x="1094" y="497"/>
                  </a:cubicBezTo>
                  <a:cubicBezTo>
                    <a:pt x="1611" y="406"/>
                    <a:pt x="2067" y="497"/>
                    <a:pt x="2128" y="345"/>
                  </a:cubicBezTo>
                  <a:cubicBezTo>
                    <a:pt x="2128" y="285"/>
                    <a:pt x="2037" y="193"/>
                    <a:pt x="1824" y="133"/>
                  </a:cubicBezTo>
                  <a:cubicBezTo>
                    <a:pt x="1638" y="40"/>
                    <a:pt x="1417" y="0"/>
                    <a:pt x="1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2"/>
            <p:cNvSpPr/>
            <p:nvPr/>
          </p:nvSpPr>
          <p:spPr>
            <a:xfrm>
              <a:off x="4413553" y="1721901"/>
              <a:ext cx="36409" cy="11324"/>
            </a:xfrm>
            <a:custGeom>
              <a:avLst/>
              <a:gdLst/>
              <a:ahLst/>
              <a:cxnLst/>
              <a:rect l="l" t="t" r="r" b="b"/>
              <a:pathLst>
                <a:path w="1643" h="511" extrusionOk="0">
                  <a:moveTo>
                    <a:pt x="791" y="1"/>
                  </a:moveTo>
                  <a:cubicBezTo>
                    <a:pt x="593" y="1"/>
                    <a:pt x="394" y="55"/>
                    <a:pt x="214" y="166"/>
                  </a:cubicBezTo>
                  <a:cubicBezTo>
                    <a:pt x="62" y="287"/>
                    <a:pt x="1" y="318"/>
                    <a:pt x="62" y="439"/>
                  </a:cubicBezTo>
                  <a:cubicBezTo>
                    <a:pt x="88" y="478"/>
                    <a:pt x="158" y="489"/>
                    <a:pt x="262" y="489"/>
                  </a:cubicBezTo>
                  <a:cubicBezTo>
                    <a:pt x="400" y="489"/>
                    <a:pt x="596" y="470"/>
                    <a:pt x="822" y="470"/>
                  </a:cubicBezTo>
                  <a:cubicBezTo>
                    <a:pt x="1065" y="470"/>
                    <a:pt x="1281" y="510"/>
                    <a:pt x="1425" y="510"/>
                  </a:cubicBezTo>
                  <a:cubicBezTo>
                    <a:pt x="1497" y="510"/>
                    <a:pt x="1551" y="500"/>
                    <a:pt x="1581" y="470"/>
                  </a:cubicBezTo>
                  <a:cubicBezTo>
                    <a:pt x="1642" y="409"/>
                    <a:pt x="1581" y="318"/>
                    <a:pt x="1460" y="226"/>
                  </a:cubicBezTo>
                  <a:cubicBezTo>
                    <a:pt x="1261" y="78"/>
                    <a:pt x="1027" y="1"/>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2"/>
            <p:cNvSpPr/>
            <p:nvPr/>
          </p:nvSpPr>
          <p:spPr>
            <a:xfrm>
              <a:off x="4200041" y="1571412"/>
              <a:ext cx="297742" cy="224215"/>
            </a:xfrm>
            <a:custGeom>
              <a:avLst/>
              <a:gdLst/>
              <a:ahLst/>
              <a:cxnLst/>
              <a:rect l="l" t="t" r="r" b="b"/>
              <a:pathLst>
                <a:path w="13436" h="10118" extrusionOk="0">
                  <a:moveTo>
                    <a:pt x="5850" y="1"/>
                  </a:moveTo>
                  <a:cubicBezTo>
                    <a:pt x="4311" y="1"/>
                    <a:pt x="2878" y="944"/>
                    <a:pt x="2310" y="2458"/>
                  </a:cubicBezTo>
                  <a:cubicBezTo>
                    <a:pt x="2182" y="2430"/>
                    <a:pt x="2054" y="2417"/>
                    <a:pt x="1928" y="2417"/>
                  </a:cubicBezTo>
                  <a:cubicBezTo>
                    <a:pt x="1365" y="2417"/>
                    <a:pt x="840" y="2686"/>
                    <a:pt x="517" y="3157"/>
                  </a:cubicBezTo>
                  <a:cubicBezTo>
                    <a:pt x="122" y="3735"/>
                    <a:pt x="0" y="4403"/>
                    <a:pt x="92" y="5102"/>
                  </a:cubicBezTo>
                  <a:cubicBezTo>
                    <a:pt x="152" y="5558"/>
                    <a:pt x="274" y="5984"/>
                    <a:pt x="426" y="6440"/>
                  </a:cubicBezTo>
                  <a:lnTo>
                    <a:pt x="426" y="6531"/>
                  </a:lnTo>
                  <a:cubicBezTo>
                    <a:pt x="456" y="8172"/>
                    <a:pt x="639" y="10087"/>
                    <a:pt x="1338" y="10118"/>
                  </a:cubicBezTo>
                  <a:cubicBezTo>
                    <a:pt x="2554" y="10118"/>
                    <a:pt x="2280" y="7838"/>
                    <a:pt x="2280" y="7838"/>
                  </a:cubicBezTo>
                  <a:cubicBezTo>
                    <a:pt x="3769" y="7261"/>
                    <a:pt x="3192" y="5011"/>
                    <a:pt x="3587" y="4677"/>
                  </a:cubicBezTo>
                  <a:cubicBezTo>
                    <a:pt x="3783" y="4497"/>
                    <a:pt x="4093" y="4186"/>
                    <a:pt x="4823" y="4186"/>
                  </a:cubicBezTo>
                  <a:cubicBezTo>
                    <a:pt x="5452" y="4186"/>
                    <a:pt x="6393" y="4417"/>
                    <a:pt x="7843" y="5163"/>
                  </a:cubicBezTo>
                  <a:cubicBezTo>
                    <a:pt x="8638" y="5510"/>
                    <a:pt x="9475" y="5679"/>
                    <a:pt x="10316" y="5679"/>
                  </a:cubicBezTo>
                  <a:cubicBezTo>
                    <a:pt x="10728" y="5679"/>
                    <a:pt x="11141" y="5638"/>
                    <a:pt x="11551" y="5558"/>
                  </a:cubicBezTo>
                  <a:lnTo>
                    <a:pt x="11672" y="5558"/>
                  </a:lnTo>
                  <a:cubicBezTo>
                    <a:pt x="11946" y="5467"/>
                    <a:pt x="12219" y="5376"/>
                    <a:pt x="12463" y="5224"/>
                  </a:cubicBezTo>
                  <a:cubicBezTo>
                    <a:pt x="12767" y="5042"/>
                    <a:pt x="12979" y="4799"/>
                    <a:pt x="13131" y="4464"/>
                  </a:cubicBezTo>
                  <a:cubicBezTo>
                    <a:pt x="13253" y="4160"/>
                    <a:pt x="13192" y="3795"/>
                    <a:pt x="12949" y="3552"/>
                  </a:cubicBezTo>
                  <a:cubicBezTo>
                    <a:pt x="13192" y="3248"/>
                    <a:pt x="13344" y="2914"/>
                    <a:pt x="13405" y="2519"/>
                  </a:cubicBezTo>
                  <a:cubicBezTo>
                    <a:pt x="13435" y="2154"/>
                    <a:pt x="13283" y="1789"/>
                    <a:pt x="12979" y="1546"/>
                  </a:cubicBezTo>
                  <a:cubicBezTo>
                    <a:pt x="12846" y="1440"/>
                    <a:pt x="12689" y="1391"/>
                    <a:pt x="12533" y="1391"/>
                  </a:cubicBezTo>
                  <a:cubicBezTo>
                    <a:pt x="12331" y="1391"/>
                    <a:pt x="12130" y="1470"/>
                    <a:pt x="11976" y="1607"/>
                  </a:cubicBezTo>
                  <a:cubicBezTo>
                    <a:pt x="12098" y="1090"/>
                    <a:pt x="11733" y="604"/>
                    <a:pt x="11216" y="513"/>
                  </a:cubicBezTo>
                  <a:cubicBezTo>
                    <a:pt x="11197" y="512"/>
                    <a:pt x="11178" y="511"/>
                    <a:pt x="11159" y="511"/>
                  </a:cubicBezTo>
                  <a:cubicBezTo>
                    <a:pt x="10699" y="511"/>
                    <a:pt x="10316" y="852"/>
                    <a:pt x="9849" y="969"/>
                  </a:cubicBezTo>
                  <a:cubicBezTo>
                    <a:pt x="9692" y="1010"/>
                    <a:pt x="9532" y="1031"/>
                    <a:pt x="9371" y="1031"/>
                  </a:cubicBezTo>
                  <a:cubicBezTo>
                    <a:pt x="9063" y="1031"/>
                    <a:pt x="8750" y="956"/>
                    <a:pt x="8450" y="817"/>
                  </a:cubicBezTo>
                  <a:cubicBezTo>
                    <a:pt x="8025" y="634"/>
                    <a:pt x="7599" y="391"/>
                    <a:pt x="7174" y="239"/>
                  </a:cubicBezTo>
                  <a:cubicBezTo>
                    <a:pt x="6736" y="77"/>
                    <a:pt x="6289" y="1"/>
                    <a:pt x="5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2"/>
            <p:cNvSpPr/>
            <p:nvPr/>
          </p:nvSpPr>
          <p:spPr>
            <a:xfrm>
              <a:off x="4282210" y="1727950"/>
              <a:ext cx="92296" cy="85471"/>
            </a:xfrm>
            <a:custGeom>
              <a:avLst/>
              <a:gdLst/>
              <a:ahLst/>
              <a:cxnLst/>
              <a:rect l="l" t="t" r="r" b="b"/>
              <a:pathLst>
                <a:path w="4165" h="3857" extrusionOk="0">
                  <a:moveTo>
                    <a:pt x="2249" y="1"/>
                  </a:moveTo>
                  <a:cubicBezTo>
                    <a:pt x="1575" y="1"/>
                    <a:pt x="918" y="356"/>
                    <a:pt x="578" y="1017"/>
                  </a:cubicBezTo>
                  <a:cubicBezTo>
                    <a:pt x="1" y="2051"/>
                    <a:pt x="487" y="3358"/>
                    <a:pt x="1612" y="3753"/>
                  </a:cubicBezTo>
                  <a:cubicBezTo>
                    <a:pt x="1811" y="3823"/>
                    <a:pt x="2020" y="3856"/>
                    <a:pt x="2230" y="3856"/>
                  </a:cubicBezTo>
                  <a:cubicBezTo>
                    <a:pt x="2659" y="3856"/>
                    <a:pt x="3088" y="3714"/>
                    <a:pt x="3435" y="3449"/>
                  </a:cubicBezTo>
                  <a:cubicBezTo>
                    <a:pt x="3770" y="3175"/>
                    <a:pt x="4013" y="2811"/>
                    <a:pt x="4104" y="2385"/>
                  </a:cubicBezTo>
                  <a:cubicBezTo>
                    <a:pt x="4135" y="2263"/>
                    <a:pt x="4135" y="2172"/>
                    <a:pt x="4135" y="2051"/>
                  </a:cubicBezTo>
                  <a:cubicBezTo>
                    <a:pt x="4135" y="1960"/>
                    <a:pt x="4165" y="1929"/>
                    <a:pt x="4135" y="1929"/>
                  </a:cubicBezTo>
                  <a:cubicBezTo>
                    <a:pt x="4104" y="1929"/>
                    <a:pt x="4135" y="2081"/>
                    <a:pt x="4043" y="2355"/>
                  </a:cubicBezTo>
                  <a:cubicBezTo>
                    <a:pt x="3922" y="2750"/>
                    <a:pt x="3679" y="3084"/>
                    <a:pt x="3375" y="3327"/>
                  </a:cubicBezTo>
                  <a:cubicBezTo>
                    <a:pt x="3038" y="3578"/>
                    <a:pt x="2664" y="3691"/>
                    <a:pt x="2302" y="3691"/>
                  </a:cubicBezTo>
                  <a:cubicBezTo>
                    <a:pt x="1389" y="3691"/>
                    <a:pt x="548" y="2974"/>
                    <a:pt x="548" y="1929"/>
                  </a:cubicBezTo>
                  <a:cubicBezTo>
                    <a:pt x="548" y="876"/>
                    <a:pt x="1402" y="156"/>
                    <a:pt x="2323" y="156"/>
                  </a:cubicBezTo>
                  <a:cubicBezTo>
                    <a:pt x="2679" y="156"/>
                    <a:pt x="3044" y="263"/>
                    <a:pt x="3375" y="501"/>
                  </a:cubicBezTo>
                  <a:cubicBezTo>
                    <a:pt x="3679" y="744"/>
                    <a:pt x="3922" y="1108"/>
                    <a:pt x="4043" y="1473"/>
                  </a:cubicBezTo>
                  <a:cubicBezTo>
                    <a:pt x="4135" y="1747"/>
                    <a:pt x="4104" y="1929"/>
                    <a:pt x="4135" y="1929"/>
                  </a:cubicBezTo>
                  <a:lnTo>
                    <a:pt x="4135" y="1808"/>
                  </a:lnTo>
                  <a:cubicBezTo>
                    <a:pt x="4135" y="1686"/>
                    <a:pt x="4135" y="1564"/>
                    <a:pt x="4104" y="1473"/>
                  </a:cubicBezTo>
                  <a:cubicBezTo>
                    <a:pt x="4013" y="1048"/>
                    <a:pt x="3770" y="652"/>
                    <a:pt x="3435" y="409"/>
                  </a:cubicBezTo>
                  <a:cubicBezTo>
                    <a:pt x="3078" y="133"/>
                    <a:pt x="2660" y="1"/>
                    <a:pt x="22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2"/>
            <p:cNvSpPr/>
            <p:nvPr/>
          </p:nvSpPr>
          <p:spPr>
            <a:xfrm>
              <a:off x="4389310" y="1727817"/>
              <a:ext cx="94335" cy="85604"/>
            </a:xfrm>
            <a:custGeom>
              <a:avLst/>
              <a:gdLst/>
              <a:ahLst/>
              <a:cxnLst/>
              <a:rect l="l" t="t" r="r" b="b"/>
              <a:pathLst>
                <a:path w="4257" h="3863" extrusionOk="0">
                  <a:moveTo>
                    <a:pt x="2382" y="1"/>
                  </a:moveTo>
                  <a:cubicBezTo>
                    <a:pt x="2162" y="1"/>
                    <a:pt x="1942" y="38"/>
                    <a:pt x="1733" y="111"/>
                  </a:cubicBezTo>
                  <a:cubicBezTo>
                    <a:pt x="1" y="719"/>
                    <a:pt x="1" y="3151"/>
                    <a:pt x="1733" y="3759"/>
                  </a:cubicBezTo>
                  <a:cubicBezTo>
                    <a:pt x="1933" y="3829"/>
                    <a:pt x="2142" y="3862"/>
                    <a:pt x="2351" y="3862"/>
                  </a:cubicBezTo>
                  <a:cubicBezTo>
                    <a:pt x="2780" y="3862"/>
                    <a:pt x="3210" y="3720"/>
                    <a:pt x="3557" y="3455"/>
                  </a:cubicBezTo>
                  <a:cubicBezTo>
                    <a:pt x="3891" y="3181"/>
                    <a:pt x="4104" y="2817"/>
                    <a:pt x="4195" y="2391"/>
                  </a:cubicBezTo>
                  <a:cubicBezTo>
                    <a:pt x="4226" y="2269"/>
                    <a:pt x="4256" y="2178"/>
                    <a:pt x="4256" y="2057"/>
                  </a:cubicBezTo>
                  <a:cubicBezTo>
                    <a:pt x="4256" y="1966"/>
                    <a:pt x="4256" y="1935"/>
                    <a:pt x="4256" y="1935"/>
                  </a:cubicBezTo>
                  <a:cubicBezTo>
                    <a:pt x="4226" y="1935"/>
                    <a:pt x="4226" y="2087"/>
                    <a:pt x="4134" y="2361"/>
                  </a:cubicBezTo>
                  <a:cubicBezTo>
                    <a:pt x="4043" y="2756"/>
                    <a:pt x="3800" y="3090"/>
                    <a:pt x="3466" y="3333"/>
                  </a:cubicBezTo>
                  <a:cubicBezTo>
                    <a:pt x="3138" y="3584"/>
                    <a:pt x="2770" y="3697"/>
                    <a:pt x="2412" y="3697"/>
                  </a:cubicBezTo>
                  <a:cubicBezTo>
                    <a:pt x="1510" y="3697"/>
                    <a:pt x="669" y="2980"/>
                    <a:pt x="669" y="1935"/>
                  </a:cubicBezTo>
                  <a:cubicBezTo>
                    <a:pt x="669" y="882"/>
                    <a:pt x="1524" y="162"/>
                    <a:pt x="2433" y="162"/>
                  </a:cubicBezTo>
                  <a:cubicBezTo>
                    <a:pt x="2785" y="162"/>
                    <a:pt x="3144" y="269"/>
                    <a:pt x="3466" y="507"/>
                  </a:cubicBezTo>
                  <a:cubicBezTo>
                    <a:pt x="3800" y="750"/>
                    <a:pt x="4043" y="1114"/>
                    <a:pt x="4134" y="1479"/>
                  </a:cubicBezTo>
                  <a:cubicBezTo>
                    <a:pt x="4256" y="1753"/>
                    <a:pt x="4256" y="1935"/>
                    <a:pt x="4256" y="1935"/>
                  </a:cubicBezTo>
                  <a:lnTo>
                    <a:pt x="4256" y="1814"/>
                  </a:lnTo>
                  <a:cubicBezTo>
                    <a:pt x="4256" y="1692"/>
                    <a:pt x="4226" y="1570"/>
                    <a:pt x="4195" y="1479"/>
                  </a:cubicBezTo>
                  <a:cubicBezTo>
                    <a:pt x="4104" y="1054"/>
                    <a:pt x="3891" y="658"/>
                    <a:pt x="3557" y="415"/>
                  </a:cubicBezTo>
                  <a:cubicBezTo>
                    <a:pt x="3218" y="136"/>
                    <a:pt x="2801" y="1"/>
                    <a:pt x="2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2"/>
            <p:cNvSpPr/>
            <p:nvPr/>
          </p:nvSpPr>
          <p:spPr>
            <a:xfrm>
              <a:off x="4372468" y="1763273"/>
              <a:ext cx="33041" cy="6471"/>
            </a:xfrm>
            <a:custGeom>
              <a:avLst/>
              <a:gdLst/>
              <a:ahLst/>
              <a:cxnLst/>
              <a:rect l="l" t="t" r="r" b="b"/>
              <a:pathLst>
                <a:path w="1491" h="292" extrusionOk="0">
                  <a:moveTo>
                    <a:pt x="730" y="1"/>
                  </a:moveTo>
                  <a:cubicBezTo>
                    <a:pt x="305" y="1"/>
                    <a:pt x="1" y="214"/>
                    <a:pt x="31" y="274"/>
                  </a:cubicBezTo>
                  <a:cubicBezTo>
                    <a:pt x="37" y="286"/>
                    <a:pt x="54" y="291"/>
                    <a:pt x="80" y="291"/>
                  </a:cubicBezTo>
                  <a:cubicBezTo>
                    <a:pt x="186" y="291"/>
                    <a:pt x="438" y="214"/>
                    <a:pt x="730" y="214"/>
                  </a:cubicBezTo>
                  <a:cubicBezTo>
                    <a:pt x="790" y="209"/>
                    <a:pt x="847" y="207"/>
                    <a:pt x="902" y="207"/>
                  </a:cubicBezTo>
                  <a:cubicBezTo>
                    <a:pt x="1116" y="207"/>
                    <a:pt x="1288" y="235"/>
                    <a:pt x="1383" y="235"/>
                  </a:cubicBezTo>
                  <a:cubicBezTo>
                    <a:pt x="1425" y="235"/>
                    <a:pt x="1452" y="229"/>
                    <a:pt x="1460" y="214"/>
                  </a:cubicBezTo>
                  <a:cubicBezTo>
                    <a:pt x="1490" y="183"/>
                    <a:pt x="1156" y="1"/>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2"/>
            <p:cNvSpPr/>
            <p:nvPr/>
          </p:nvSpPr>
          <p:spPr>
            <a:xfrm>
              <a:off x="4233724" y="1766376"/>
              <a:ext cx="57948" cy="5939"/>
            </a:xfrm>
            <a:custGeom>
              <a:avLst/>
              <a:gdLst/>
              <a:ahLst/>
              <a:cxnLst/>
              <a:rect l="l" t="t" r="r" b="b"/>
              <a:pathLst>
                <a:path w="2615" h="268" extrusionOk="0">
                  <a:moveTo>
                    <a:pt x="1894" y="1"/>
                  </a:moveTo>
                  <a:cubicBezTo>
                    <a:pt x="1696" y="1"/>
                    <a:pt x="1498" y="16"/>
                    <a:pt x="1307" y="43"/>
                  </a:cubicBezTo>
                  <a:cubicBezTo>
                    <a:pt x="1229" y="38"/>
                    <a:pt x="1152" y="35"/>
                    <a:pt x="1075" y="35"/>
                  </a:cubicBezTo>
                  <a:cubicBezTo>
                    <a:pt x="705" y="35"/>
                    <a:pt x="353" y="94"/>
                    <a:pt x="0" y="195"/>
                  </a:cubicBezTo>
                  <a:cubicBezTo>
                    <a:pt x="234" y="245"/>
                    <a:pt x="478" y="268"/>
                    <a:pt x="720" y="268"/>
                  </a:cubicBezTo>
                  <a:cubicBezTo>
                    <a:pt x="919" y="268"/>
                    <a:pt x="1116" y="253"/>
                    <a:pt x="1307" y="226"/>
                  </a:cubicBezTo>
                  <a:cubicBezTo>
                    <a:pt x="1763" y="226"/>
                    <a:pt x="2189" y="165"/>
                    <a:pt x="2614" y="74"/>
                  </a:cubicBezTo>
                  <a:cubicBezTo>
                    <a:pt x="2380" y="23"/>
                    <a:pt x="2136" y="1"/>
                    <a:pt x="18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2"/>
            <p:cNvSpPr/>
            <p:nvPr/>
          </p:nvSpPr>
          <p:spPr>
            <a:xfrm>
              <a:off x="4560407" y="1922249"/>
              <a:ext cx="369119" cy="635061"/>
            </a:xfrm>
            <a:custGeom>
              <a:avLst/>
              <a:gdLst/>
              <a:ahLst/>
              <a:cxnLst/>
              <a:rect l="l" t="t" r="r" b="b"/>
              <a:pathLst>
                <a:path w="16657" h="28658" extrusionOk="0">
                  <a:moveTo>
                    <a:pt x="13374" y="0"/>
                  </a:moveTo>
                  <a:cubicBezTo>
                    <a:pt x="12888" y="0"/>
                    <a:pt x="12979" y="851"/>
                    <a:pt x="12979" y="851"/>
                  </a:cubicBezTo>
                  <a:cubicBezTo>
                    <a:pt x="12979" y="851"/>
                    <a:pt x="12828" y="4772"/>
                    <a:pt x="12406" y="4772"/>
                  </a:cubicBezTo>
                  <a:cubicBezTo>
                    <a:pt x="12405" y="4772"/>
                    <a:pt x="12403" y="4772"/>
                    <a:pt x="12402" y="4772"/>
                  </a:cubicBezTo>
                  <a:cubicBezTo>
                    <a:pt x="12006" y="4772"/>
                    <a:pt x="12037" y="2432"/>
                    <a:pt x="12098" y="1672"/>
                  </a:cubicBezTo>
                  <a:cubicBezTo>
                    <a:pt x="12145" y="1052"/>
                    <a:pt x="11950" y="712"/>
                    <a:pt x="11672" y="712"/>
                  </a:cubicBezTo>
                  <a:cubicBezTo>
                    <a:pt x="11596" y="712"/>
                    <a:pt x="11514" y="738"/>
                    <a:pt x="11429" y="790"/>
                  </a:cubicBezTo>
                  <a:cubicBezTo>
                    <a:pt x="11186" y="973"/>
                    <a:pt x="10943" y="3344"/>
                    <a:pt x="10912" y="4134"/>
                  </a:cubicBezTo>
                  <a:cubicBezTo>
                    <a:pt x="10863" y="4744"/>
                    <a:pt x="10795" y="6234"/>
                    <a:pt x="10362" y="6234"/>
                  </a:cubicBezTo>
                  <a:cubicBezTo>
                    <a:pt x="10255" y="6234"/>
                    <a:pt x="10126" y="6144"/>
                    <a:pt x="9970" y="5927"/>
                  </a:cubicBezTo>
                  <a:cubicBezTo>
                    <a:pt x="9190" y="4859"/>
                    <a:pt x="8219" y="4312"/>
                    <a:pt x="7811" y="4312"/>
                  </a:cubicBezTo>
                  <a:cubicBezTo>
                    <a:pt x="7789" y="4312"/>
                    <a:pt x="7769" y="4313"/>
                    <a:pt x="7751" y="4316"/>
                  </a:cubicBezTo>
                  <a:cubicBezTo>
                    <a:pt x="7356" y="4407"/>
                    <a:pt x="7295" y="4924"/>
                    <a:pt x="7660" y="5107"/>
                  </a:cubicBezTo>
                  <a:cubicBezTo>
                    <a:pt x="8055" y="5350"/>
                    <a:pt x="8389" y="5684"/>
                    <a:pt x="8663" y="6049"/>
                  </a:cubicBezTo>
                  <a:cubicBezTo>
                    <a:pt x="8906" y="6322"/>
                    <a:pt x="9088" y="6657"/>
                    <a:pt x="9271" y="6991"/>
                  </a:cubicBezTo>
                  <a:cubicBezTo>
                    <a:pt x="9636" y="7721"/>
                    <a:pt x="9788" y="8572"/>
                    <a:pt x="9727" y="9423"/>
                  </a:cubicBezTo>
                  <a:lnTo>
                    <a:pt x="8298" y="20973"/>
                  </a:lnTo>
                  <a:lnTo>
                    <a:pt x="5927" y="16718"/>
                  </a:lnTo>
                  <a:lnTo>
                    <a:pt x="0" y="18663"/>
                  </a:lnTo>
                  <a:cubicBezTo>
                    <a:pt x="0" y="18663"/>
                    <a:pt x="2280" y="24347"/>
                    <a:pt x="3739" y="26505"/>
                  </a:cubicBezTo>
                  <a:cubicBezTo>
                    <a:pt x="4699" y="27958"/>
                    <a:pt x="6215" y="28657"/>
                    <a:pt x="7725" y="28657"/>
                  </a:cubicBezTo>
                  <a:cubicBezTo>
                    <a:pt x="9561" y="28657"/>
                    <a:pt x="11388" y="27623"/>
                    <a:pt x="12189" y="25654"/>
                  </a:cubicBezTo>
                  <a:cubicBezTo>
                    <a:pt x="14529" y="19727"/>
                    <a:pt x="15107" y="11946"/>
                    <a:pt x="15137" y="9362"/>
                  </a:cubicBezTo>
                  <a:lnTo>
                    <a:pt x="15198" y="8845"/>
                  </a:lnTo>
                  <a:cubicBezTo>
                    <a:pt x="15411" y="6748"/>
                    <a:pt x="16110" y="5228"/>
                    <a:pt x="16292" y="4164"/>
                  </a:cubicBezTo>
                  <a:cubicBezTo>
                    <a:pt x="16657" y="2189"/>
                    <a:pt x="16475" y="2128"/>
                    <a:pt x="16231" y="2128"/>
                  </a:cubicBezTo>
                  <a:cubicBezTo>
                    <a:pt x="15656" y="2128"/>
                    <a:pt x="15501" y="4942"/>
                    <a:pt x="15186" y="4942"/>
                  </a:cubicBezTo>
                  <a:cubicBezTo>
                    <a:pt x="15152" y="4942"/>
                    <a:pt x="15115" y="4908"/>
                    <a:pt x="15076" y="4833"/>
                  </a:cubicBezTo>
                  <a:cubicBezTo>
                    <a:pt x="14681" y="4043"/>
                    <a:pt x="15715" y="608"/>
                    <a:pt x="15046" y="608"/>
                  </a:cubicBezTo>
                  <a:cubicBezTo>
                    <a:pt x="14195" y="608"/>
                    <a:pt x="14134" y="4255"/>
                    <a:pt x="14104" y="4559"/>
                  </a:cubicBezTo>
                  <a:cubicBezTo>
                    <a:pt x="14089" y="4707"/>
                    <a:pt x="13973" y="4776"/>
                    <a:pt x="13865" y="4776"/>
                  </a:cubicBezTo>
                  <a:cubicBezTo>
                    <a:pt x="13752" y="4776"/>
                    <a:pt x="13647" y="4700"/>
                    <a:pt x="13678" y="4559"/>
                  </a:cubicBezTo>
                  <a:cubicBezTo>
                    <a:pt x="13709" y="4164"/>
                    <a:pt x="14225" y="0"/>
                    <a:pt x="13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2"/>
            <p:cNvSpPr/>
            <p:nvPr/>
          </p:nvSpPr>
          <p:spPr>
            <a:xfrm>
              <a:off x="4800178" y="2072849"/>
              <a:ext cx="68740" cy="39356"/>
            </a:xfrm>
            <a:custGeom>
              <a:avLst/>
              <a:gdLst/>
              <a:ahLst/>
              <a:cxnLst/>
              <a:rect l="l" t="t" r="r" b="b"/>
              <a:pathLst>
                <a:path w="3102" h="1776" extrusionOk="0">
                  <a:moveTo>
                    <a:pt x="153" y="1"/>
                  </a:moveTo>
                  <a:cubicBezTo>
                    <a:pt x="101" y="1"/>
                    <a:pt x="50" y="5"/>
                    <a:pt x="1" y="13"/>
                  </a:cubicBezTo>
                  <a:cubicBezTo>
                    <a:pt x="1" y="43"/>
                    <a:pt x="214" y="43"/>
                    <a:pt x="548" y="165"/>
                  </a:cubicBezTo>
                  <a:cubicBezTo>
                    <a:pt x="1004" y="317"/>
                    <a:pt x="1369" y="590"/>
                    <a:pt x="1642" y="985"/>
                  </a:cubicBezTo>
                  <a:cubicBezTo>
                    <a:pt x="1794" y="1168"/>
                    <a:pt x="1886" y="1381"/>
                    <a:pt x="1977" y="1593"/>
                  </a:cubicBezTo>
                  <a:lnTo>
                    <a:pt x="2007" y="1776"/>
                  </a:lnTo>
                  <a:lnTo>
                    <a:pt x="2098" y="1624"/>
                  </a:lnTo>
                  <a:cubicBezTo>
                    <a:pt x="2250" y="1350"/>
                    <a:pt x="2463" y="1168"/>
                    <a:pt x="2737" y="1077"/>
                  </a:cubicBezTo>
                  <a:cubicBezTo>
                    <a:pt x="2949" y="985"/>
                    <a:pt x="3101" y="1016"/>
                    <a:pt x="3101" y="985"/>
                  </a:cubicBezTo>
                  <a:cubicBezTo>
                    <a:pt x="3051" y="973"/>
                    <a:pt x="3001" y="965"/>
                    <a:pt x="2950" y="965"/>
                  </a:cubicBezTo>
                  <a:cubicBezTo>
                    <a:pt x="2879" y="965"/>
                    <a:pt x="2808" y="980"/>
                    <a:pt x="2737" y="1016"/>
                  </a:cubicBezTo>
                  <a:cubicBezTo>
                    <a:pt x="2457" y="1067"/>
                    <a:pt x="2220" y="1224"/>
                    <a:pt x="2061" y="1434"/>
                  </a:cubicBezTo>
                  <a:lnTo>
                    <a:pt x="2061" y="1434"/>
                  </a:lnTo>
                  <a:cubicBezTo>
                    <a:pt x="1994" y="1236"/>
                    <a:pt x="1889" y="1044"/>
                    <a:pt x="1764" y="894"/>
                  </a:cubicBezTo>
                  <a:cubicBezTo>
                    <a:pt x="1490" y="469"/>
                    <a:pt x="1065" y="195"/>
                    <a:pt x="579" y="74"/>
                  </a:cubicBezTo>
                  <a:cubicBezTo>
                    <a:pt x="445" y="29"/>
                    <a:pt x="295"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2"/>
            <p:cNvSpPr/>
            <p:nvPr/>
          </p:nvSpPr>
          <p:spPr>
            <a:xfrm>
              <a:off x="4560407" y="2106133"/>
              <a:ext cx="342195" cy="478567"/>
            </a:xfrm>
            <a:custGeom>
              <a:avLst/>
              <a:gdLst/>
              <a:ahLst/>
              <a:cxnLst/>
              <a:rect l="l" t="t" r="r" b="b"/>
              <a:pathLst>
                <a:path w="15442" h="21596" extrusionOk="0">
                  <a:moveTo>
                    <a:pt x="1581" y="0"/>
                  </a:moveTo>
                  <a:lnTo>
                    <a:pt x="0" y="12493"/>
                  </a:lnTo>
                  <a:lnTo>
                    <a:pt x="3921" y="19180"/>
                  </a:lnTo>
                  <a:cubicBezTo>
                    <a:pt x="4732" y="20732"/>
                    <a:pt x="6620" y="21595"/>
                    <a:pt x="8427" y="21595"/>
                  </a:cubicBezTo>
                  <a:cubicBezTo>
                    <a:pt x="8992" y="21595"/>
                    <a:pt x="9548" y="21511"/>
                    <a:pt x="10061" y="21338"/>
                  </a:cubicBezTo>
                  <a:cubicBezTo>
                    <a:pt x="11794" y="20760"/>
                    <a:pt x="13009" y="19240"/>
                    <a:pt x="13253" y="17447"/>
                  </a:cubicBezTo>
                  <a:lnTo>
                    <a:pt x="15441" y="1459"/>
                  </a:lnTo>
                  <a:lnTo>
                    <a:pt x="9453" y="1459"/>
                  </a:lnTo>
                  <a:lnTo>
                    <a:pt x="8298" y="12675"/>
                  </a:lnTo>
                  <a:lnTo>
                    <a:pt x="15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2"/>
            <p:cNvSpPr/>
            <p:nvPr/>
          </p:nvSpPr>
          <p:spPr>
            <a:xfrm>
              <a:off x="4727449" y="2381604"/>
              <a:ext cx="26282" cy="121946"/>
            </a:xfrm>
            <a:custGeom>
              <a:avLst/>
              <a:gdLst/>
              <a:ahLst/>
              <a:cxnLst/>
              <a:rect l="l" t="t" r="r" b="b"/>
              <a:pathLst>
                <a:path w="1186" h="5503" extrusionOk="0">
                  <a:moveTo>
                    <a:pt x="669" y="1"/>
                  </a:moveTo>
                  <a:lnTo>
                    <a:pt x="669" y="1"/>
                  </a:lnTo>
                  <a:cubicBezTo>
                    <a:pt x="517" y="244"/>
                    <a:pt x="395" y="518"/>
                    <a:pt x="365" y="791"/>
                  </a:cubicBezTo>
                  <a:cubicBezTo>
                    <a:pt x="0" y="2129"/>
                    <a:pt x="152" y="3527"/>
                    <a:pt x="730" y="4773"/>
                  </a:cubicBezTo>
                  <a:cubicBezTo>
                    <a:pt x="821" y="5047"/>
                    <a:pt x="973" y="5290"/>
                    <a:pt x="1186" y="5502"/>
                  </a:cubicBezTo>
                  <a:cubicBezTo>
                    <a:pt x="304" y="3800"/>
                    <a:pt x="122" y="1825"/>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2"/>
            <p:cNvSpPr/>
            <p:nvPr/>
          </p:nvSpPr>
          <p:spPr>
            <a:xfrm>
              <a:off x="3940038" y="2026645"/>
              <a:ext cx="666861" cy="767888"/>
            </a:xfrm>
            <a:custGeom>
              <a:avLst/>
              <a:gdLst/>
              <a:ahLst/>
              <a:cxnLst/>
              <a:rect l="l" t="t" r="r" b="b"/>
              <a:pathLst>
                <a:path w="30093" h="34652" extrusionOk="0">
                  <a:moveTo>
                    <a:pt x="13740" y="0"/>
                  </a:moveTo>
                  <a:cubicBezTo>
                    <a:pt x="12554" y="61"/>
                    <a:pt x="11581" y="426"/>
                    <a:pt x="10578" y="608"/>
                  </a:cubicBezTo>
                  <a:cubicBezTo>
                    <a:pt x="7417" y="1216"/>
                    <a:pt x="5138" y="3496"/>
                    <a:pt x="4530" y="5624"/>
                  </a:cubicBezTo>
                  <a:cubicBezTo>
                    <a:pt x="4013" y="7387"/>
                    <a:pt x="669" y="20335"/>
                    <a:pt x="669" y="20335"/>
                  </a:cubicBezTo>
                  <a:lnTo>
                    <a:pt x="1" y="24256"/>
                  </a:lnTo>
                  <a:lnTo>
                    <a:pt x="7417" y="21520"/>
                  </a:lnTo>
                  <a:lnTo>
                    <a:pt x="7417" y="24347"/>
                  </a:lnTo>
                  <a:lnTo>
                    <a:pt x="7448" y="34651"/>
                  </a:lnTo>
                  <a:lnTo>
                    <a:pt x="30062" y="34651"/>
                  </a:lnTo>
                  <a:cubicBezTo>
                    <a:pt x="30092" y="32189"/>
                    <a:pt x="29302" y="16961"/>
                    <a:pt x="29302" y="16961"/>
                  </a:cubicBezTo>
                  <a:lnTo>
                    <a:pt x="29576" y="3557"/>
                  </a:lnTo>
                  <a:cubicBezTo>
                    <a:pt x="27205" y="1247"/>
                    <a:pt x="25928" y="517"/>
                    <a:pt x="22615" y="152"/>
                  </a:cubicBezTo>
                  <a:cubicBezTo>
                    <a:pt x="22098" y="92"/>
                    <a:pt x="21642" y="31"/>
                    <a:pt x="21338" y="0"/>
                  </a:cubicBezTo>
                  <a:cubicBezTo>
                    <a:pt x="20092" y="396"/>
                    <a:pt x="18808" y="593"/>
                    <a:pt x="17528" y="593"/>
                  </a:cubicBezTo>
                  <a:cubicBezTo>
                    <a:pt x="16247" y="593"/>
                    <a:pt x="14971" y="396"/>
                    <a:pt x="13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2"/>
            <p:cNvSpPr/>
            <p:nvPr/>
          </p:nvSpPr>
          <p:spPr>
            <a:xfrm>
              <a:off x="3940038" y="2419342"/>
              <a:ext cx="384631" cy="223639"/>
            </a:xfrm>
            <a:custGeom>
              <a:avLst/>
              <a:gdLst/>
              <a:ahLst/>
              <a:cxnLst/>
              <a:rect l="l" t="t" r="r" b="b"/>
              <a:pathLst>
                <a:path w="17357" h="10092" extrusionOk="0">
                  <a:moveTo>
                    <a:pt x="14256" y="0"/>
                  </a:moveTo>
                  <a:lnTo>
                    <a:pt x="3405" y="2827"/>
                  </a:lnTo>
                  <a:lnTo>
                    <a:pt x="1" y="6474"/>
                  </a:lnTo>
                  <a:lnTo>
                    <a:pt x="335" y="7295"/>
                  </a:lnTo>
                  <a:cubicBezTo>
                    <a:pt x="1004" y="8997"/>
                    <a:pt x="2645" y="10091"/>
                    <a:pt x="4469" y="10091"/>
                  </a:cubicBezTo>
                  <a:cubicBezTo>
                    <a:pt x="5107" y="10091"/>
                    <a:pt x="5715" y="9970"/>
                    <a:pt x="6293" y="9696"/>
                  </a:cubicBezTo>
                  <a:lnTo>
                    <a:pt x="17357" y="5046"/>
                  </a:lnTo>
                  <a:lnTo>
                    <a:pt x="142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2"/>
            <p:cNvSpPr/>
            <p:nvPr/>
          </p:nvSpPr>
          <p:spPr>
            <a:xfrm>
              <a:off x="4138747" y="2260367"/>
              <a:ext cx="4055" cy="197379"/>
            </a:xfrm>
            <a:custGeom>
              <a:avLst/>
              <a:gdLst/>
              <a:ahLst/>
              <a:cxnLst/>
              <a:rect l="l" t="t" r="r" b="b"/>
              <a:pathLst>
                <a:path w="183" h="8907" extrusionOk="0">
                  <a:moveTo>
                    <a:pt x="92" y="1"/>
                  </a:moveTo>
                  <a:cubicBezTo>
                    <a:pt x="31" y="1"/>
                    <a:pt x="0" y="1976"/>
                    <a:pt x="0" y="4438"/>
                  </a:cubicBezTo>
                  <a:cubicBezTo>
                    <a:pt x="0" y="6900"/>
                    <a:pt x="31" y="8907"/>
                    <a:pt x="92" y="8907"/>
                  </a:cubicBezTo>
                  <a:cubicBezTo>
                    <a:pt x="152" y="8907"/>
                    <a:pt x="183" y="6900"/>
                    <a:pt x="183" y="4438"/>
                  </a:cubicBezTo>
                  <a:cubicBezTo>
                    <a:pt x="183" y="1976"/>
                    <a:pt x="152"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2"/>
            <p:cNvSpPr/>
            <p:nvPr/>
          </p:nvSpPr>
          <p:spPr>
            <a:xfrm>
              <a:off x="4581947" y="2234772"/>
              <a:ext cx="30337" cy="555042"/>
            </a:xfrm>
            <a:custGeom>
              <a:avLst/>
              <a:gdLst/>
              <a:ahLst/>
              <a:cxnLst/>
              <a:rect l="l" t="t" r="r" b="b"/>
              <a:pathLst>
                <a:path w="1369" h="25047" extrusionOk="0">
                  <a:moveTo>
                    <a:pt x="62" y="1"/>
                  </a:moveTo>
                  <a:lnTo>
                    <a:pt x="62" y="1"/>
                  </a:lnTo>
                  <a:cubicBezTo>
                    <a:pt x="1" y="1"/>
                    <a:pt x="244" y="5624"/>
                    <a:pt x="578" y="12554"/>
                  </a:cubicBezTo>
                  <a:cubicBezTo>
                    <a:pt x="912" y="19435"/>
                    <a:pt x="1245" y="25047"/>
                    <a:pt x="1307" y="25047"/>
                  </a:cubicBezTo>
                  <a:cubicBezTo>
                    <a:pt x="1307" y="25047"/>
                    <a:pt x="1308" y="25047"/>
                    <a:pt x="1308" y="25047"/>
                  </a:cubicBezTo>
                  <a:cubicBezTo>
                    <a:pt x="1369" y="25047"/>
                    <a:pt x="1125" y="19423"/>
                    <a:pt x="791" y="12524"/>
                  </a:cubicBezTo>
                  <a:cubicBezTo>
                    <a:pt x="426" y="5593"/>
                    <a:pt x="92" y="1"/>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2"/>
            <p:cNvSpPr/>
            <p:nvPr/>
          </p:nvSpPr>
          <p:spPr>
            <a:xfrm>
              <a:off x="4255951" y="2319534"/>
              <a:ext cx="237112" cy="203540"/>
            </a:xfrm>
            <a:custGeom>
              <a:avLst/>
              <a:gdLst/>
              <a:ahLst/>
              <a:cxnLst/>
              <a:rect l="l" t="t" r="r" b="b"/>
              <a:pathLst>
                <a:path w="10700" h="9185" extrusionOk="0">
                  <a:moveTo>
                    <a:pt x="3128" y="1"/>
                  </a:moveTo>
                  <a:cubicBezTo>
                    <a:pt x="2910" y="1"/>
                    <a:pt x="2675" y="205"/>
                    <a:pt x="2675" y="492"/>
                  </a:cubicBezTo>
                  <a:cubicBezTo>
                    <a:pt x="2645" y="948"/>
                    <a:pt x="2523" y="1404"/>
                    <a:pt x="2371" y="1860"/>
                  </a:cubicBezTo>
                  <a:cubicBezTo>
                    <a:pt x="2250" y="2194"/>
                    <a:pt x="2067" y="2528"/>
                    <a:pt x="1854" y="2832"/>
                  </a:cubicBezTo>
                  <a:cubicBezTo>
                    <a:pt x="1398" y="3562"/>
                    <a:pt x="760" y="4139"/>
                    <a:pt x="0" y="4504"/>
                  </a:cubicBezTo>
                  <a:lnTo>
                    <a:pt x="2797" y="9185"/>
                  </a:lnTo>
                  <a:lnTo>
                    <a:pt x="3313" y="8942"/>
                  </a:lnTo>
                  <a:cubicBezTo>
                    <a:pt x="5198" y="8060"/>
                    <a:pt x="6900" y="7878"/>
                    <a:pt x="7903" y="7513"/>
                  </a:cubicBezTo>
                  <a:cubicBezTo>
                    <a:pt x="9818" y="6784"/>
                    <a:pt x="9757" y="6632"/>
                    <a:pt x="9636" y="6419"/>
                  </a:cubicBezTo>
                  <a:cubicBezTo>
                    <a:pt x="9591" y="6339"/>
                    <a:pt x="9489" y="6307"/>
                    <a:pt x="9347" y="6307"/>
                  </a:cubicBezTo>
                  <a:cubicBezTo>
                    <a:pt x="8700" y="6307"/>
                    <a:pt x="7238" y="6985"/>
                    <a:pt x="6799" y="6985"/>
                  </a:cubicBezTo>
                  <a:cubicBezTo>
                    <a:pt x="6672" y="6985"/>
                    <a:pt x="6631" y="6929"/>
                    <a:pt x="6718" y="6784"/>
                  </a:cubicBezTo>
                  <a:cubicBezTo>
                    <a:pt x="7174" y="6054"/>
                    <a:pt x="10700" y="5173"/>
                    <a:pt x="10365" y="4595"/>
                  </a:cubicBezTo>
                  <a:cubicBezTo>
                    <a:pt x="10290" y="4474"/>
                    <a:pt x="10139" y="4424"/>
                    <a:pt x="9939" y="4424"/>
                  </a:cubicBezTo>
                  <a:cubicBezTo>
                    <a:pt x="8931" y="4424"/>
                    <a:pt x="6672" y="5710"/>
                    <a:pt x="6444" y="5811"/>
                  </a:cubicBezTo>
                  <a:cubicBezTo>
                    <a:pt x="6408" y="5827"/>
                    <a:pt x="6373" y="5834"/>
                    <a:pt x="6340" y="5834"/>
                  </a:cubicBezTo>
                  <a:cubicBezTo>
                    <a:pt x="6123" y="5834"/>
                    <a:pt x="5994" y="5526"/>
                    <a:pt x="6231" y="5446"/>
                  </a:cubicBezTo>
                  <a:cubicBezTo>
                    <a:pt x="6596" y="5264"/>
                    <a:pt x="10456" y="3592"/>
                    <a:pt x="10031" y="2832"/>
                  </a:cubicBezTo>
                  <a:cubicBezTo>
                    <a:pt x="9960" y="2708"/>
                    <a:pt x="9850" y="2664"/>
                    <a:pt x="9730" y="2664"/>
                  </a:cubicBezTo>
                  <a:cubicBezTo>
                    <a:pt x="9439" y="2664"/>
                    <a:pt x="9089" y="2923"/>
                    <a:pt x="9089" y="2923"/>
                  </a:cubicBezTo>
                  <a:cubicBezTo>
                    <a:pt x="9089" y="2923"/>
                    <a:pt x="6216" y="4497"/>
                    <a:pt x="5521" y="4497"/>
                  </a:cubicBezTo>
                  <a:cubicBezTo>
                    <a:pt x="5449" y="4497"/>
                    <a:pt x="5400" y="4480"/>
                    <a:pt x="5380" y="4443"/>
                  </a:cubicBezTo>
                  <a:cubicBezTo>
                    <a:pt x="5198" y="4079"/>
                    <a:pt x="7234" y="2893"/>
                    <a:pt x="7934" y="2559"/>
                  </a:cubicBezTo>
                  <a:cubicBezTo>
                    <a:pt x="8633" y="2224"/>
                    <a:pt x="8754" y="1738"/>
                    <a:pt x="8359" y="1556"/>
                  </a:cubicBezTo>
                  <a:cubicBezTo>
                    <a:pt x="8341" y="1545"/>
                    <a:pt x="8313" y="1541"/>
                    <a:pt x="8278" y="1541"/>
                  </a:cubicBezTo>
                  <a:cubicBezTo>
                    <a:pt x="7796" y="1541"/>
                    <a:pt x="5850" y="2460"/>
                    <a:pt x="5198" y="2771"/>
                  </a:cubicBezTo>
                  <a:cubicBezTo>
                    <a:pt x="4750" y="3005"/>
                    <a:pt x="3817" y="3513"/>
                    <a:pt x="3339" y="3513"/>
                  </a:cubicBezTo>
                  <a:cubicBezTo>
                    <a:pt x="3070" y="3513"/>
                    <a:pt x="2945" y="3352"/>
                    <a:pt x="3131" y="2893"/>
                  </a:cubicBezTo>
                  <a:cubicBezTo>
                    <a:pt x="3678" y="1616"/>
                    <a:pt x="3648" y="461"/>
                    <a:pt x="3405" y="157"/>
                  </a:cubicBezTo>
                  <a:cubicBezTo>
                    <a:pt x="3335" y="49"/>
                    <a:pt x="3234" y="1"/>
                    <a:pt x="3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2"/>
            <p:cNvSpPr/>
            <p:nvPr/>
          </p:nvSpPr>
          <p:spPr>
            <a:xfrm>
              <a:off x="4056577" y="2416639"/>
              <a:ext cx="271460" cy="213534"/>
            </a:xfrm>
            <a:custGeom>
              <a:avLst/>
              <a:gdLst/>
              <a:ahLst/>
              <a:cxnLst/>
              <a:rect l="l" t="t" r="r" b="b"/>
              <a:pathLst>
                <a:path w="12250" h="9636" extrusionOk="0">
                  <a:moveTo>
                    <a:pt x="8967" y="0"/>
                  </a:moveTo>
                  <a:lnTo>
                    <a:pt x="8906" y="31"/>
                  </a:lnTo>
                  <a:lnTo>
                    <a:pt x="2493" y="2159"/>
                  </a:lnTo>
                  <a:lnTo>
                    <a:pt x="669" y="2766"/>
                  </a:lnTo>
                  <a:lnTo>
                    <a:pt x="183" y="2949"/>
                  </a:lnTo>
                  <a:cubicBezTo>
                    <a:pt x="122" y="2979"/>
                    <a:pt x="61" y="2979"/>
                    <a:pt x="0" y="3010"/>
                  </a:cubicBezTo>
                  <a:lnTo>
                    <a:pt x="183" y="2979"/>
                  </a:lnTo>
                  <a:lnTo>
                    <a:pt x="669" y="2827"/>
                  </a:lnTo>
                  <a:lnTo>
                    <a:pt x="2553" y="2250"/>
                  </a:lnTo>
                  <a:lnTo>
                    <a:pt x="8881" y="240"/>
                  </a:lnTo>
                  <a:lnTo>
                    <a:pt x="8881" y="240"/>
                  </a:lnTo>
                  <a:lnTo>
                    <a:pt x="11003" y="3618"/>
                  </a:lnTo>
                  <a:lnTo>
                    <a:pt x="11944" y="5129"/>
                  </a:lnTo>
                  <a:lnTo>
                    <a:pt x="11944" y="5129"/>
                  </a:lnTo>
                  <a:lnTo>
                    <a:pt x="4499" y="8298"/>
                  </a:lnTo>
                  <a:lnTo>
                    <a:pt x="2280" y="9271"/>
                  </a:lnTo>
                  <a:lnTo>
                    <a:pt x="1672" y="9545"/>
                  </a:lnTo>
                  <a:cubicBezTo>
                    <a:pt x="1611" y="9575"/>
                    <a:pt x="1520" y="9605"/>
                    <a:pt x="1459" y="9636"/>
                  </a:cubicBezTo>
                  <a:cubicBezTo>
                    <a:pt x="1550" y="9636"/>
                    <a:pt x="1611" y="9605"/>
                    <a:pt x="1672" y="9575"/>
                  </a:cubicBezTo>
                  <a:lnTo>
                    <a:pt x="2280" y="9332"/>
                  </a:lnTo>
                  <a:lnTo>
                    <a:pt x="4529" y="8420"/>
                  </a:lnTo>
                  <a:lnTo>
                    <a:pt x="12128" y="5259"/>
                  </a:lnTo>
                  <a:lnTo>
                    <a:pt x="12250" y="5198"/>
                  </a:lnTo>
                  <a:lnTo>
                    <a:pt x="12189" y="5107"/>
                  </a:lnTo>
                  <a:lnTo>
                    <a:pt x="11155" y="3496"/>
                  </a:lnTo>
                  <a:lnTo>
                    <a:pt x="8997" y="61"/>
                  </a:lnTo>
                  <a:lnTo>
                    <a:pt x="8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2"/>
            <p:cNvSpPr/>
            <p:nvPr/>
          </p:nvSpPr>
          <p:spPr>
            <a:xfrm>
              <a:off x="4083502" y="2436140"/>
              <a:ext cx="56619" cy="17573"/>
            </a:xfrm>
            <a:custGeom>
              <a:avLst/>
              <a:gdLst/>
              <a:ahLst/>
              <a:cxnLst/>
              <a:rect l="l" t="t" r="r" b="b"/>
              <a:pathLst>
                <a:path w="2555" h="793" extrusionOk="0">
                  <a:moveTo>
                    <a:pt x="759" y="1"/>
                  </a:moveTo>
                  <a:cubicBezTo>
                    <a:pt x="506" y="1"/>
                    <a:pt x="250" y="41"/>
                    <a:pt x="1" y="124"/>
                  </a:cubicBezTo>
                  <a:cubicBezTo>
                    <a:pt x="457" y="124"/>
                    <a:pt x="882" y="184"/>
                    <a:pt x="1338" y="275"/>
                  </a:cubicBezTo>
                  <a:cubicBezTo>
                    <a:pt x="1764" y="427"/>
                    <a:pt x="2159" y="579"/>
                    <a:pt x="2554" y="792"/>
                  </a:cubicBezTo>
                  <a:cubicBezTo>
                    <a:pt x="2090" y="284"/>
                    <a:pt x="1433"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122"/>
          <p:cNvGrpSpPr/>
          <p:nvPr/>
        </p:nvGrpSpPr>
        <p:grpSpPr>
          <a:xfrm>
            <a:off x="3595601" y="1331365"/>
            <a:ext cx="923232" cy="2851006"/>
            <a:chOff x="6689540" y="1648994"/>
            <a:chExt cx="941689" cy="2846452"/>
          </a:xfrm>
        </p:grpSpPr>
        <p:sp>
          <p:nvSpPr>
            <p:cNvPr id="3537" name="Google Shape;3537;p122"/>
            <p:cNvSpPr/>
            <p:nvPr/>
          </p:nvSpPr>
          <p:spPr>
            <a:xfrm>
              <a:off x="6689540" y="1954581"/>
              <a:ext cx="369141" cy="635726"/>
            </a:xfrm>
            <a:custGeom>
              <a:avLst/>
              <a:gdLst/>
              <a:ahLst/>
              <a:cxnLst/>
              <a:rect l="l" t="t" r="r" b="b"/>
              <a:pathLst>
                <a:path w="16658" h="28688" extrusionOk="0">
                  <a:moveTo>
                    <a:pt x="3314" y="0"/>
                  </a:moveTo>
                  <a:cubicBezTo>
                    <a:pt x="2463" y="0"/>
                    <a:pt x="2949" y="4195"/>
                    <a:pt x="3010" y="4559"/>
                  </a:cubicBezTo>
                  <a:cubicBezTo>
                    <a:pt x="3026" y="4700"/>
                    <a:pt x="2921" y="4776"/>
                    <a:pt x="2812" y="4776"/>
                  </a:cubicBezTo>
                  <a:cubicBezTo>
                    <a:pt x="2708" y="4776"/>
                    <a:pt x="2599" y="4707"/>
                    <a:pt x="2585" y="4559"/>
                  </a:cubicBezTo>
                  <a:cubicBezTo>
                    <a:pt x="2554" y="4255"/>
                    <a:pt x="2493" y="638"/>
                    <a:pt x="1612" y="608"/>
                  </a:cubicBezTo>
                  <a:cubicBezTo>
                    <a:pt x="943" y="608"/>
                    <a:pt x="2007" y="4073"/>
                    <a:pt x="1582" y="4833"/>
                  </a:cubicBezTo>
                  <a:cubicBezTo>
                    <a:pt x="1542" y="4908"/>
                    <a:pt x="1506" y="4942"/>
                    <a:pt x="1472" y="4942"/>
                  </a:cubicBezTo>
                  <a:cubicBezTo>
                    <a:pt x="1159" y="4942"/>
                    <a:pt x="1003" y="2158"/>
                    <a:pt x="435" y="2158"/>
                  </a:cubicBezTo>
                  <a:cubicBezTo>
                    <a:pt x="432" y="2158"/>
                    <a:pt x="429" y="2158"/>
                    <a:pt x="426" y="2158"/>
                  </a:cubicBezTo>
                  <a:cubicBezTo>
                    <a:pt x="183" y="2158"/>
                    <a:pt x="1" y="2189"/>
                    <a:pt x="366" y="4164"/>
                  </a:cubicBezTo>
                  <a:cubicBezTo>
                    <a:pt x="548" y="5228"/>
                    <a:pt x="1247" y="6778"/>
                    <a:pt x="1490" y="8845"/>
                  </a:cubicBezTo>
                  <a:lnTo>
                    <a:pt x="1521" y="9392"/>
                  </a:lnTo>
                  <a:cubicBezTo>
                    <a:pt x="1582" y="11976"/>
                    <a:pt x="2129" y="19757"/>
                    <a:pt x="4500" y="25684"/>
                  </a:cubicBezTo>
                  <a:cubicBezTo>
                    <a:pt x="5284" y="27653"/>
                    <a:pt x="7103" y="28688"/>
                    <a:pt x="8941" y="28688"/>
                  </a:cubicBezTo>
                  <a:cubicBezTo>
                    <a:pt x="10452" y="28688"/>
                    <a:pt x="11976" y="27989"/>
                    <a:pt x="12950" y="26535"/>
                  </a:cubicBezTo>
                  <a:cubicBezTo>
                    <a:pt x="14378" y="24347"/>
                    <a:pt x="16658" y="18663"/>
                    <a:pt x="16658" y="18663"/>
                  </a:cubicBezTo>
                  <a:lnTo>
                    <a:pt x="10731" y="16748"/>
                  </a:lnTo>
                  <a:lnTo>
                    <a:pt x="8360" y="21003"/>
                  </a:lnTo>
                  <a:lnTo>
                    <a:pt x="6931" y="9423"/>
                  </a:lnTo>
                  <a:cubicBezTo>
                    <a:pt x="6870" y="8602"/>
                    <a:pt x="7022" y="7751"/>
                    <a:pt x="7417" y="6991"/>
                  </a:cubicBezTo>
                  <a:cubicBezTo>
                    <a:pt x="7569" y="6657"/>
                    <a:pt x="7752" y="6353"/>
                    <a:pt x="7995" y="6049"/>
                  </a:cubicBezTo>
                  <a:cubicBezTo>
                    <a:pt x="8299" y="5714"/>
                    <a:pt x="8633" y="5380"/>
                    <a:pt x="8998" y="5107"/>
                  </a:cubicBezTo>
                  <a:cubicBezTo>
                    <a:pt x="9393" y="4894"/>
                    <a:pt x="9302" y="4347"/>
                    <a:pt x="8937" y="4316"/>
                  </a:cubicBezTo>
                  <a:cubicBezTo>
                    <a:pt x="8927" y="4315"/>
                    <a:pt x="8916" y="4315"/>
                    <a:pt x="8905" y="4315"/>
                  </a:cubicBezTo>
                  <a:cubicBezTo>
                    <a:pt x="8489" y="4315"/>
                    <a:pt x="7517" y="4862"/>
                    <a:pt x="6718" y="5927"/>
                  </a:cubicBezTo>
                  <a:cubicBezTo>
                    <a:pt x="6553" y="6154"/>
                    <a:pt x="6417" y="6248"/>
                    <a:pt x="6306" y="6248"/>
                  </a:cubicBezTo>
                  <a:cubicBezTo>
                    <a:pt x="5863" y="6248"/>
                    <a:pt x="5800" y="4765"/>
                    <a:pt x="5776" y="4134"/>
                  </a:cubicBezTo>
                  <a:cubicBezTo>
                    <a:pt x="5715" y="3374"/>
                    <a:pt x="5472" y="973"/>
                    <a:pt x="5229" y="790"/>
                  </a:cubicBezTo>
                  <a:cubicBezTo>
                    <a:pt x="5147" y="740"/>
                    <a:pt x="5069" y="716"/>
                    <a:pt x="4997" y="716"/>
                  </a:cubicBezTo>
                  <a:cubicBezTo>
                    <a:pt x="4723" y="716"/>
                    <a:pt x="4543" y="1070"/>
                    <a:pt x="4591" y="1672"/>
                  </a:cubicBezTo>
                  <a:cubicBezTo>
                    <a:pt x="4651" y="2462"/>
                    <a:pt x="4682" y="4803"/>
                    <a:pt x="4256" y="4803"/>
                  </a:cubicBezTo>
                  <a:cubicBezTo>
                    <a:pt x="4255" y="4803"/>
                    <a:pt x="4253" y="4803"/>
                    <a:pt x="4252" y="4803"/>
                  </a:cubicBezTo>
                  <a:cubicBezTo>
                    <a:pt x="3860" y="4803"/>
                    <a:pt x="3679" y="882"/>
                    <a:pt x="3679" y="882"/>
                  </a:cubicBezTo>
                  <a:cubicBezTo>
                    <a:pt x="3679" y="882"/>
                    <a:pt x="3800" y="0"/>
                    <a:pt x="3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2"/>
            <p:cNvSpPr/>
            <p:nvPr/>
          </p:nvSpPr>
          <p:spPr>
            <a:xfrm>
              <a:off x="6750834" y="2105379"/>
              <a:ext cx="68053" cy="39157"/>
            </a:xfrm>
            <a:custGeom>
              <a:avLst/>
              <a:gdLst/>
              <a:ahLst/>
              <a:cxnLst/>
              <a:rect l="l" t="t" r="r" b="b"/>
              <a:pathLst>
                <a:path w="3071" h="1767" extrusionOk="0">
                  <a:moveTo>
                    <a:pt x="2852" y="1"/>
                  </a:moveTo>
                  <a:cubicBezTo>
                    <a:pt x="2730" y="1"/>
                    <a:pt x="2606" y="27"/>
                    <a:pt x="2493" y="64"/>
                  </a:cubicBezTo>
                  <a:cubicBezTo>
                    <a:pt x="2007" y="186"/>
                    <a:pt x="1582" y="490"/>
                    <a:pt x="1308" y="885"/>
                  </a:cubicBezTo>
                  <a:cubicBezTo>
                    <a:pt x="1186" y="1057"/>
                    <a:pt x="1083" y="1228"/>
                    <a:pt x="1016" y="1431"/>
                  </a:cubicBezTo>
                  <a:lnTo>
                    <a:pt x="1016" y="1431"/>
                  </a:lnTo>
                  <a:cubicBezTo>
                    <a:pt x="857" y="1218"/>
                    <a:pt x="618" y="1058"/>
                    <a:pt x="335" y="1007"/>
                  </a:cubicBezTo>
                  <a:cubicBezTo>
                    <a:pt x="264" y="971"/>
                    <a:pt x="193" y="956"/>
                    <a:pt x="128" y="956"/>
                  </a:cubicBezTo>
                  <a:cubicBezTo>
                    <a:pt x="82" y="956"/>
                    <a:pt x="39" y="964"/>
                    <a:pt x="1" y="976"/>
                  </a:cubicBezTo>
                  <a:cubicBezTo>
                    <a:pt x="1" y="976"/>
                    <a:pt x="123" y="976"/>
                    <a:pt x="335" y="1068"/>
                  </a:cubicBezTo>
                  <a:cubicBezTo>
                    <a:pt x="609" y="1189"/>
                    <a:pt x="822" y="1372"/>
                    <a:pt x="974" y="1615"/>
                  </a:cubicBezTo>
                  <a:lnTo>
                    <a:pt x="1065" y="1767"/>
                  </a:lnTo>
                  <a:lnTo>
                    <a:pt x="1095" y="1615"/>
                  </a:lnTo>
                  <a:cubicBezTo>
                    <a:pt x="1186" y="1372"/>
                    <a:pt x="1278" y="1159"/>
                    <a:pt x="1430" y="976"/>
                  </a:cubicBezTo>
                  <a:cubicBezTo>
                    <a:pt x="1703" y="612"/>
                    <a:pt x="2068" y="338"/>
                    <a:pt x="2524" y="186"/>
                  </a:cubicBezTo>
                  <a:cubicBezTo>
                    <a:pt x="2858" y="64"/>
                    <a:pt x="3071" y="64"/>
                    <a:pt x="3071" y="34"/>
                  </a:cubicBezTo>
                  <a:cubicBezTo>
                    <a:pt x="3001" y="11"/>
                    <a:pt x="2927" y="1"/>
                    <a:pt x="2852" y="1"/>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2"/>
            <p:cNvSpPr/>
            <p:nvPr/>
          </p:nvSpPr>
          <p:spPr>
            <a:xfrm>
              <a:off x="6956967" y="1657526"/>
              <a:ext cx="237777" cy="550632"/>
            </a:xfrm>
            <a:custGeom>
              <a:avLst/>
              <a:gdLst/>
              <a:ahLst/>
              <a:cxnLst/>
              <a:rect l="l" t="t" r="r" b="b"/>
              <a:pathLst>
                <a:path w="10730" h="24848" extrusionOk="0">
                  <a:moveTo>
                    <a:pt x="9453" y="1"/>
                  </a:moveTo>
                  <a:lnTo>
                    <a:pt x="6414" y="1460"/>
                  </a:lnTo>
                  <a:cubicBezTo>
                    <a:pt x="5319" y="1703"/>
                    <a:pt x="4316" y="2280"/>
                    <a:pt x="4195" y="3405"/>
                  </a:cubicBezTo>
                  <a:cubicBezTo>
                    <a:pt x="4103" y="4530"/>
                    <a:pt x="4255" y="5715"/>
                    <a:pt x="3769" y="6748"/>
                  </a:cubicBezTo>
                  <a:cubicBezTo>
                    <a:pt x="3252" y="7903"/>
                    <a:pt x="1976" y="8755"/>
                    <a:pt x="1945" y="10031"/>
                  </a:cubicBezTo>
                  <a:cubicBezTo>
                    <a:pt x="1915" y="10791"/>
                    <a:pt x="2371" y="11521"/>
                    <a:pt x="2341" y="12311"/>
                  </a:cubicBezTo>
                  <a:cubicBezTo>
                    <a:pt x="2310" y="13587"/>
                    <a:pt x="1003" y="14530"/>
                    <a:pt x="942" y="15806"/>
                  </a:cubicBezTo>
                  <a:cubicBezTo>
                    <a:pt x="882" y="16718"/>
                    <a:pt x="1489" y="17600"/>
                    <a:pt x="1368" y="18512"/>
                  </a:cubicBezTo>
                  <a:cubicBezTo>
                    <a:pt x="1246" y="19211"/>
                    <a:pt x="699" y="19758"/>
                    <a:pt x="456" y="20426"/>
                  </a:cubicBezTo>
                  <a:cubicBezTo>
                    <a:pt x="0" y="21794"/>
                    <a:pt x="912" y="23253"/>
                    <a:pt x="2128" y="24013"/>
                  </a:cubicBezTo>
                  <a:cubicBezTo>
                    <a:pt x="3033" y="24581"/>
                    <a:pt x="4032" y="24847"/>
                    <a:pt x="5016" y="24847"/>
                  </a:cubicBezTo>
                  <a:cubicBezTo>
                    <a:pt x="7139" y="24847"/>
                    <a:pt x="9189" y="23609"/>
                    <a:pt x="10061" y="21490"/>
                  </a:cubicBezTo>
                  <a:cubicBezTo>
                    <a:pt x="10730" y="19849"/>
                    <a:pt x="10578" y="18056"/>
                    <a:pt x="10456" y="16293"/>
                  </a:cubicBezTo>
                  <a:cubicBezTo>
                    <a:pt x="10000" y="10882"/>
                    <a:pt x="9666" y="5441"/>
                    <a:pt x="9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2"/>
            <p:cNvSpPr/>
            <p:nvPr/>
          </p:nvSpPr>
          <p:spPr>
            <a:xfrm>
              <a:off x="7018261" y="2899594"/>
              <a:ext cx="591406" cy="1547876"/>
            </a:xfrm>
            <a:custGeom>
              <a:avLst/>
              <a:gdLst/>
              <a:ahLst/>
              <a:cxnLst/>
              <a:rect l="l" t="t" r="r" b="b"/>
              <a:pathLst>
                <a:path w="26688" h="69850" extrusionOk="0">
                  <a:moveTo>
                    <a:pt x="19879" y="0"/>
                  </a:moveTo>
                  <a:lnTo>
                    <a:pt x="5927" y="517"/>
                  </a:lnTo>
                  <a:lnTo>
                    <a:pt x="5927" y="638"/>
                  </a:lnTo>
                  <a:lnTo>
                    <a:pt x="0" y="942"/>
                  </a:lnTo>
                  <a:lnTo>
                    <a:pt x="5502" y="69849"/>
                  </a:lnTo>
                  <a:lnTo>
                    <a:pt x="11581" y="69758"/>
                  </a:lnTo>
                  <a:lnTo>
                    <a:pt x="11064" y="45745"/>
                  </a:lnTo>
                  <a:lnTo>
                    <a:pt x="11064" y="45745"/>
                  </a:lnTo>
                  <a:cubicBezTo>
                    <a:pt x="15046" y="56384"/>
                    <a:pt x="21125" y="68086"/>
                    <a:pt x="21125" y="68086"/>
                  </a:cubicBezTo>
                  <a:lnTo>
                    <a:pt x="26687" y="65776"/>
                  </a:lnTo>
                  <a:cubicBezTo>
                    <a:pt x="26687" y="65776"/>
                    <a:pt x="15836" y="31733"/>
                    <a:pt x="15623" y="30669"/>
                  </a:cubicBezTo>
                  <a:cubicBezTo>
                    <a:pt x="15441" y="29697"/>
                    <a:pt x="19362" y="6110"/>
                    <a:pt x="19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2"/>
            <p:cNvSpPr/>
            <p:nvPr/>
          </p:nvSpPr>
          <p:spPr>
            <a:xfrm>
              <a:off x="7214732" y="3776509"/>
              <a:ext cx="55466" cy="313963"/>
            </a:xfrm>
            <a:custGeom>
              <a:avLst/>
              <a:gdLst/>
              <a:ahLst/>
              <a:cxnLst/>
              <a:rect l="l" t="t" r="r" b="b"/>
              <a:pathLst>
                <a:path w="2503" h="14168" extrusionOk="0">
                  <a:moveTo>
                    <a:pt x="11" y="1"/>
                  </a:moveTo>
                  <a:cubicBezTo>
                    <a:pt x="10" y="1"/>
                    <a:pt x="10" y="2"/>
                    <a:pt x="10" y="3"/>
                  </a:cubicBezTo>
                  <a:cubicBezTo>
                    <a:pt x="1" y="59"/>
                    <a:pt x="42" y="244"/>
                    <a:pt x="119" y="519"/>
                  </a:cubicBezTo>
                  <a:lnTo>
                    <a:pt x="119" y="519"/>
                  </a:lnTo>
                  <a:cubicBezTo>
                    <a:pt x="57" y="188"/>
                    <a:pt x="18" y="1"/>
                    <a:pt x="11" y="1"/>
                  </a:cubicBezTo>
                  <a:close/>
                  <a:moveTo>
                    <a:pt x="119" y="519"/>
                  </a:moveTo>
                  <a:cubicBezTo>
                    <a:pt x="601" y="3069"/>
                    <a:pt x="2502" y="14167"/>
                    <a:pt x="2502" y="14167"/>
                  </a:cubicBezTo>
                  <a:cubicBezTo>
                    <a:pt x="2502" y="13955"/>
                    <a:pt x="2411" y="6690"/>
                    <a:pt x="2411" y="6690"/>
                  </a:cubicBezTo>
                  <a:cubicBezTo>
                    <a:pt x="2409" y="6705"/>
                    <a:pt x="2404" y="6712"/>
                    <a:pt x="2398" y="6712"/>
                  </a:cubicBezTo>
                  <a:cubicBezTo>
                    <a:pt x="2226" y="6712"/>
                    <a:pt x="567" y="2110"/>
                    <a:pt x="119" y="519"/>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2"/>
            <p:cNvSpPr/>
            <p:nvPr/>
          </p:nvSpPr>
          <p:spPr>
            <a:xfrm>
              <a:off x="7010173" y="4433974"/>
              <a:ext cx="268779" cy="60452"/>
            </a:xfrm>
            <a:custGeom>
              <a:avLst/>
              <a:gdLst/>
              <a:ahLst/>
              <a:cxnLst/>
              <a:rect l="l" t="t" r="r" b="b"/>
              <a:pathLst>
                <a:path w="12129" h="2728" extrusionOk="0">
                  <a:moveTo>
                    <a:pt x="12128" y="0"/>
                  </a:moveTo>
                  <a:lnTo>
                    <a:pt x="5563" y="274"/>
                  </a:lnTo>
                  <a:lnTo>
                    <a:pt x="5563" y="882"/>
                  </a:lnTo>
                  <a:cubicBezTo>
                    <a:pt x="5563" y="882"/>
                    <a:pt x="0" y="2158"/>
                    <a:pt x="1338" y="2553"/>
                  </a:cubicBezTo>
                  <a:cubicBezTo>
                    <a:pt x="1765" y="2682"/>
                    <a:pt x="2953" y="2727"/>
                    <a:pt x="4393" y="2727"/>
                  </a:cubicBezTo>
                  <a:cubicBezTo>
                    <a:pt x="7052" y="2727"/>
                    <a:pt x="10570" y="2572"/>
                    <a:pt x="11733" y="2493"/>
                  </a:cubicBezTo>
                  <a:lnTo>
                    <a:pt x="12128" y="2493"/>
                  </a:lnTo>
                  <a:lnTo>
                    <a:pt x="12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2"/>
            <p:cNvSpPr/>
            <p:nvPr/>
          </p:nvSpPr>
          <p:spPr>
            <a:xfrm>
              <a:off x="7037784" y="4485829"/>
              <a:ext cx="233744" cy="3390"/>
            </a:xfrm>
            <a:custGeom>
              <a:avLst/>
              <a:gdLst/>
              <a:ahLst/>
              <a:cxnLst/>
              <a:rect l="l" t="t" r="r" b="b"/>
              <a:pathLst>
                <a:path w="10548" h="153" extrusionOk="0">
                  <a:moveTo>
                    <a:pt x="10548" y="1"/>
                  </a:moveTo>
                  <a:lnTo>
                    <a:pt x="9362" y="31"/>
                  </a:lnTo>
                  <a:cubicBezTo>
                    <a:pt x="8359" y="61"/>
                    <a:pt x="6961" y="61"/>
                    <a:pt x="5441" y="92"/>
                  </a:cubicBezTo>
                  <a:cubicBezTo>
                    <a:pt x="3891" y="92"/>
                    <a:pt x="2523" y="61"/>
                    <a:pt x="1520" y="61"/>
                  </a:cubicBezTo>
                  <a:lnTo>
                    <a:pt x="335" y="31"/>
                  </a:lnTo>
                  <a:lnTo>
                    <a:pt x="1" y="31"/>
                  </a:lnTo>
                  <a:lnTo>
                    <a:pt x="335" y="61"/>
                  </a:lnTo>
                  <a:lnTo>
                    <a:pt x="1520" y="92"/>
                  </a:lnTo>
                  <a:cubicBezTo>
                    <a:pt x="2523" y="153"/>
                    <a:pt x="3891" y="153"/>
                    <a:pt x="5441" y="153"/>
                  </a:cubicBezTo>
                  <a:cubicBezTo>
                    <a:pt x="6961" y="153"/>
                    <a:pt x="8359" y="92"/>
                    <a:pt x="9362" y="61"/>
                  </a:cubicBezTo>
                  <a:lnTo>
                    <a:pt x="105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2"/>
            <p:cNvSpPr/>
            <p:nvPr/>
          </p:nvSpPr>
          <p:spPr>
            <a:xfrm>
              <a:off x="7072132" y="4467635"/>
              <a:ext cx="14160" cy="22936"/>
            </a:xfrm>
            <a:custGeom>
              <a:avLst/>
              <a:gdLst/>
              <a:ahLst/>
              <a:cxnLst/>
              <a:rect l="l" t="t" r="r" b="b"/>
              <a:pathLst>
                <a:path w="639" h="1035" extrusionOk="0">
                  <a:moveTo>
                    <a:pt x="1" y="1"/>
                  </a:moveTo>
                  <a:lnTo>
                    <a:pt x="1" y="1"/>
                  </a:lnTo>
                  <a:cubicBezTo>
                    <a:pt x="153" y="123"/>
                    <a:pt x="274" y="275"/>
                    <a:pt x="396" y="457"/>
                  </a:cubicBezTo>
                  <a:cubicBezTo>
                    <a:pt x="487" y="639"/>
                    <a:pt x="578" y="822"/>
                    <a:pt x="639" y="1034"/>
                  </a:cubicBezTo>
                  <a:cubicBezTo>
                    <a:pt x="639" y="791"/>
                    <a:pt x="609" y="579"/>
                    <a:pt x="457" y="427"/>
                  </a:cubicBezTo>
                  <a:cubicBezTo>
                    <a:pt x="365" y="214"/>
                    <a:pt x="183"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2"/>
            <p:cNvSpPr/>
            <p:nvPr/>
          </p:nvSpPr>
          <p:spPr>
            <a:xfrm>
              <a:off x="7120641" y="4456201"/>
              <a:ext cx="8775" cy="12144"/>
            </a:xfrm>
            <a:custGeom>
              <a:avLst/>
              <a:gdLst/>
              <a:ahLst/>
              <a:cxnLst/>
              <a:rect l="l" t="t" r="r" b="b"/>
              <a:pathLst>
                <a:path w="396" h="548" extrusionOk="0">
                  <a:moveTo>
                    <a:pt x="31" y="0"/>
                  </a:moveTo>
                  <a:cubicBezTo>
                    <a:pt x="0" y="0"/>
                    <a:pt x="61" y="152"/>
                    <a:pt x="152" y="304"/>
                  </a:cubicBezTo>
                  <a:cubicBezTo>
                    <a:pt x="243" y="456"/>
                    <a:pt x="365" y="547"/>
                    <a:pt x="365" y="547"/>
                  </a:cubicBezTo>
                  <a:cubicBezTo>
                    <a:pt x="395" y="547"/>
                    <a:pt x="304" y="395"/>
                    <a:pt x="213" y="243"/>
                  </a:cubicBezTo>
                  <a:cubicBezTo>
                    <a:pt x="122" y="122"/>
                    <a:pt x="3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2"/>
            <p:cNvSpPr/>
            <p:nvPr/>
          </p:nvSpPr>
          <p:spPr>
            <a:xfrm>
              <a:off x="7130746" y="4454051"/>
              <a:ext cx="10127" cy="8221"/>
            </a:xfrm>
            <a:custGeom>
              <a:avLst/>
              <a:gdLst/>
              <a:ahLst/>
              <a:cxnLst/>
              <a:rect l="l" t="t" r="r" b="b"/>
              <a:pathLst>
                <a:path w="457" h="371" extrusionOk="0">
                  <a:moveTo>
                    <a:pt x="37" y="0"/>
                  </a:moveTo>
                  <a:cubicBezTo>
                    <a:pt x="33" y="0"/>
                    <a:pt x="31" y="2"/>
                    <a:pt x="31" y="6"/>
                  </a:cubicBezTo>
                  <a:cubicBezTo>
                    <a:pt x="0" y="6"/>
                    <a:pt x="91" y="128"/>
                    <a:pt x="213" y="219"/>
                  </a:cubicBezTo>
                  <a:cubicBezTo>
                    <a:pt x="304" y="310"/>
                    <a:pt x="426" y="371"/>
                    <a:pt x="426" y="371"/>
                  </a:cubicBezTo>
                  <a:cubicBezTo>
                    <a:pt x="456" y="340"/>
                    <a:pt x="365" y="249"/>
                    <a:pt x="274" y="158"/>
                  </a:cubicBezTo>
                  <a:cubicBezTo>
                    <a:pt x="168" y="79"/>
                    <a:pt x="63"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2"/>
            <p:cNvSpPr/>
            <p:nvPr/>
          </p:nvSpPr>
          <p:spPr>
            <a:xfrm>
              <a:off x="7132762" y="4447448"/>
              <a:ext cx="14825" cy="2039"/>
            </a:xfrm>
            <a:custGeom>
              <a:avLst/>
              <a:gdLst/>
              <a:ahLst/>
              <a:cxnLst/>
              <a:rect l="l" t="t" r="r" b="b"/>
              <a:pathLst>
                <a:path w="669" h="92" extrusionOk="0">
                  <a:moveTo>
                    <a:pt x="335" y="0"/>
                  </a:moveTo>
                  <a:cubicBezTo>
                    <a:pt x="213" y="0"/>
                    <a:pt x="91" y="0"/>
                    <a:pt x="0" y="61"/>
                  </a:cubicBezTo>
                  <a:cubicBezTo>
                    <a:pt x="91" y="91"/>
                    <a:pt x="213" y="91"/>
                    <a:pt x="335" y="91"/>
                  </a:cubicBezTo>
                  <a:cubicBezTo>
                    <a:pt x="456" y="91"/>
                    <a:pt x="578" y="91"/>
                    <a:pt x="669" y="31"/>
                  </a:cubicBezTo>
                  <a:cubicBezTo>
                    <a:pt x="578" y="0"/>
                    <a:pt x="45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2"/>
            <p:cNvSpPr/>
            <p:nvPr/>
          </p:nvSpPr>
          <p:spPr>
            <a:xfrm>
              <a:off x="7133427" y="4438672"/>
              <a:ext cx="16864" cy="2726"/>
            </a:xfrm>
            <a:custGeom>
              <a:avLst/>
              <a:gdLst/>
              <a:ahLst/>
              <a:cxnLst/>
              <a:rect l="l" t="t" r="r" b="b"/>
              <a:pathLst>
                <a:path w="761" h="123" extrusionOk="0">
                  <a:moveTo>
                    <a:pt x="761" y="1"/>
                  </a:moveTo>
                  <a:cubicBezTo>
                    <a:pt x="639" y="1"/>
                    <a:pt x="517" y="1"/>
                    <a:pt x="396" y="31"/>
                  </a:cubicBezTo>
                  <a:cubicBezTo>
                    <a:pt x="244" y="31"/>
                    <a:pt x="122" y="31"/>
                    <a:pt x="1" y="62"/>
                  </a:cubicBezTo>
                  <a:cubicBezTo>
                    <a:pt x="122" y="123"/>
                    <a:pt x="244" y="123"/>
                    <a:pt x="396" y="123"/>
                  </a:cubicBezTo>
                  <a:cubicBezTo>
                    <a:pt x="517" y="123"/>
                    <a:pt x="639" y="92"/>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2"/>
            <p:cNvSpPr/>
            <p:nvPr/>
          </p:nvSpPr>
          <p:spPr>
            <a:xfrm>
              <a:off x="7096375" y="4442661"/>
              <a:ext cx="27656" cy="15578"/>
            </a:xfrm>
            <a:custGeom>
              <a:avLst/>
              <a:gdLst/>
              <a:ahLst/>
              <a:cxnLst/>
              <a:rect l="l" t="t" r="r" b="b"/>
              <a:pathLst>
                <a:path w="1248" h="703" extrusionOk="0">
                  <a:moveTo>
                    <a:pt x="391" y="83"/>
                  </a:moveTo>
                  <a:cubicBezTo>
                    <a:pt x="466" y="83"/>
                    <a:pt x="541" y="98"/>
                    <a:pt x="609" y="125"/>
                  </a:cubicBezTo>
                  <a:cubicBezTo>
                    <a:pt x="761" y="155"/>
                    <a:pt x="882" y="247"/>
                    <a:pt x="974" y="338"/>
                  </a:cubicBezTo>
                  <a:cubicBezTo>
                    <a:pt x="1012" y="415"/>
                    <a:pt x="1064" y="493"/>
                    <a:pt x="1104" y="571"/>
                  </a:cubicBezTo>
                  <a:lnTo>
                    <a:pt x="1104" y="571"/>
                  </a:lnTo>
                  <a:cubicBezTo>
                    <a:pt x="1030" y="563"/>
                    <a:pt x="932" y="548"/>
                    <a:pt x="822" y="520"/>
                  </a:cubicBezTo>
                  <a:cubicBezTo>
                    <a:pt x="670" y="520"/>
                    <a:pt x="518" y="459"/>
                    <a:pt x="366" y="429"/>
                  </a:cubicBezTo>
                  <a:cubicBezTo>
                    <a:pt x="305" y="398"/>
                    <a:pt x="214" y="368"/>
                    <a:pt x="153" y="338"/>
                  </a:cubicBezTo>
                  <a:cubicBezTo>
                    <a:pt x="62" y="277"/>
                    <a:pt x="31" y="216"/>
                    <a:pt x="123" y="155"/>
                  </a:cubicBezTo>
                  <a:cubicBezTo>
                    <a:pt x="206" y="105"/>
                    <a:pt x="299" y="83"/>
                    <a:pt x="391" y="83"/>
                  </a:cubicBezTo>
                  <a:close/>
                  <a:moveTo>
                    <a:pt x="423" y="1"/>
                  </a:moveTo>
                  <a:cubicBezTo>
                    <a:pt x="301" y="1"/>
                    <a:pt x="178" y="31"/>
                    <a:pt x="62" y="95"/>
                  </a:cubicBezTo>
                  <a:cubicBezTo>
                    <a:pt x="1" y="125"/>
                    <a:pt x="1" y="186"/>
                    <a:pt x="1" y="247"/>
                  </a:cubicBezTo>
                  <a:cubicBezTo>
                    <a:pt x="31" y="307"/>
                    <a:pt x="62" y="368"/>
                    <a:pt x="123" y="398"/>
                  </a:cubicBezTo>
                  <a:cubicBezTo>
                    <a:pt x="183" y="429"/>
                    <a:pt x="275" y="459"/>
                    <a:pt x="366" y="490"/>
                  </a:cubicBezTo>
                  <a:cubicBezTo>
                    <a:pt x="518" y="550"/>
                    <a:pt x="670" y="581"/>
                    <a:pt x="822" y="581"/>
                  </a:cubicBezTo>
                  <a:cubicBezTo>
                    <a:pt x="882" y="596"/>
                    <a:pt x="951" y="604"/>
                    <a:pt x="1023" y="604"/>
                  </a:cubicBezTo>
                  <a:cubicBezTo>
                    <a:pt x="1054" y="604"/>
                    <a:pt x="1086" y="602"/>
                    <a:pt x="1118" y="599"/>
                  </a:cubicBezTo>
                  <a:lnTo>
                    <a:pt x="1118" y="599"/>
                  </a:lnTo>
                  <a:cubicBezTo>
                    <a:pt x="1134" y="634"/>
                    <a:pt x="1147" y="668"/>
                    <a:pt x="1156" y="702"/>
                  </a:cubicBezTo>
                  <a:cubicBezTo>
                    <a:pt x="1156" y="675"/>
                    <a:pt x="1156" y="647"/>
                    <a:pt x="1156" y="595"/>
                  </a:cubicBezTo>
                  <a:lnTo>
                    <a:pt x="1156" y="595"/>
                  </a:lnTo>
                  <a:cubicBezTo>
                    <a:pt x="1186" y="592"/>
                    <a:pt x="1217" y="587"/>
                    <a:pt x="1247" y="581"/>
                  </a:cubicBezTo>
                  <a:cubicBezTo>
                    <a:pt x="1247" y="581"/>
                    <a:pt x="1213" y="581"/>
                    <a:pt x="1154" y="576"/>
                  </a:cubicBezTo>
                  <a:lnTo>
                    <a:pt x="1154" y="576"/>
                  </a:lnTo>
                  <a:cubicBezTo>
                    <a:pt x="1124" y="486"/>
                    <a:pt x="1094" y="397"/>
                    <a:pt x="1034" y="307"/>
                  </a:cubicBezTo>
                  <a:cubicBezTo>
                    <a:pt x="876" y="109"/>
                    <a:pt x="652"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2"/>
            <p:cNvSpPr/>
            <p:nvPr/>
          </p:nvSpPr>
          <p:spPr>
            <a:xfrm>
              <a:off x="7119954" y="4438008"/>
              <a:ext cx="13495" cy="18216"/>
            </a:xfrm>
            <a:custGeom>
              <a:avLst/>
              <a:gdLst/>
              <a:ahLst/>
              <a:cxnLst/>
              <a:rect l="l" t="t" r="r" b="b"/>
              <a:pathLst>
                <a:path w="609" h="822" extrusionOk="0">
                  <a:moveTo>
                    <a:pt x="487" y="1"/>
                  </a:moveTo>
                  <a:cubicBezTo>
                    <a:pt x="335" y="1"/>
                    <a:pt x="183" y="92"/>
                    <a:pt x="122" y="213"/>
                  </a:cubicBezTo>
                  <a:cubicBezTo>
                    <a:pt x="62" y="305"/>
                    <a:pt x="31" y="426"/>
                    <a:pt x="1" y="517"/>
                  </a:cubicBezTo>
                  <a:cubicBezTo>
                    <a:pt x="1" y="639"/>
                    <a:pt x="1" y="730"/>
                    <a:pt x="62" y="821"/>
                  </a:cubicBezTo>
                  <a:cubicBezTo>
                    <a:pt x="62" y="730"/>
                    <a:pt x="62" y="639"/>
                    <a:pt x="62" y="548"/>
                  </a:cubicBezTo>
                  <a:cubicBezTo>
                    <a:pt x="92" y="426"/>
                    <a:pt x="122" y="335"/>
                    <a:pt x="183" y="274"/>
                  </a:cubicBezTo>
                  <a:cubicBezTo>
                    <a:pt x="237" y="193"/>
                    <a:pt x="340" y="87"/>
                    <a:pt x="427" y="87"/>
                  </a:cubicBezTo>
                  <a:cubicBezTo>
                    <a:pt x="437" y="87"/>
                    <a:pt x="447" y="89"/>
                    <a:pt x="457" y="92"/>
                  </a:cubicBezTo>
                  <a:cubicBezTo>
                    <a:pt x="578" y="92"/>
                    <a:pt x="518" y="274"/>
                    <a:pt x="457" y="365"/>
                  </a:cubicBezTo>
                  <a:cubicBezTo>
                    <a:pt x="426" y="457"/>
                    <a:pt x="366" y="517"/>
                    <a:pt x="305" y="608"/>
                  </a:cubicBezTo>
                  <a:cubicBezTo>
                    <a:pt x="183" y="730"/>
                    <a:pt x="92" y="821"/>
                    <a:pt x="92" y="821"/>
                  </a:cubicBezTo>
                  <a:cubicBezTo>
                    <a:pt x="183" y="791"/>
                    <a:pt x="274" y="730"/>
                    <a:pt x="335" y="639"/>
                  </a:cubicBezTo>
                  <a:cubicBezTo>
                    <a:pt x="426" y="578"/>
                    <a:pt x="487" y="487"/>
                    <a:pt x="518" y="396"/>
                  </a:cubicBezTo>
                  <a:cubicBezTo>
                    <a:pt x="578" y="335"/>
                    <a:pt x="609" y="274"/>
                    <a:pt x="609" y="213"/>
                  </a:cubicBezTo>
                  <a:cubicBezTo>
                    <a:pt x="609" y="122"/>
                    <a:pt x="578" y="31"/>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2"/>
            <p:cNvSpPr/>
            <p:nvPr/>
          </p:nvSpPr>
          <p:spPr>
            <a:xfrm>
              <a:off x="7226388" y="4444744"/>
              <a:ext cx="51877" cy="42459"/>
            </a:xfrm>
            <a:custGeom>
              <a:avLst/>
              <a:gdLst/>
              <a:ahLst/>
              <a:cxnLst/>
              <a:rect l="l" t="t" r="r" b="b"/>
              <a:pathLst>
                <a:path w="2341" h="1916" extrusionOk="0">
                  <a:moveTo>
                    <a:pt x="1854" y="1"/>
                  </a:moveTo>
                  <a:cubicBezTo>
                    <a:pt x="1034" y="61"/>
                    <a:pt x="335" y="639"/>
                    <a:pt x="91" y="1429"/>
                  </a:cubicBezTo>
                  <a:cubicBezTo>
                    <a:pt x="61" y="1551"/>
                    <a:pt x="31" y="1642"/>
                    <a:pt x="31" y="1763"/>
                  </a:cubicBezTo>
                  <a:cubicBezTo>
                    <a:pt x="0" y="1824"/>
                    <a:pt x="0" y="1855"/>
                    <a:pt x="31" y="1915"/>
                  </a:cubicBezTo>
                  <a:cubicBezTo>
                    <a:pt x="31" y="1915"/>
                    <a:pt x="31" y="1733"/>
                    <a:pt x="152" y="1429"/>
                  </a:cubicBezTo>
                  <a:cubicBezTo>
                    <a:pt x="395" y="700"/>
                    <a:pt x="1064" y="153"/>
                    <a:pt x="1854" y="61"/>
                  </a:cubicBezTo>
                  <a:lnTo>
                    <a:pt x="2341" y="61"/>
                  </a:lnTo>
                  <a:cubicBezTo>
                    <a:pt x="2310" y="31"/>
                    <a:pt x="2250" y="31"/>
                    <a:pt x="2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2"/>
            <p:cNvSpPr/>
            <p:nvPr/>
          </p:nvSpPr>
          <p:spPr>
            <a:xfrm>
              <a:off x="7165758" y="4473707"/>
              <a:ext cx="42459" cy="2305"/>
            </a:xfrm>
            <a:custGeom>
              <a:avLst/>
              <a:gdLst/>
              <a:ahLst/>
              <a:cxnLst/>
              <a:rect l="l" t="t" r="r" b="b"/>
              <a:pathLst>
                <a:path w="1916" h="104" extrusionOk="0">
                  <a:moveTo>
                    <a:pt x="1916" y="1"/>
                  </a:moveTo>
                  <a:cubicBezTo>
                    <a:pt x="1916" y="1"/>
                    <a:pt x="1490" y="31"/>
                    <a:pt x="973" y="31"/>
                  </a:cubicBezTo>
                  <a:cubicBezTo>
                    <a:pt x="629" y="31"/>
                    <a:pt x="311" y="17"/>
                    <a:pt x="138" y="17"/>
                  </a:cubicBezTo>
                  <a:cubicBezTo>
                    <a:pt x="51" y="17"/>
                    <a:pt x="1" y="21"/>
                    <a:pt x="1" y="31"/>
                  </a:cubicBezTo>
                  <a:cubicBezTo>
                    <a:pt x="245" y="75"/>
                    <a:pt x="474" y="104"/>
                    <a:pt x="710" y="104"/>
                  </a:cubicBezTo>
                  <a:cubicBezTo>
                    <a:pt x="796" y="104"/>
                    <a:pt x="884" y="100"/>
                    <a:pt x="973" y="92"/>
                  </a:cubicBezTo>
                  <a:cubicBezTo>
                    <a:pt x="1049" y="99"/>
                    <a:pt x="1127" y="103"/>
                    <a:pt x="1206" y="103"/>
                  </a:cubicBezTo>
                  <a:cubicBezTo>
                    <a:pt x="1443" y="103"/>
                    <a:pt x="1688" y="69"/>
                    <a:pt x="19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2"/>
            <p:cNvSpPr/>
            <p:nvPr/>
          </p:nvSpPr>
          <p:spPr>
            <a:xfrm>
              <a:off x="7231773" y="4473530"/>
              <a:ext cx="4742" cy="8288"/>
            </a:xfrm>
            <a:custGeom>
              <a:avLst/>
              <a:gdLst/>
              <a:ahLst/>
              <a:cxnLst/>
              <a:rect l="l" t="t" r="r" b="b"/>
              <a:pathLst>
                <a:path w="214" h="374" extrusionOk="0">
                  <a:moveTo>
                    <a:pt x="203" y="1"/>
                  </a:moveTo>
                  <a:cubicBezTo>
                    <a:pt x="173" y="1"/>
                    <a:pt x="81" y="60"/>
                    <a:pt x="31" y="161"/>
                  </a:cubicBezTo>
                  <a:cubicBezTo>
                    <a:pt x="0" y="282"/>
                    <a:pt x="31" y="373"/>
                    <a:pt x="31" y="373"/>
                  </a:cubicBezTo>
                  <a:cubicBezTo>
                    <a:pt x="61" y="373"/>
                    <a:pt x="92" y="282"/>
                    <a:pt x="122" y="191"/>
                  </a:cubicBezTo>
                  <a:cubicBezTo>
                    <a:pt x="183" y="100"/>
                    <a:pt x="213" y="9"/>
                    <a:pt x="213" y="9"/>
                  </a:cubicBezTo>
                  <a:cubicBezTo>
                    <a:pt x="213" y="3"/>
                    <a:pt x="210"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2"/>
            <p:cNvSpPr/>
            <p:nvPr/>
          </p:nvSpPr>
          <p:spPr>
            <a:xfrm>
              <a:off x="7241878" y="4460234"/>
              <a:ext cx="5407" cy="5584"/>
            </a:xfrm>
            <a:custGeom>
              <a:avLst/>
              <a:gdLst/>
              <a:ahLst/>
              <a:cxnLst/>
              <a:rect l="l" t="t" r="r" b="b"/>
              <a:pathLst>
                <a:path w="244" h="252" extrusionOk="0">
                  <a:moveTo>
                    <a:pt x="244" y="1"/>
                  </a:moveTo>
                  <a:cubicBezTo>
                    <a:pt x="244" y="1"/>
                    <a:pt x="152" y="31"/>
                    <a:pt x="92" y="92"/>
                  </a:cubicBezTo>
                  <a:cubicBezTo>
                    <a:pt x="31" y="153"/>
                    <a:pt x="0" y="244"/>
                    <a:pt x="0" y="244"/>
                  </a:cubicBezTo>
                  <a:cubicBezTo>
                    <a:pt x="6" y="249"/>
                    <a:pt x="13" y="252"/>
                    <a:pt x="20" y="252"/>
                  </a:cubicBezTo>
                  <a:cubicBezTo>
                    <a:pt x="53" y="252"/>
                    <a:pt x="103" y="202"/>
                    <a:pt x="152" y="153"/>
                  </a:cubicBezTo>
                  <a:cubicBezTo>
                    <a:pt x="213" y="92"/>
                    <a:pt x="244" y="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2"/>
            <p:cNvSpPr/>
            <p:nvPr/>
          </p:nvSpPr>
          <p:spPr>
            <a:xfrm>
              <a:off x="7253999" y="4453231"/>
              <a:ext cx="8775" cy="3834"/>
            </a:xfrm>
            <a:custGeom>
              <a:avLst/>
              <a:gdLst/>
              <a:ahLst/>
              <a:cxnLst/>
              <a:rect l="l" t="t" r="r" b="b"/>
              <a:pathLst>
                <a:path w="396" h="173" extrusionOk="0">
                  <a:moveTo>
                    <a:pt x="280" y="0"/>
                  </a:moveTo>
                  <a:cubicBezTo>
                    <a:pt x="252" y="0"/>
                    <a:pt x="219" y="4"/>
                    <a:pt x="183" y="13"/>
                  </a:cubicBezTo>
                  <a:cubicBezTo>
                    <a:pt x="61" y="73"/>
                    <a:pt x="1" y="165"/>
                    <a:pt x="31" y="165"/>
                  </a:cubicBezTo>
                  <a:cubicBezTo>
                    <a:pt x="31" y="170"/>
                    <a:pt x="34" y="173"/>
                    <a:pt x="40" y="173"/>
                  </a:cubicBezTo>
                  <a:cubicBezTo>
                    <a:pt x="66" y="173"/>
                    <a:pt x="140" y="128"/>
                    <a:pt x="213" y="104"/>
                  </a:cubicBezTo>
                  <a:cubicBezTo>
                    <a:pt x="304" y="73"/>
                    <a:pt x="396" y="73"/>
                    <a:pt x="396" y="43"/>
                  </a:cubicBezTo>
                  <a:cubicBezTo>
                    <a:pt x="396" y="22"/>
                    <a:pt x="350" y="0"/>
                    <a:pt x="2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2"/>
            <p:cNvSpPr/>
            <p:nvPr/>
          </p:nvSpPr>
          <p:spPr>
            <a:xfrm>
              <a:off x="7268824" y="4450971"/>
              <a:ext cx="4720" cy="2393"/>
            </a:xfrm>
            <a:custGeom>
              <a:avLst/>
              <a:gdLst/>
              <a:ahLst/>
              <a:cxnLst/>
              <a:rect l="l" t="t" r="r" b="b"/>
              <a:pathLst>
                <a:path w="213" h="108" extrusionOk="0">
                  <a:moveTo>
                    <a:pt x="175" y="1"/>
                  </a:moveTo>
                  <a:cubicBezTo>
                    <a:pt x="152" y="1"/>
                    <a:pt x="122" y="8"/>
                    <a:pt x="91" y="23"/>
                  </a:cubicBezTo>
                  <a:cubicBezTo>
                    <a:pt x="61" y="23"/>
                    <a:pt x="0" y="54"/>
                    <a:pt x="31" y="84"/>
                  </a:cubicBezTo>
                  <a:cubicBezTo>
                    <a:pt x="31" y="99"/>
                    <a:pt x="38" y="107"/>
                    <a:pt x="53" y="107"/>
                  </a:cubicBezTo>
                  <a:cubicBezTo>
                    <a:pt x="69" y="107"/>
                    <a:pt x="91" y="99"/>
                    <a:pt x="122" y="84"/>
                  </a:cubicBezTo>
                  <a:cubicBezTo>
                    <a:pt x="183" y="54"/>
                    <a:pt x="213" y="23"/>
                    <a:pt x="213" y="23"/>
                  </a:cubicBezTo>
                  <a:cubicBezTo>
                    <a:pt x="213" y="8"/>
                    <a:pt x="198" y="1"/>
                    <a:pt x="1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2"/>
            <p:cNvSpPr/>
            <p:nvPr/>
          </p:nvSpPr>
          <p:spPr>
            <a:xfrm>
              <a:off x="7387802" y="4345733"/>
              <a:ext cx="243428" cy="149713"/>
            </a:xfrm>
            <a:custGeom>
              <a:avLst/>
              <a:gdLst/>
              <a:ahLst/>
              <a:cxnLst/>
              <a:rect l="l" t="t" r="r" b="b"/>
              <a:pathLst>
                <a:path w="10985" h="6756" extrusionOk="0">
                  <a:moveTo>
                    <a:pt x="9951" y="0"/>
                  </a:moveTo>
                  <a:lnTo>
                    <a:pt x="4054" y="2949"/>
                  </a:lnTo>
                  <a:lnTo>
                    <a:pt x="4327" y="3496"/>
                  </a:lnTo>
                  <a:cubicBezTo>
                    <a:pt x="4327" y="3496"/>
                    <a:pt x="1" y="6755"/>
                    <a:pt x="1070" y="6755"/>
                  </a:cubicBezTo>
                  <a:cubicBezTo>
                    <a:pt x="1098" y="6755"/>
                    <a:pt x="1130" y="6753"/>
                    <a:pt x="1166" y="6748"/>
                  </a:cubicBezTo>
                  <a:cubicBezTo>
                    <a:pt x="2413" y="6566"/>
                    <a:pt x="9008" y="3283"/>
                    <a:pt x="10619" y="2432"/>
                  </a:cubicBezTo>
                  <a:lnTo>
                    <a:pt x="10984" y="2250"/>
                  </a:lnTo>
                  <a:lnTo>
                    <a:pt x="9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2"/>
            <p:cNvSpPr/>
            <p:nvPr/>
          </p:nvSpPr>
          <p:spPr>
            <a:xfrm>
              <a:off x="7407568" y="4391538"/>
              <a:ext cx="223661" cy="101737"/>
            </a:xfrm>
            <a:custGeom>
              <a:avLst/>
              <a:gdLst/>
              <a:ahLst/>
              <a:cxnLst/>
              <a:rect l="l" t="t" r="r" b="b"/>
              <a:pathLst>
                <a:path w="10093" h="4591" extrusionOk="0">
                  <a:moveTo>
                    <a:pt x="10092" y="0"/>
                  </a:moveTo>
                  <a:lnTo>
                    <a:pt x="10001" y="31"/>
                  </a:lnTo>
                  <a:lnTo>
                    <a:pt x="9727" y="183"/>
                  </a:lnTo>
                  <a:lnTo>
                    <a:pt x="8633" y="699"/>
                  </a:lnTo>
                  <a:cubicBezTo>
                    <a:pt x="7752" y="1125"/>
                    <a:pt x="6475" y="1733"/>
                    <a:pt x="5077" y="2371"/>
                  </a:cubicBezTo>
                  <a:cubicBezTo>
                    <a:pt x="3679" y="2979"/>
                    <a:pt x="2402" y="3557"/>
                    <a:pt x="1490" y="3952"/>
                  </a:cubicBezTo>
                  <a:lnTo>
                    <a:pt x="396" y="4408"/>
                  </a:lnTo>
                  <a:lnTo>
                    <a:pt x="122" y="4529"/>
                  </a:lnTo>
                  <a:lnTo>
                    <a:pt x="1" y="4590"/>
                  </a:lnTo>
                  <a:cubicBezTo>
                    <a:pt x="31" y="4590"/>
                    <a:pt x="92" y="4560"/>
                    <a:pt x="122" y="4560"/>
                  </a:cubicBezTo>
                  <a:lnTo>
                    <a:pt x="426" y="4438"/>
                  </a:lnTo>
                  <a:lnTo>
                    <a:pt x="1521" y="3982"/>
                  </a:lnTo>
                  <a:cubicBezTo>
                    <a:pt x="2463" y="3617"/>
                    <a:pt x="3709" y="3070"/>
                    <a:pt x="5107" y="2432"/>
                  </a:cubicBezTo>
                  <a:cubicBezTo>
                    <a:pt x="6505" y="1794"/>
                    <a:pt x="7752" y="1186"/>
                    <a:pt x="8664" y="760"/>
                  </a:cubicBezTo>
                  <a:lnTo>
                    <a:pt x="9727" y="213"/>
                  </a:lnTo>
                  <a:lnTo>
                    <a:pt x="10001" y="61"/>
                  </a:lnTo>
                  <a:cubicBezTo>
                    <a:pt x="10062" y="31"/>
                    <a:pt x="10092" y="0"/>
                    <a:pt x="100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2"/>
            <p:cNvSpPr/>
            <p:nvPr/>
          </p:nvSpPr>
          <p:spPr>
            <a:xfrm>
              <a:off x="7433163" y="4460921"/>
              <a:ext cx="22249" cy="14825"/>
            </a:xfrm>
            <a:custGeom>
              <a:avLst/>
              <a:gdLst/>
              <a:ahLst/>
              <a:cxnLst/>
              <a:rect l="l" t="t" r="r" b="b"/>
              <a:pathLst>
                <a:path w="1004" h="669" extrusionOk="0">
                  <a:moveTo>
                    <a:pt x="1" y="0"/>
                  </a:moveTo>
                  <a:cubicBezTo>
                    <a:pt x="214" y="61"/>
                    <a:pt x="396" y="152"/>
                    <a:pt x="578" y="243"/>
                  </a:cubicBezTo>
                  <a:cubicBezTo>
                    <a:pt x="730" y="365"/>
                    <a:pt x="882" y="517"/>
                    <a:pt x="1004" y="669"/>
                  </a:cubicBezTo>
                  <a:cubicBezTo>
                    <a:pt x="852" y="274"/>
                    <a:pt x="457"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2"/>
            <p:cNvSpPr/>
            <p:nvPr/>
          </p:nvSpPr>
          <p:spPr>
            <a:xfrm>
              <a:off x="7472918" y="4430473"/>
              <a:ext cx="12808" cy="8221"/>
            </a:xfrm>
            <a:custGeom>
              <a:avLst/>
              <a:gdLst/>
              <a:ahLst/>
              <a:cxnLst/>
              <a:rect l="l" t="t" r="r" b="b"/>
              <a:pathLst>
                <a:path w="578" h="371" extrusionOk="0">
                  <a:moveTo>
                    <a:pt x="38" y="0"/>
                  </a:moveTo>
                  <a:cubicBezTo>
                    <a:pt x="33" y="0"/>
                    <a:pt x="31" y="2"/>
                    <a:pt x="31" y="6"/>
                  </a:cubicBezTo>
                  <a:cubicBezTo>
                    <a:pt x="0" y="37"/>
                    <a:pt x="122" y="128"/>
                    <a:pt x="274" y="219"/>
                  </a:cubicBezTo>
                  <a:cubicBezTo>
                    <a:pt x="365" y="280"/>
                    <a:pt x="456" y="341"/>
                    <a:pt x="547" y="371"/>
                  </a:cubicBezTo>
                  <a:cubicBezTo>
                    <a:pt x="578" y="341"/>
                    <a:pt x="456" y="249"/>
                    <a:pt x="304" y="158"/>
                  </a:cubicBezTo>
                  <a:cubicBezTo>
                    <a:pt x="199" y="79"/>
                    <a:pt x="7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2"/>
            <p:cNvSpPr/>
            <p:nvPr/>
          </p:nvSpPr>
          <p:spPr>
            <a:xfrm>
              <a:off x="7481671" y="4424268"/>
              <a:ext cx="12144" cy="3944"/>
            </a:xfrm>
            <a:custGeom>
              <a:avLst/>
              <a:gdLst/>
              <a:ahLst/>
              <a:cxnLst/>
              <a:rect l="l" t="t" r="r" b="b"/>
              <a:pathLst>
                <a:path w="548" h="178" extrusionOk="0">
                  <a:moveTo>
                    <a:pt x="48" y="0"/>
                  </a:moveTo>
                  <a:cubicBezTo>
                    <a:pt x="26" y="0"/>
                    <a:pt x="9" y="4"/>
                    <a:pt x="0" y="13"/>
                  </a:cubicBezTo>
                  <a:cubicBezTo>
                    <a:pt x="0" y="13"/>
                    <a:pt x="122" y="73"/>
                    <a:pt x="274" y="134"/>
                  </a:cubicBezTo>
                  <a:cubicBezTo>
                    <a:pt x="360" y="156"/>
                    <a:pt x="461" y="177"/>
                    <a:pt x="513" y="177"/>
                  </a:cubicBezTo>
                  <a:cubicBezTo>
                    <a:pt x="534" y="177"/>
                    <a:pt x="547" y="174"/>
                    <a:pt x="547" y="165"/>
                  </a:cubicBezTo>
                  <a:cubicBezTo>
                    <a:pt x="547" y="134"/>
                    <a:pt x="426" y="104"/>
                    <a:pt x="274" y="43"/>
                  </a:cubicBezTo>
                  <a:cubicBezTo>
                    <a:pt x="188" y="22"/>
                    <a:pt x="102" y="0"/>
                    <a:pt x="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2"/>
            <p:cNvSpPr/>
            <p:nvPr/>
          </p:nvSpPr>
          <p:spPr>
            <a:xfrm>
              <a:off x="7480984" y="4412235"/>
              <a:ext cx="13495" cy="6936"/>
            </a:xfrm>
            <a:custGeom>
              <a:avLst/>
              <a:gdLst/>
              <a:ahLst/>
              <a:cxnLst/>
              <a:rect l="l" t="t" r="r" b="b"/>
              <a:pathLst>
                <a:path w="609" h="313" extrusionOk="0">
                  <a:moveTo>
                    <a:pt x="595" y="1"/>
                  </a:moveTo>
                  <a:cubicBezTo>
                    <a:pt x="554" y="1"/>
                    <a:pt x="425" y="55"/>
                    <a:pt x="274" y="130"/>
                  </a:cubicBezTo>
                  <a:cubicBezTo>
                    <a:pt x="122" y="191"/>
                    <a:pt x="1" y="282"/>
                    <a:pt x="1" y="313"/>
                  </a:cubicBezTo>
                  <a:cubicBezTo>
                    <a:pt x="214" y="252"/>
                    <a:pt x="426" y="161"/>
                    <a:pt x="609" y="9"/>
                  </a:cubicBezTo>
                  <a:cubicBezTo>
                    <a:pt x="609" y="3"/>
                    <a:pt x="604" y="1"/>
                    <a:pt x="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2"/>
            <p:cNvSpPr/>
            <p:nvPr/>
          </p:nvSpPr>
          <p:spPr>
            <a:xfrm>
              <a:off x="7477616" y="4402308"/>
              <a:ext cx="15512" cy="8775"/>
            </a:xfrm>
            <a:custGeom>
              <a:avLst/>
              <a:gdLst/>
              <a:ahLst/>
              <a:cxnLst/>
              <a:rect l="l" t="t" r="r" b="b"/>
              <a:pathLst>
                <a:path w="700" h="396" extrusionOk="0">
                  <a:moveTo>
                    <a:pt x="700" y="1"/>
                  </a:moveTo>
                  <a:cubicBezTo>
                    <a:pt x="670" y="1"/>
                    <a:pt x="548" y="92"/>
                    <a:pt x="366" y="213"/>
                  </a:cubicBezTo>
                  <a:cubicBezTo>
                    <a:pt x="244" y="244"/>
                    <a:pt x="122" y="305"/>
                    <a:pt x="1" y="396"/>
                  </a:cubicBezTo>
                  <a:cubicBezTo>
                    <a:pt x="153" y="396"/>
                    <a:pt x="274" y="335"/>
                    <a:pt x="396" y="274"/>
                  </a:cubicBezTo>
                  <a:cubicBezTo>
                    <a:pt x="578" y="153"/>
                    <a:pt x="700" y="1"/>
                    <a:pt x="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2"/>
            <p:cNvSpPr/>
            <p:nvPr/>
          </p:nvSpPr>
          <p:spPr>
            <a:xfrm>
              <a:off x="7447323" y="4422939"/>
              <a:ext cx="28298" cy="12232"/>
            </a:xfrm>
            <a:custGeom>
              <a:avLst/>
              <a:gdLst/>
              <a:ahLst/>
              <a:cxnLst/>
              <a:rect l="l" t="t" r="r" b="b"/>
              <a:pathLst>
                <a:path w="1277" h="552" extrusionOk="0">
                  <a:moveTo>
                    <a:pt x="547" y="73"/>
                  </a:moveTo>
                  <a:cubicBezTo>
                    <a:pt x="699" y="73"/>
                    <a:pt x="821" y="73"/>
                    <a:pt x="973" y="133"/>
                  </a:cubicBezTo>
                  <a:cubicBezTo>
                    <a:pt x="1056" y="175"/>
                    <a:pt x="1125" y="231"/>
                    <a:pt x="1190" y="292"/>
                  </a:cubicBezTo>
                  <a:lnTo>
                    <a:pt x="1190" y="292"/>
                  </a:lnTo>
                  <a:cubicBezTo>
                    <a:pt x="1121" y="310"/>
                    <a:pt x="1015" y="343"/>
                    <a:pt x="882" y="377"/>
                  </a:cubicBezTo>
                  <a:cubicBezTo>
                    <a:pt x="760" y="407"/>
                    <a:pt x="608" y="437"/>
                    <a:pt x="456" y="468"/>
                  </a:cubicBezTo>
                  <a:lnTo>
                    <a:pt x="213" y="468"/>
                  </a:lnTo>
                  <a:cubicBezTo>
                    <a:pt x="91" y="437"/>
                    <a:pt x="61" y="377"/>
                    <a:pt x="91" y="316"/>
                  </a:cubicBezTo>
                  <a:cubicBezTo>
                    <a:pt x="213" y="194"/>
                    <a:pt x="365" y="103"/>
                    <a:pt x="547" y="73"/>
                  </a:cubicBezTo>
                  <a:close/>
                  <a:moveTo>
                    <a:pt x="613" y="0"/>
                  </a:moveTo>
                  <a:cubicBezTo>
                    <a:pt x="394" y="0"/>
                    <a:pt x="182" y="95"/>
                    <a:pt x="30" y="285"/>
                  </a:cubicBezTo>
                  <a:cubicBezTo>
                    <a:pt x="0" y="346"/>
                    <a:pt x="0" y="407"/>
                    <a:pt x="30" y="468"/>
                  </a:cubicBezTo>
                  <a:cubicBezTo>
                    <a:pt x="61" y="498"/>
                    <a:pt x="122" y="529"/>
                    <a:pt x="182" y="529"/>
                  </a:cubicBezTo>
                  <a:cubicBezTo>
                    <a:pt x="228" y="544"/>
                    <a:pt x="274" y="551"/>
                    <a:pt x="319" y="551"/>
                  </a:cubicBezTo>
                  <a:cubicBezTo>
                    <a:pt x="365" y="551"/>
                    <a:pt x="410" y="544"/>
                    <a:pt x="456" y="529"/>
                  </a:cubicBezTo>
                  <a:cubicBezTo>
                    <a:pt x="608" y="529"/>
                    <a:pt x="760" y="498"/>
                    <a:pt x="912" y="437"/>
                  </a:cubicBezTo>
                  <a:cubicBezTo>
                    <a:pt x="1013" y="412"/>
                    <a:pt x="1114" y="366"/>
                    <a:pt x="1215" y="316"/>
                  </a:cubicBezTo>
                  <a:lnTo>
                    <a:pt x="1215" y="316"/>
                  </a:lnTo>
                  <a:cubicBezTo>
                    <a:pt x="1236" y="336"/>
                    <a:pt x="1256" y="356"/>
                    <a:pt x="1277" y="377"/>
                  </a:cubicBezTo>
                  <a:cubicBezTo>
                    <a:pt x="1277" y="377"/>
                    <a:pt x="1277" y="353"/>
                    <a:pt x="1235" y="306"/>
                  </a:cubicBezTo>
                  <a:lnTo>
                    <a:pt x="1235" y="306"/>
                  </a:lnTo>
                  <a:cubicBezTo>
                    <a:pt x="1249" y="299"/>
                    <a:pt x="1263" y="292"/>
                    <a:pt x="1277" y="285"/>
                  </a:cubicBezTo>
                  <a:cubicBezTo>
                    <a:pt x="1277" y="280"/>
                    <a:pt x="1272" y="277"/>
                    <a:pt x="1262" y="277"/>
                  </a:cubicBezTo>
                  <a:cubicBezTo>
                    <a:pt x="1251" y="277"/>
                    <a:pt x="1236" y="280"/>
                    <a:pt x="1215" y="285"/>
                  </a:cubicBezTo>
                  <a:lnTo>
                    <a:pt x="1215" y="285"/>
                  </a:lnTo>
                  <a:cubicBezTo>
                    <a:pt x="1155" y="224"/>
                    <a:pt x="1094" y="133"/>
                    <a:pt x="1003" y="103"/>
                  </a:cubicBezTo>
                  <a:cubicBezTo>
                    <a:pt x="878" y="35"/>
                    <a:pt x="744" y="0"/>
                    <a:pt x="6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2"/>
            <p:cNvSpPr/>
            <p:nvPr/>
          </p:nvSpPr>
          <p:spPr>
            <a:xfrm>
              <a:off x="7468863" y="4410308"/>
              <a:ext cx="13495" cy="20321"/>
            </a:xfrm>
            <a:custGeom>
              <a:avLst/>
              <a:gdLst/>
              <a:ahLst/>
              <a:cxnLst/>
              <a:rect l="l" t="t" r="r" b="b"/>
              <a:pathLst>
                <a:path w="609" h="917" extrusionOk="0">
                  <a:moveTo>
                    <a:pt x="297" y="1"/>
                  </a:moveTo>
                  <a:cubicBezTo>
                    <a:pt x="289" y="1"/>
                    <a:pt x="281" y="2"/>
                    <a:pt x="274" y="4"/>
                  </a:cubicBezTo>
                  <a:cubicBezTo>
                    <a:pt x="122" y="65"/>
                    <a:pt x="31" y="187"/>
                    <a:pt x="31" y="339"/>
                  </a:cubicBezTo>
                  <a:cubicBezTo>
                    <a:pt x="1" y="430"/>
                    <a:pt x="31" y="551"/>
                    <a:pt x="62" y="673"/>
                  </a:cubicBezTo>
                  <a:cubicBezTo>
                    <a:pt x="92" y="764"/>
                    <a:pt x="122" y="855"/>
                    <a:pt x="214" y="916"/>
                  </a:cubicBezTo>
                  <a:cubicBezTo>
                    <a:pt x="183" y="825"/>
                    <a:pt x="122" y="734"/>
                    <a:pt x="92" y="643"/>
                  </a:cubicBezTo>
                  <a:cubicBezTo>
                    <a:pt x="92" y="551"/>
                    <a:pt x="92" y="430"/>
                    <a:pt x="92" y="339"/>
                  </a:cubicBezTo>
                  <a:cubicBezTo>
                    <a:pt x="122" y="248"/>
                    <a:pt x="153" y="96"/>
                    <a:pt x="274" y="65"/>
                  </a:cubicBezTo>
                  <a:cubicBezTo>
                    <a:pt x="284" y="63"/>
                    <a:pt x="292" y="62"/>
                    <a:pt x="300" y="62"/>
                  </a:cubicBezTo>
                  <a:cubicBezTo>
                    <a:pt x="396" y="62"/>
                    <a:pt x="396" y="224"/>
                    <a:pt x="396" y="308"/>
                  </a:cubicBezTo>
                  <a:cubicBezTo>
                    <a:pt x="396" y="400"/>
                    <a:pt x="366" y="521"/>
                    <a:pt x="335" y="612"/>
                  </a:cubicBezTo>
                  <a:cubicBezTo>
                    <a:pt x="305" y="795"/>
                    <a:pt x="244" y="886"/>
                    <a:pt x="244" y="886"/>
                  </a:cubicBezTo>
                  <a:cubicBezTo>
                    <a:pt x="244" y="886"/>
                    <a:pt x="335" y="795"/>
                    <a:pt x="396" y="643"/>
                  </a:cubicBezTo>
                  <a:cubicBezTo>
                    <a:pt x="426" y="521"/>
                    <a:pt x="457" y="430"/>
                    <a:pt x="487" y="308"/>
                  </a:cubicBezTo>
                  <a:cubicBezTo>
                    <a:pt x="487" y="248"/>
                    <a:pt x="609" y="278"/>
                    <a:pt x="578" y="217"/>
                  </a:cubicBezTo>
                  <a:cubicBezTo>
                    <a:pt x="578" y="161"/>
                    <a:pt x="397" y="1"/>
                    <a:pt x="2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2"/>
            <p:cNvSpPr/>
            <p:nvPr/>
          </p:nvSpPr>
          <p:spPr>
            <a:xfrm>
              <a:off x="7577314" y="4356503"/>
              <a:ext cx="35057" cy="58635"/>
            </a:xfrm>
            <a:custGeom>
              <a:avLst/>
              <a:gdLst/>
              <a:ahLst/>
              <a:cxnLst/>
              <a:rect l="l" t="t" r="r" b="b"/>
              <a:pathLst>
                <a:path w="1582" h="2646" extrusionOk="0">
                  <a:moveTo>
                    <a:pt x="1581" y="1"/>
                  </a:moveTo>
                  <a:cubicBezTo>
                    <a:pt x="1551" y="1"/>
                    <a:pt x="1490" y="31"/>
                    <a:pt x="1459" y="31"/>
                  </a:cubicBezTo>
                  <a:cubicBezTo>
                    <a:pt x="1338" y="62"/>
                    <a:pt x="1247" y="122"/>
                    <a:pt x="1125" y="183"/>
                  </a:cubicBezTo>
                  <a:cubicBezTo>
                    <a:pt x="396" y="578"/>
                    <a:pt x="0" y="1369"/>
                    <a:pt x="92" y="2189"/>
                  </a:cubicBezTo>
                  <a:cubicBezTo>
                    <a:pt x="122" y="2311"/>
                    <a:pt x="152" y="2402"/>
                    <a:pt x="183" y="2524"/>
                  </a:cubicBezTo>
                  <a:cubicBezTo>
                    <a:pt x="213" y="2615"/>
                    <a:pt x="244" y="2645"/>
                    <a:pt x="244" y="2645"/>
                  </a:cubicBezTo>
                  <a:cubicBezTo>
                    <a:pt x="213" y="2493"/>
                    <a:pt x="183" y="2341"/>
                    <a:pt x="152" y="2189"/>
                  </a:cubicBezTo>
                  <a:cubicBezTo>
                    <a:pt x="92" y="1399"/>
                    <a:pt x="487" y="639"/>
                    <a:pt x="1156" y="213"/>
                  </a:cubicBezTo>
                  <a:cubicBezTo>
                    <a:pt x="1399" y="62"/>
                    <a:pt x="1581" y="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2"/>
            <p:cNvSpPr/>
            <p:nvPr/>
          </p:nvSpPr>
          <p:spPr>
            <a:xfrm>
              <a:off x="7522091" y="4410995"/>
              <a:ext cx="38403" cy="17617"/>
            </a:xfrm>
            <a:custGeom>
              <a:avLst/>
              <a:gdLst/>
              <a:ahLst/>
              <a:cxnLst/>
              <a:rect l="l" t="t" r="r" b="b"/>
              <a:pathLst>
                <a:path w="1733" h="795" extrusionOk="0">
                  <a:moveTo>
                    <a:pt x="1728" y="1"/>
                  </a:moveTo>
                  <a:cubicBezTo>
                    <a:pt x="1685" y="1"/>
                    <a:pt x="1334" y="200"/>
                    <a:pt x="851" y="399"/>
                  </a:cubicBezTo>
                  <a:cubicBezTo>
                    <a:pt x="365" y="612"/>
                    <a:pt x="0" y="764"/>
                    <a:pt x="0" y="794"/>
                  </a:cubicBezTo>
                  <a:cubicBezTo>
                    <a:pt x="304" y="733"/>
                    <a:pt x="608" y="612"/>
                    <a:pt x="882" y="460"/>
                  </a:cubicBezTo>
                  <a:cubicBezTo>
                    <a:pt x="1185" y="338"/>
                    <a:pt x="1459" y="186"/>
                    <a:pt x="1733" y="4"/>
                  </a:cubicBezTo>
                  <a:cubicBezTo>
                    <a:pt x="1733" y="2"/>
                    <a:pt x="1731" y="1"/>
                    <a:pt x="17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2"/>
            <p:cNvSpPr/>
            <p:nvPr/>
          </p:nvSpPr>
          <p:spPr>
            <a:xfrm>
              <a:off x="7584715" y="4399493"/>
              <a:ext cx="2039" cy="8908"/>
            </a:xfrm>
            <a:custGeom>
              <a:avLst/>
              <a:gdLst/>
              <a:ahLst/>
              <a:cxnLst/>
              <a:rect l="l" t="t" r="r" b="b"/>
              <a:pathLst>
                <a:path w="92" h="402" extrusionOk="0">
                  <a:moveTo>
                    <a:pt x="59" y="0"/>
                  </a:moveTo>
                  <a:cubicBezTo>
                    <a:pt x="47" y="0"/>
                    <a:pt x="1" y="83"/>
                    <a:pt x="1" y="188"/>
                  </a:cubicBezTo>
                  <a:cubicBezTo>
                    <a:pt x="1" y="310"/>
                    <a:pt x="62" y="401"/>
                    <a:pt x="62" y="401"/>
                  </a:cubicBezTo>
                  <a:lnTo>
                    <a:pt x="62" y="188"/>
                  </a:lnTo>
                  <a:cubicBezTo>
                    <a:pt x="62" y="97"/>
                    <a:pt x="92" y="6"/>
                    <a:pt x="62" y="6"/>
                  </a:cubicBezTo>
                  <a:cubicBezTo>
                    <a:pt x="62" y="2"/>
                    <a:pt x="61"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2"/>
            <p:cNvSpPr/>
            <p:nvPr/>
          </p:nvSpPr>
          <p:spPr>
            <a:xfrm>
              <a:off x="7587419" y="4382785"/>
              <a:ext cx="3390" cy="6892"/>
            </a:xfrm>
            <a:custGeom>
              <a:avLst/>
              <a:gdLst/>
              <a:ahLst/>
              <a:cxnLst/>
              <a:rect l="l" t="t" r="r" b="b"/>
              <a:pathLst>
                <a:path w="153" h="311" extrusionOk="0">
                  <a:moveTo>
                    <a:pt x="122" y="0"/>
                  </a:moveTo>
                  <a:cubicBezTo>
                    <a:pt x="122" y="0"/>
                    <a:pt x="61" y="31"/>
                    <a:pt x="31" y="122"/>
                  </a:cubicBezTo>
                  <a:cubicBezTo>
                    <a:pt x="0" y="213"/>
                    <a:pt x="0" y="304"/>
                    <a:pt x="0" y="304"/>
                  </a:cubicBezTo>
                  <a:cubicBezTo>
                    <a:pt x="4" y="308"/>
                    <a:pt x="9" y="310"/>
                    <a:pt x="14" y="310"/>
                  </a:cubicBezTo>
                  <a:cubicBezTo>
                    <a:pt x="46" y="310"/>
                    <a:pt x="92" y="231"/>
                    <a:pt x="92" y="152"/>
                  </a:cubicBezTo>
                  <a:cubicBezTo>
                    <a:pt x="122" y="61"/>
                    <a:pt x="152"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2"/>
            <p:cNvSpPr/>
            <p:nvPr/>
          </p:nvSpPr>
          <p:spPr>
            <a:xfrm>
              <a:off x="7594820" y="4370242"/>
              <a:ext cx="6759" cy="6493"/>
            </a:xfrm>
            <a:custGeom>
              <a:avLst/>
              <a:gdLst/>
              <a:ahLst/>
              <a:cxnLst/>
              <a:rect l="l" t="t" r="r" b="b"/>
              <a:pathLst>
                <a:path w="305" h="293" extrusionOk="0">
                  <a:moveTo>
                    <a:pt x="273" y="1"/>
                  </a:moveTo>
                  <a:cubicBezTo>
                    <a:pt x="238" y="1"/>
                    <a:pt x="180" y="22"/>
                    <a:pt x="122" y="80"/>
                  </a:cubicBezTo>
                  <a:cubicBezTo>
                    <a:pt x="31" y="171"/>
                    <a:pt x="1" y="262"/>
                    <a:pt x="31" y="293"/>
                  </a:cubicBezTo>
                  <a:cubicBezTo>
                    <a:pt x="62" y="293"/>
                    <a:pt x="92" y="201"/>
                    <a:pt x="183" y="141"/>
                  </a:cubicBezTo>
                  <a:cubicBezTo>
                    <a:pt x="244" y="80"/>
                    <a:pt x="305" y="49"/>
                    <a:pt x="305" y="19"/>
                  </a:cubicBezTo>
                  <a:cubicBezTo>
                    <a:pt x="305" y="8"/>
                    <a:pt x="293" y="1"/>
                    <a:pt x="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2"/>
            <p:cNvSpPr/>
            <p:nvPr/>
          </p:nvSpPr>
          <p:spPr>
            <a:xfrm>
              <a:off x="7606942" y="4363240"/>
              <a:ext cx="3390" cy="3679"/>
            </a:xfrm>
            <a:custGeom>
              <a:avLst/>
              <a:gdLst/>
              <a:ahLst/>
              <a:cxnLst/>
              <a:rect l="l" t="t" r="r" b="b"/>
              <a:pathLst>
                <a:path w="153" h="166" extrusionOk="0">
                  <a:moveTo>
                    <a:pt x="153" y="1"/>
                  </a:moveTo>
                  <a:lnTo>
                    <a:pt x="153" y="1"/>
                  </a:lnTo>
                  <a:cubicBezTo>
                    <a:pt x="153" y="1"/>
                    <a:pt x="122" y="31"/>
                    <a:pt x="62" y="61"/>
                  </a:cubicBezTo>
                  <a:cubicBezTo>
                    <a:pt x="31" y="92"/>
                    <a:pt x="1" y="153"/>
                    <a:pt x="31" y="153"/>
                  </a:cubicBezTo>
                  <a:cubicBezTo>
                    <a:pt x="31" y="162"/>
                    <a:pt x="34" y="165"/>
                    <a:pt x="39" y="165"/>
                  </a:cubicBezTo>
                  <a:cubicBezTo>
                    <a:pt x="52" y="165"/>
                    <a:pt x="79" y="144"/>
                    <a:pt x="122" y="122"/>
                  </a:cubicBezTo>
                  <a:cubicBezTo>
                    <a:pt x="153" y="61"/>
                    <a:pt x="153"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2"/>
            <p:cNvSpPr/>
            <p:nvPr/>
          </p:nvSpPr>
          <p:spPr>
            <a:xfrm>
              <a:off x="6878144" y="2073115"/>
              <a:ext cx="689752" cy="614984"/>
            </a:xfrm>
            <a:custGeom>
              <a:avLst/>
              <a:gdLst/>
              <a:ahLst/>
              <a:cxnLst/>
              <a:rect l="l" t="t" r="r" b="b"/>
              <a:pathLst>
                <a:path w="31126" h="27752" extrusionOk="0">
                  <a:moveTo>
                    <a:pt x="19667" y="1"/>
                  </a:moveTo>
                  <a:lnTo>
                    <a:pt x="12767" y="92"/>
                  </a:lnTo>
                  <a:cubicBezTo>
                    <a:pt x="12767" y="92"/>
                    <a:pt x="12406" y="46"/>
                    <a:pt x="11821" y="46"/>
                  </a:cubicBezTo>
                  <a:cubicBezTo>
                    <a:pt x="10173" y="46"/>
                    <a:pt x="6744" y="410"/>
                    <a:pt x="4590" y="3192"/>
                  </a:cubicBezTo>
                  <a:cubicBezTo>
                    <a:pt x="3435" y="4651"/>
                    <a:pt x="1" y="14560"/>
                    <a:pt x="1" y="14560"/>
                  </a:cubicBezTo>
                  <a:lnTo>
                    <a:pt x="8235" y="18526"/>
                  </a:lnTo>
                  <a:lnTo>
                    <a:pt x="8235" y="18526"/>
                  </a:lnTo>
                  <a:cubicBezTo>
                    <a:pt x="8564" y="19381"/>
                    <a:pt x="9241" y="21186"/>
                    <a:pt x="9241" y="21186"/>
                  </a:cubicBezTo>
                  <a:lnTo>
                    <a:pt x="9150" y="27752"/>
                  </a:lnTo>
                  <a:lnTo>
                    <a:pt x="24074" y="25685"/>
                  </a:lnTo>
                  <a:lnTo>
                    <a:pt x="24013" y="14104"/>
                  </a:lnTo>
                  <a:lnTo>
                    <a:pt x="31126" y="12797"/>
                  </a:lnTo>
                  <a:cubicBezTo>
                    <a:pt x="31126" y="12797"/>
                    <a:pt x="30366" y="9393"/>
                    <a:pt x="29363" y="6080"/>
                  </a:cubicBezTo>
                  <a:cubicBezTo>
                    <a:pt x="28603" y="3496"/>
                    <a:pt x="26992" y="2402"/>
                    <a:pt x="24986" y="1429"/>
                  </a:cubicBezTo>
                  <a:lnTo>
                    <a:pt x="24986" y="1399"/>
                  </a:lnTo>
                  <a:lnTo>
                    <a:pt x="24834" y="1369"/>
                  </a:lnTo>
                  <a:cubicBezTo>
                    <a:pt x="23193" y="639"/>
                    <a:pt x="21460" y="183"/>
                    <a:pt x="19667"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2"/>
            <p:cNvSpPr/>
            <p:nvPr/>
          </p:nvSpPr>
          <p:spPr>
            <a:xfrm>
              <a:off x="7039801" y="2318293"/>
              <a:ext cx="43146" cy="224326"/>
            </a:xfrm>
            <a:custGeom>
              <a:avLst/>
              <a:gdLst/>
              <a:ahLst/>
              <a:cxnLst/>
              <a:rect l="l" t="t" r="r" b="b"/>
              <a:pathLst>
                <a:path w="1947" h="10123" extrusionOk="0">
                  <a:moveTo>
                    <a:pt x="31" y="1"/>
                  </a:moveTo>
                  <a:cubicBezTo>
                    <a:pt x="1" y="153"/>
                    <a:pt x="1" y="274"/>
                    <a:pt x="1" y="426"/>
                  </a:cubicBezTo>
                  <a:cubicBezTo>
                    <a:pt x="1" y="669"/>
                    <a:pt x="1" y="1065"/>
                    <a:pt x="31" y="1520"/>
                  </a:cubicBezTo>
                  <a:cubicBezTo>
                    <a:pt x="92" y="2736"/>
                    <a:pt x="244" y="3952"/>
                    <a:pt x="487" y="5138"/>
                  </a:cubicBezTo>
                  <a:cubicBezTo>
                    <a:pt x="730" y="6353"/>
                    <a:pt x="1034" y="7539"/>
                    <a:pt x="1399" y="8694"/>
                  </a:cubicBezTo>
                  <a:cubicBezTo>
                    <a:pt x="1581" y="9119"/>
                    <a:pt x="1703" y="9484"/>
                    <a:pt x="1794" y="9727"/>
                  </a:cubicBezTo>
                  <a:cubicBezTo>
                    <a:pt x="1824" y="9879"/>
                    <a:pt x="1885" y="10001"/>
                    <a:pt x="1946" y="10122"/>
                  </a:cubicBezTo>
                  <a:cubicBezTo>
                    <a:pt x="1946" y="9970"/>
                    <a:pt x="1885" y="9849"/>
                    <a:pt x="1855" y="9727"/>
                  </a:cubicBezTo>
                  <a:lnTo>
                    <a:pt x="1551" y="8663"/>
                  </a:lnTo>
                  <a:cubicBezTo>
                    <a:pt x="1308" y="7752"/>
                    <a:pt x="973" y="6536"/>
                    <a:pt x="669" y="5138"/>
                  </a:cubicBezTo>
                  <a:cubicBezTo>
                    <a:pt x="457" y="3952"/>
                    <a:pt x="274" y="2736"/>
                    <a:pt x="183" y="1520"/>
                  </a:cubicBezTo>
                  <a:cubicBezTo>
                    <a:pt x="92" y="578"/>
                    <a:pt x="6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2"/>
            <p:cNvSpPr/>
            <p:nvPr/>
          </p:nvSpPr>
          <p:spPr>
            <a:xfrm>
              <a:off x="7126025" y="2608611"/>
              <a:ext cx="11479" cy="35035"/>
            </a:xfrm>
            <a:custGeom>
              <a:avLst/>
              <a:gdLst/>
              <a:ahLst/>
              <a:cxnLst/>
              <a:rect l="l" t="t" r="r" b="b"/>
              <a:pathLst>
                <a:path w="518" h="1581" extrusionOk="0">
                  <a:moveTo>
                    <a:pt x="31" y="0"/>
                  </a:moveTo>
                  <a:cubicBezTo>
                    <a:pt x="0" y="274"/>
                    <a:pt x="61" y="578"/>
                    <a:pt x="183" y="821"/>
                  </a:cubicBezTo>
                  <a:cubicBezTo>
                    <a:pt x="213" y="1094"/>
                    <a:pt x="335" y="1368"/>
                    <a:pt x="517" y="1581"/>
                  </a:cubicBezTo>
                  <a:cubicBezTo>
                    <a:pt x="517" y="1307"/>
                    <a:pt x="456" y="1034"/>
                    <a:pt x="365" y="760"/>
                  </a:cubicBezTo>
                  <a:cubicBezTo>
                    <a:pt x="213" y="335"/>
                    <a:pt x="92"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2"/>
            <p:cNvSpPr/>
            <p:nvPr/>
          </p:nvSpPr>
          <p:spPr>
            <a:xfrm>
              <a:off x="7150268" y="2590418"/>
              <a:ext cx="6094" cy="51877"/>
            </a:xfrm>
            <a:custGeom>
              <a:avLst/>
              <a:gdLst/>
              <a:ahLst/>
              <a:cxnLst/>
              <a:rect l="l" t="t" r="r" b="b"/>
              <a:pathLst>
                <a:path w="275" h="2341" extrusionOk="0">
                  <a:moveTo>
                    <a:pt x="213" y="1"/>
                  </a:moveTo>
                  <a:cubicBezTo>
                    <a:pt x="61" y="365"/>
                    <a:pt x="1" y="791"/>
                    <a:pt x="31" y="1186"/>
                  </a:cubicBezTo>
                  <a:cubicBezTo>
                    <a:pt x="1" y="1581"/>
                    <a:pt x="61" y="1976"/>
                    <a:pt x="244" y="2341"/>
                  </a:cubicBezTo>
                  <a:cubicBezTo>
                    <a:pt x="274" y="1946"/>
                    <a:pt x="244" y="1551"/>
                    <a:pt x="213" y="1186"/>
                  </a:cubicBezTo>
                  <a:cubicBezTo>
                    <a:pt x="244" y="791"/>
                    <a:pt x="244" y="396"/>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2"/>
            <p:cNvSpPr/>
            <p:nvPr/>
          </p:nvSpPr>
          <p:spPr>
            <a:xfrm>
              <a:off x="6875462" y="2393681"/>
              <a:ext cx="189956" cy="94446"/>
            </a:xfrm>
            <a:custGeom>
              <a:avLst/>
              <a:gdLst/>
              <a:ahLst/>
              <a:cxnLst/>
              <a:rect l="l" t="t" r="r" b="b"/>
              <a:pathLst>
                <a:path w="8572" h="4262" extrusionOk="0">
                  <a:moveTo>
                    <a:pt x="39" y="0"/>
                  </a:moveTo>
                  <a:cubicBezTo>
                    <a:pt x="34" y="0"/>
                    <a:pt x="32" y="1"/>
                    <a:pt x="31" y="3"/>
                  </a:cubicBezTo>
                  <a:cubicBezTo>
                    <a:pt x="0" y="64"/>
                    <a:pt x="1885" y="1036"/>
                    <a:pt x="4256" y="2222"/>
                  </a:cubicBezTo>
                  <a:cubicBezTo>
                    <a:pt x="6522" y="3370"/>
                    <a:pt x="8418" y="4261"/>
                    <a:pt x="8563" y="4261"/>
                  </a:cubicBezTo>
                  <a:cubicBezTo>
                    <a:pt x="8568" y="4261"/>
                    <a:pt x="8571" y="4260"/>
                    <a:pt x="8572" y="4258"/>
                  </a:cubicBezTo>
                  <a:cubicBezTo>
                    <a:pt x="8572" y="4198"/>
                    <a:pt x="6687" y="3225"/>
                    <a:pt x="4347" y="2040"/>
                  </a:cubicBezTo>
                  <a:cubicBezTo>
                    <a:pt x="2051" y="892"/>
                    <a:pt x="182"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2"/>
            <p:cNvSpPr/>
            <p:nvPr/>
          </p:nvSpPr>
          <p:spPr>
            <a:xfrm>
              <a:off x="6943494" y="2157145"/>
              <a:ext cx="583318" cy="122855"/>
            </a:xfrm>
            <a:custGeom>
              <a:avLst/>
              <a:gdLst/>
              <a:ahLst/>
              <a:cxnLst/>
              <a:rect l="l" t="t" r="r" b="b"/>
              <a:pathLst>
                <a:path w="26323" h="5544" extrusionOk="0">
                  <a:moveTo>
                    <a:pt x="23039" y="0"/>
                  </a:moveTo>
                  <a:cubicBezTo>
                    <a:pt x="22757" y="0"/>
                    <a:pt x="22473" y="23"/>
                    <a:pt x="22189" y="69"/>
                  </a:cubicBezTo>
                  <a:cubicBezTo>
                    <a:pt x="20791" y="251"/>
                    <a:pt x="19301" y="981"/>
                    <a:pt x="17873" y="1802"/>
                  </a:cubicBezTo>
                  <a:cubicBezTo>
                    <a:pt x="16444" y="2592"/>
                    <a:pt x="14924" y="3443"/>
                    <a:pt x="13313" y="3534"/>
                  </a:cubicBezTo>
                  <a:cubicBezTo>
                    <a:pt x="13213" y="3540"/>
                    <a:pt x="13113" y="3542"/>
                    <a:pt x="13013" y="3542"/>
                  </a:cubicBezTo>
                  <a:cubicBezTo>
                    <a:pt x="11499" y="3542"/>
                    <a:pt x="9965" y="2921"/>
                    <a:pt x="8511" y="2379"/>
                  </a:cubicBezTo>
                  <a:cubicBezTo>
                    <a:pt x="7751" y="2105"/>
                    <a:pt x="6991" y="1832"/>
                    <a:pt x="6201" y="1619"/>
                  </a:cubicBezTo>
                  <a:cubicBezTo>
                    <a:pt x="5471" y="1437"/>
                    <a:pt x="4742" y="1315"/>
                    <a:pt x="4012" y="1285"/>
                  </a:cubicBezTo>
                  <a:cubicBezTo>
                    <a:pt x="3873" y="1273"/>
                    <a:pt x="3734" y="1267"/>
                    <a:pt x="3596" y="1267"/>
                  </a:cubicBezTo>
                  <a:cubicBezTo>
                    <a:pt x="2643" y="1267"/>
                    <a:pt x="1704" y="1537"/>
                    <a:pt x="882" y="2014"/>
                  </a:cubicBezTo>
                  <a:cubicBezTo>
                    <a:pt x="243" y="2440"/>
                    <a:pt x="0" y="2805"/>
                    <a:pt x="122" y="2926"/>
                  </a:cubicBezTo>
                  <a:cubicBezTo>
                    <a:pt x="143" y="2954"/>
                    <a:pt x="178" y="2966"/>
                    <a:pt x="227" y="2966"/>
                  </a:cubicBezTo>
                  <a:cubicBezTo>
                    <a:pt x="393" y="2966"/>
                    <a:pt x="717" y="2831"/>
                    <a:pt x="1186" y="2713"/>
                  </a:cubicBezTo>
                  <a:cubicBezTo>
                    <a:pt x="1659" y="2603"/>
                    <a:pt x="2133" y="2550"/>
                    <a:pt x="2602" y="2550"/>
                  </a:cubicBezTo>
                  <a:cubicBezTo>
                    <a:pt x="3036" y="2550"/>
                    <a:pt x="3467" y="2595"/>
                    <a:pt x="3891" y="2683"/>
                  </a:cubicBezTo>
                  <a:cubicBezTo>
                    <a:pt x="4529" y="2805"/>
                    <a:pt x="5137" y="2957"/>
                    <a:pt x="5745" y="3200"/>
                  </a:cubicBezTo>
                  <a:cubicBezTo>
                    <a:pt x="6383" y="3412"/>
                    <a:pt x="7082" y="3747"/>
                    <a:pt x="7842" y="4081"/>
                  </a:cubicBezTo>
                  <a:cubicBezTo>
                    <a:pt x="8663" y="4476"/>
                    <a:pt x="9484" y="4811"/>
                    <a:pt x="10335" y="5084"/>
                  </a:cubicBezTo>
                  <a:cubicBezTo>
                    <a:pt x="11254" y="5391"/>
                    <a:pt x="12225" y="5544"/>
                    <a:pt x="13176" y="5544"/>
                  </a:cubicBezTo>
                  <a:cubicBezTo>
                    <a:pt x="13263" y="5544"/>
                    <a:pt x="13349" y="5543"/>
                    <a:pt x="13435" y="5540"/>
                  </a:cubicBezTo>
                  <a:cubicBezTo>
                    <a:pt x="14499" y="5479"/>
                    <a:pt x="15532" y="5206"/>
                    <a:pt x="16475" y="4719"/>
                  </a:cubicBezTo>
                  <a:cubicBezTo>
                    <a:pt x="17295" y="4324"/>
                    <a:pt x="18086" y="3868"/>
                    <a:pt x="18845" y="3382"/>
                  </a:cubicBezTo>
                  <a:cubicBezTo>
                    <a:pt x="20213" y="2501"/>
                    <a:pt x="21429" y="1771"/>
                    <a:pt x="22493" y="1467"/>
                  </a:cubicBezTo>
                  <a:cubicBezTo>
                    <a:pt x="23027" y="1320"/>
                    <a:pt x="23572" y="1240"/>
                    <a:pt x="24114" y="1240"/>
                  </a:cubicBezTo>
                  <a:cubicBezTo>
                    <a:pt x="24468" y="1240"/>
                    <a:pt x="24820" y="1274"/>
                    <a:pt x="25168" y="1346"/>
                  </a:cubicBezTo>
                  <a:cubicBezTo>
                    <a:pt x="25658" y="1439"/>
                    <a:pt x="25987" y="1568"/>
                    <a:pt x="26154" y="1568"/>
                  </a:cubicBezTo>
                  <a:cubicBezTo>
                    <a:pt x="26205" y="1568"/>
                    <a:pt x="26241" y="1556"/>
                    <a:pt x="26262" y="1528"/>
                  </a:cubicBezTo>
                  <a:cubicBezTo>
                    <a:pt x="26323" y="1437"/>
                    <a:pt x="26140" y="1042"/>
                    <a:pt x="25411" y="586"/>
                  </a:cubicBezTo>
                  <a:cubicBezTo>
                    <a:pt x="24684" y="200"/>
                    <a:pt x="23872" y="0"/>
                    <a:pt x="230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2"/>
            <p:cNvSpPr/>
            <p:nvPr/>
          </p:nvSpPr>
          <p:spPr>
            <a:xfrm>
              <a:off x="7049241" y="2393903"/>
              <a:ext cx="365086" cy="86823"/>
            </a:xfrm>
            <a:custGeom>
              <a:avLst/>
              <a:gdLst/>
              <a:ahLst/>
              <a:cxnLst/>
              <a:rect l="l" t="t" r="r" b="b"/>
              <a:pathLst>
                <a:path w="16475" h="3918" extrusionOk="0">
                  <a:moveTo>
                    <a:pt x="13224" y="1"/>
                  </a:moveTo>
                  <a:cubicBezTo>
                    <a:pt x="13022" y="1"/>
                    <a:pt x="12818" y="18"/>
                    <a:pt x="12614" y="54"/>
                  </a:cubicBezTo>
                  <a:lnTo>
                    <a:pt x="12371" y="84"/>
                  </a:lnTo>
                  <a:lnTo>
                    <a:pt x="12189" y="145"/>
                  </a:lnTo>
                  <a:cubicBezTo>
                    <a:pt x="12067" y="175"/>
                    <a:pt x="11946" y="206"/>
                    <a:pt x="11824" y="236"/>
                  </a:cubicBezTo>
                  <a:cubicBezTo>
                    <a:pt x="11551" y="327"/>
                    <a:pt x="11307" y="419"/>
                    <a:pt x="11064" y="510"/>
                  </a:cubicBezTo>
                  <a:cubicBezTo>
                    <a:pt x="10548" y="723"/>
                    <a:pt x="10061" y="966"/>
                    <a:pt x="9575" y="1148"/>
                  </a:cubicBezTo>
                  <a:cubicBezTo>
                    <a:pt x="9119" y="1361"/>
                    <a:pt x="8602" y="1543"/>
                    <a:pt x="8116" y="1665"/>
                  </a:cubicBezTo>
                  <a:cubicBezTo>
                    <a:pt x="7103" y="1922"/>
                    <a:pt x="6062" y="2054"/>
                    <a:pt x="5024" y="2054"/>
                  </a:cubicBezTo>
                  <a:cubicBezTo>
                    <a:pt x="4223" y="2054"/>
                    <a:pt x="3425" y="1976"/>
                    <a:pt x="2645" y="1817"/>
                  </a:cubicBezTo>
                  <a:cubicBezTo>
                    <a:pt x="1518" y="1601"/>
                    <a:pt x="712" y="1366"/>
                    <a:pt x="348" y="1366"/>
                  </a:cubicBezTo>
                  <a:cubicBezTo>
                    <a:pt x="250" y="1366"/>
                    <a:pt x="184" y="1383"/>
                    <a:pt x="152" y="1422"/>
                  </a:cubicBezTo>
                  <a:cubicBezTo>
                    <a:pt x="0" y="1634"/>
                    <a:pt x="699" y="2455"/>
                    <a:pt x="2219" y="3154"/>
                  </a:cubicBezTo>
                  <a:cubicBezTo>
                    <a:pt x="3101" y="3519"/>
                    <a:pt x="4043" y="3762"/>
                    <a:pt x="5046" y="3884"/>
                  </a:cubicBezTo>
                  <a:cubicBezTo>
                    <a:pt x="5336" y="3906"/>
                    <a:pt x="5629" y="3917"/>
                    <a:pt x="5922" y="3917"/>
                  </a:cubicBezTo>
                  <a:cubicBezTo>
                    <a:pt x="6825" y="3917"/>
                    <a:pt x="7738" y="3809"/>
                    <a:pt x="8633" y="3580"/>
                  </a:cubicBezTo>
                  <a:cubicBezTo>
                    <a:pt x="9241" y="3428"/>
                    <a:pt x="9818" y="3185"/>
                    <a:pt x="10396" y="2941"/>
                  </a:cubicBezTo>
                  <a:cubicBezTo>
                    <a:pt x="10912" y="2668"/>
                    <a:pt x="11368" y="2394"/>
                    <a:pt x="11794" y="2181"/>
                  </a:cubicBezTo>
                  <a:cubicBezTo>
                    <a:pt x="12037" y="2060"/>
                    <a:pt x="12219" y="1969"/>
                    <a:pt x="12432" y="1878"/>
                  </a:cubicBezTo>
                  <a:lnTo>
                    <a:pt x="12706" y="1726"/>
                  </a:lnTo>
                  <a:lnTo>
                    <a:pt x="12858" y="1665"/>
                  </a:lnTo>
                  <a:lnTo>
                    <a:pt x="12949" y="1634"/>
                  </a:lnTo>
                  <a:cubicBezTo>
                    <a:pt x="13224" y="1559"/>
                    <a:pt x="13499" y="1505"/>
                    <a:pt x="13774" y="1505"/>
                  </a:cubicBezTo>
                  <a:cubicBezTo>
                    <a:pt x="13833" y="1505"/>
                    <a:pt x="13893" y="1507"/>
                    <a:pt x="13952" y="1513"/>
                  </a:cubicBezTo>
                  <a:cubicBezTo>
                    <a:pt x="14499" y="1513"/>
                    <a:pt x="15077" y="1543"/>
                    <a:pt x="15624" y="1665"/>
                  </a:cubicBezTo>
                  <a:cubicBezTo>
                    <a:pt x="15857" y="1698"/>
                    <a:pt x="16036" y="1722"/>
                    <a:pt x="16164" y="1722"/>
                  </a:cubicBezTo>
                  <a:cubicBezTo>
                    <a:pt x="16270" y="1722"/>
                    <a:pt x="16342" y="1706"/>
                    <a:pt x="16384" y="1665"/>
                  </a:cubicBezTo>
                  <a:cubicBezTo>
                    <a:pt x="16475" y="1543"/>
                    <a:pt x="16353" y="1270"/>
                    <a:pt x="15958" y="966"/>
                  </a:cubicBezTo>
                  <a:cubicBezTo>
                    <a:pt x="15441" y="540"/>
                    <a:pt x="14803" y="267"/>
                    <a:pt x="14134" y="115"/>
                  </a:cubicBezTo>
                  <a:cubicBezTo>
                    <a:pt x="13840" y="41"/>
                    <a:pt x="13534" y="1"/>
                    <a:pt x="132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2"/>
            <p:cNvSpPr/>
            <p:nvPr/>
          </p:nvSpPr>
          <p:spPr>
            <a:xfrm>
              <a:off x="7408920" y="2302803"/>
              <a:ext cx="5407" cy="212869"/>
            </a:xfrm>
            <a:custGeom>
              <a:avLst/>
              <a:gdLst/>
              <a:ahLst/>
              <a:cxnLst/>
              <a:rect l="l" t="t" r="r" b="b"/>
              <a:pathLst>
                <a:path w="244" h="9606" extrusionOk="0">
                  <a:moveTo>
                    <a:pt x="92" y="1"/>
                  </a:moveTo>
                  <a:cubicBezTo>
                    <a:pt x="31" y="1"/>
                    <a:pt x="1" y="2159"/>
                    <a:pt x="31" y="4803"/>
                  </a:cubicBezTo>
                  <a:cubicBezTo>
                    <a:pt x="31" y="7448"/>
                    <a:pt x="92" y="9606"/>
                    <a:pt x="153" y="9606"/>
                  </a:cubicBezTo>
                  <a:cubicBezTo>
                    <a:pt x="213" y="9606"/>
                    <a:pt x="244" y="7448"/>
                    <a:pt x="213" y="4803"/>
                  </a:cubicBezTo>
                  <a:cubicBezTo>
                    <a:pt x="183" y="2159"/>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2"/>
            <p:cNvSpPr/>
            <p:nvPr/>
          </p:nvSpPr>
          <p:spPr>
            <a:xfrm>
              <a:off x="6878144" y="2073115"/>
              <a:ext cx="689752" cy="614984"/>
            </a:xfrm>
            <a:custGeom>
              <a:avLst/>
              <a:gdLst/>
              <a:ahLst/>
              <a:cxnLst/>
              <a:rect l="l" t="t" r="r" b="b"/>
              <a:pathLst>
                <a:path w="31126" h="27752" extrusionOk="0">
                  <a:moveTo>
                    <a:pt x="19667" y="1"/>
                  </a:moveTo>
                  <a:lnTo>
                    <a:pt x="12767" y="92"/>
                  </a:lnTo>
                  <a:cubicBezTo>
                    <a:pt x="12767" y="92"/>
                    <a:pt x="12406" y="46"/>
                    <a:pt x="11821" y="46"/>
                  </a:cubicBezTo>
                  <a:cubicBezTo>
                    <a:pt x="10173" y="46"/>
                    <a:pt x="6744" y="410"/>
                    <a:pt x="4590" y="3192"/>
                  </a:cubicBezTo>
                  <a:cubicBezTo>
                    <a:pt x="3435" y="4651"/>
                    <a:pt x="1" y="14560"/>
                    <a:pt x="1" y="14560"/>
                  </a:cubicBezTo>
                  <a:lnTo>
                    <a:pt x="8235" y="18526"/>
                  </a:lnTo>
                  <a:lnTo>
                    <a:pt x="8235" y="18526"/>
                  </a:lnTo>
                  <a:cubicBezTo>
                    <a:pt x="8564" y="19381"/>
                    <a:pt x="9241" y="21186"/>
                    <a:pt x="9241" y="21186"/>
                  </a:cubicBezTo>
                  <a:lnTo>
                    <a:pt x="9150" y="27752"/>
                  </a:lnTo>
                  <a:lnTo>
                    <a:pt x="24074" y="25685"/>
                  </a:lnTo>
                  <a:lnTo>
                    <a:pt x="24013" y="14104"/>
                  </a:lnTo>
                  <a:lnTo>
                    <a:pt x="31126" y="12797"/>
                  </a:lnTo>
                  <a:cubicBezTo>
                    <a:pt x="31126" y="12797"/>
                    <a:pt x="30366" y="9393"/>
                    <a:pt x="29363" y="6080"/>
                  </a:cubicBezTo>
                  <a:cubicBezTo>
                    <a:pt x="28603" y="3496"/>
                    <a:pt x="26992" y="2402"/>
                    <a:pt x="24986" y="1429"/>
                  </a:cubicBezTo>
                  <a:lnTo>
                    <a:pt x="24986" y="1399"/>
                  </a:lnTo>
                  <a:lnTo>
                    <a:pt x="24834" y="1369"/>
                  </a:lnTo>
                  <a:cubicBezTo>
                    <a:pt x="23193" y="639"/>
                    <a:pt x="21460" y="183"/>
                    <a:pt x="19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2"/>
            <p:cNvSpPr/>
            <p:nvPr/>
          </p:nvSpPr>
          <p:spPr>
            <a:xfrm>
              <a:off x="7039801" y="2318293"/>
              <a:ext cx="43146" cy="224326"/>
            </a:xfrm>
            <a:custGeom>
              <a:avLst/>
              <a:gdLst/>
              <a:ahLst/>
              <a:cxnLst/>
              <a:rect l="l" t="t" r="r" b="b"/>
              <a:pathLst>
                <a:path w="1947" h="10123" extrusionOk="0">
                  <a:moveTo>
                    <a:pt x="31" y="1"/>
                  </a:moveTo>
                  <a:cubicBezTo>
                    <a:pt x="1" y="153"/>
                    <a:pt x="1" y="274"/>
                    <a:pt x="1" y="426"/>
                  </a:cubicBezTo>
                  <a:cubicBezTo>
                    <a:pt x="1" y="669"/>
                    <a:pt x="1" y="1065"/>
                    <a:pt x="31" y="1520"/>
                  </a:cubicBezTo>
                  <a:cubicBezTo>
                    <a:pt x="92" y="2736"/>
                    <a:pt x="244" y="3952"/>
                    <a:pt x="487" y="5138"/>
                  </a:cubicBezTo>
                  <a:cubicBezTo>
                    <a:pt x="730" y="6353"/>
                    <a:pt x="1034" y="7539"/>
                    <a:pt x="1399" y="8694"/>
                  </a:cubicBezTo>
                  <a:cubicBezTo>
                    <a:pt x="1581" y="9119"/>
                    <a:pt x="1703" y="9484"/>
                    <a:pt x="1794" y="9727"/>
                  </a:cubicBezTo>
                  <a:cubicBezTo>
                    <a:pt x="1824" y="9879"/>
                    <a:pt x="1885" y="10001"/>
                    <a:pt x="1946" y="10122"/>
                  </a:cubicBezTo>
                  <a:cubicBezTo>
                    <a:pt x="1946" y="9970"/>
                    <a:pt x="1885" y="9849"/>
                    <a:pt x="1855" y="9727"/>
                  </a:cubicBezTo>
                  <a:lnTo>
                    <a:pt x="1551" y="8663"/>
                  </a:lnTo>
                  <a:cubicBezTo>
                    <a:pt x="1308" y="7752"/>
                    <a:pt x="973" y="6536"/>
                    <a:pt x="669" y="5138"/>
                  </a:cubicBezTo>
                  <a:cubicBezTo>
                    <a:pt x="457" y="3952"/>
                    <a:pt x="274" y="2736"/>
                    <a:pt x="183" y="1520"/>
                  </a:cubicBezTo>
                  <a:cubicBezTo>
                    <a:pt x="92" y="578"/>
                    <a:pt x="61" y="1"/>
                    <a:pt x="31"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2"/>
            <p:cNvSpPr/>
            <p:nvPr/>
          </p:nvSpPr>
          <p:spPr>
            <a:xfrm>
              <a:off x="7126025" y="2608611"/>
              <a:ext cx="11479" cy="35035"/>
            </a:xfrm>
            <a:custGeom>
              <a:avLst/>
              <a:gdLst/>
              <a:ahLst/>
              <a:cxnLst/>
              <a:rect l="l" t="t" r="r" b="b"/>
              <a:pathLst>
                <a:path w="518" h="1581" extrusionOk="0">
                  <a:moveTo>
                    <a:pt x="31" y="0"/>
                  </a:moveTo>
                  <a:cubicBezTo>
                    <a:pt x="0" y="274"/>
                    <a:pt x="61" y="578"/>
                    <a:pt x="183" y="821"/>
                  </a:cubicBezTo>
                  <a:cubicBezTo>
                    <a:pt x="213" y="1094"/>
                    <a:pt x="335" y="1368"/>
                    <a:pt x="517" y="1581"/>
                  </a:cubicBezTo>
                  <a:cubicBezTo>
                    <a:pt x="517" y="1307"/>
                    <a:pt x="456" y="1034"/>
                    <a:pt x="365" y="760"/>
                  </a:cubicBezTo>
                  <a:cubicBezTo>
                    <a:pt x="213" y="335"/>
                    <a:pt x="92" y="0"/>
                    <a:pt x="31"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2"/>
            <p:cNvSpPr/>
            <p:nvPr/>
          </p:nvSpPr>
          <p:spPr>
            <a:xfrm>
              <a:off x="7150268" y="2590418"/>
              <a:ext cx="6094" cy="51877"/>
            </a:xfrm>
            <a:custGeom>
              <a:avLst/>
              <a:gdLst/>
              <a:ahLst/>
              <a:cxnLst/>
              <a:rect l="l" t="t" r="r" b="b"/>
              <a:pathLst>
                <a:path w="275" h="2341" extrusionOk="0">
                  <a:moveTo>
                    <a:pt x="213" y="1"/>
                  </a:moveTo>
                  <a:cubicBezTo>
                    <a:pt x="61" y="365"/>
                    <a:pt x="1" y="791"/>
                    <a:pt x="31" y="1186"/>
                  </a:cubicBezTo>
                  <a:cubicBezTo>
                    <a:pt x="1" y="1581"/>
                    <a:pt x="61" y="1976"/>
                    <a:pt x="244" y="2341"/>
                  </a:cubicBezTo>
                  <a:cubicBezTo>
                    <a:pt x="274" y="1946"/>
                    <a:pt x="244" y="1551"/>
                    <a:pt x="213" y="1186"/>
                  </a:cubicBezTo>
                  <a:cubicBezTo>
                    <a:pt x="244" y="791"/>
                    <a:pt x="244" y="396"/>
                    <a:pt x="213"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2"/>
            <p:cNvSpPr/>
            <p:nvPr/>
          </p:nvSpPr>
          <p:spPr>
            <a:xfrm>
              <a:off x="6875462" y="2393681"/>
              <a:ext cx="189956" cy="94446"/>
            </a:xfrm>
            <a:custGeom>
              <a:avLst/>
              <a:gdLst/>
              <a:ahLst/>
              <a:cxnLst/>
              <a:rect l="l" t="t" r="r" b="b"/>
              <a:pathLst>
                <a:path w="8572" h="4262" extrusionOk="0">
                  <a:moveTo>
                    <a:pt x="39" y="0"/>
                  </a:moveTo>
                  <a:cubicBezTo>
                    <a:pt x="34" y="0"/>
                    <a:pt x="32" y="1"/>
                    <a:pt x="31" y="3"/>
                  </a:cubicBezTo>
                  <a:cubicBezTo>
                    <a:pt x="0" y="64"/>
                    <a:pt x="1885" y="1036"/>
                    <a:pt x="4256" y="2222"/>
                  </a:cubicBezTo>
                  <a:cubicBezTo>
                    <a:pt x="6522" y="3370"/>
                    <a:pt x="8418" y="4261"/>
                    <a:pt x="8563" y="4261"/>
                  </a:cubicBezTo>
                  <a:cubicBezTo>
                    <a:pt x="8568" y="4261"/>
                    <a:pt x="8571" y="4260"/>
                    <a:pt x="8572" y="4258"/>
                  </a:cubicBezTo>
                  <a:cubicBezTo>
                    <a:pt x="8572" y="4198"/>
                    <a:pt x="6687" y="3225"/>
                    <a:pt x="4347" y="2040"/>
                  </a:cubicBezTo>
                  <a:cubicBezTo>
                    <a:pt x="2051" y="892"/>
                    <a:pt x="182" y="0"/>
                    <a:pt x="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2"/>
            <p:cNvSpPr/>
            <p:nvPr/>
          </p:nvSpPr>
          <p:spPr>
            <a:xfrm>
              <a:off x="6990628" y="2632189"/>
              <a:ext cx="522045" cy="1128232"/>
            </a:xfrm>
            <a:custGeom>
              <a:avLst/>
              <a:gdLst/>
              <a:ahLst/>
              <a:cxnLst/>
              <a:rect l="l" t="t" r="r" b="b"/>
              <a:pathLst>
                <a:path w="23558" h="50913" extrusionOk="0">
                  <a:moveTo>
                    <a:pt x="20214" y="0"/>
                  </a:moveTo>
                  <a:lnTo>
                    <a:pt x="4104" y="669"/>
                  </a:lnTo>
                  <a:cubicBezTo>
                    <a:pt x="4104" y="669"/>
                    <a:pt x="1" y="9392"/>
                    <a:pt x="122" y="18207"/>
                  </a:cubicBezTo>
                  <a:cubicBezTo>
                    <a:pt x="274" y="27022"/>
                    <a:pt x="2797" y="50913"/>
                    <a:pt x="2797" y="50913"/>
                  </a:cubicBezTo>
                  <a:lnTo>
                    <a:pt x="22281" y="50913"/>
                  </a:lnTo>
                  <a:lnTo>
                    <a:pt x="21734" y="33010"/>
                  </a:lnTo>
                  <a:cubicBezTo>
                    <a:pt x="21521" y="27234"/>
                    <a:pt x="23557" y="20000"/>
                    <a:pt x="23466" y="12705"/>
                  </a:cubicBezTo>
                  <a:cubicBezTo>
                    <a:pt x="23406" y="8936"/>
                    <a:pt x="20214" y="0"/>
                    <a:pt x="20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2"/>
            <p:cNvSpPr/>
            <p:nvPr/>
          </p:nvSpPr>
          <p:spPr>
            <a:xfrm>
              <a:off x="7056642" y="2675955"/>
              <a:ext cx="396753" cy="1070993"/>
            </a:xfrm>
            <a:custGeom>
              <a:avLst/>
              <a:gdLst/>
              <a:ahLst/>
              <a:cxnLst/>
              <a:rect l="l" t="t" r="r" b="b"/>
              <a:pathLst>
                <a:path w="17904" h="48330" extrusionOk="0">
                  <a:moveTo>
                    <a:pt x="17904" y="1"/>
                  </a:moveTo>
                  <a:lnTo>
                    <a:pt x="17904" y="1"/>
                  </a:lnTo>
                  <a:cubicBezTo>
                    <a:pt x="17873" y="62"/>
                    <a:pt x="17843" y="122"/>
                    <a:pt x="17843" y="183"/>
                  </a:cubicBezTo>
                  <a:cubicBezTo>
                    <a:pt x="17782" y="274"/>
                    <a:pt x="17752" y="366"/>
                    <a:pt x="17660" y="517"/>
                  </a:cubicBezTo>
                  <a:cubicBezTo>
                    <a:pt x="17509" y="852"/>
                    <a:pt x="17296" y="1308"/>
                    <a:pt x="17022" y="1885"/>
                  </a:cubicBezTo>
                  <a:lnTo>
                    <a:pt x="14651" y="6901"/>
                  </a:lnTo>
                  <a:cubicBezTo>
                    <a:pt x="12676" y="11095"/>
                    <a:pt x="9970" y="16992"/>
                    <a:pt x="7326" y="23618"/>
                  </a:cubicBezTo>
                  <a:cubicBezTo>
                    <a:pt x="5989" y="26931"/>
                    <a:pt x="4834" y="30123"/>
                    <a:pt x="3861" y="33071"/>
                  </a:cubicBezTo>
                  <a:cubicBezTo>
                    <a:pt x="3405" y="34530"/>
                    <a:pt x="2949" y="35928"/>
                    <a:pt x="2584" y="37235"/>
                  </a:cubicBezTo>
                  <a:cubicBezTo>
                    <a:pt x="2402" y="37904"/>
                    <a:pt x="2189" y="38512"/>
                    <a:pt x="2037" y="39150"/>
                  </a:cubicBezTo>
                  <a:cubicBezTo>
                    <a:pt x="1885" y="39758"/>
                    <a:pt x="1733" y="40366"/>
                    <a:pt x="1581" y="40913"/>
                  </a:cubicBezTo>
                  <a:cubicBezTo>
                    <a:pt x="426" y="45442"/>
                    <a:pt x="1" y="48330"/>
                    <a:pt x="1" y="48330"/>
                  </a:cubicBezTo>
                  <a:cubicBezTo>
                    <a:pt x="31" y="48269"/>
                    <a:pt x="31" y="48239"/>
                    <a:pt x="61" y="48208"/>
                  </a:cubicBezTo>
                  <a:cubicBezTo>
                    <a:pt x="61" y="48117"/>
                    <a:pt x="92" y="47965"/>
                    <a:pt x="122" y="47813"/>
                  </a:cubicBezTo>
                  <a:cubicBezTo>
                    <a:pt x="213" y="47479"/>
                    <a:pt x="305" y="46962"/>
                    <a:pt x="426" y="46354"/>
                  </a:cubicBezTo>
                  <a:cubicBezTo>
                    <a:pt x="517" y="46050"/>
                    <a:pt x="578" y="45655"/>
                    <a:pt x="669" y="45290"/>
                  </a:cubicBezTo>
                  <a:cubicBezTo>
                    <a:pt x="760" y="44895"/>
                    <a:pt x="852" y="44469"/>
                    <a:pt x="943" y="44014"/>
                  </a:cubicBezTo>
                  <a:cubicBezTo>
                    <a:pt x="1186" y="43102"/>
                    <a:pt x="1399" y="42099"/>
                    <a:pt x="1703" y="40944"/>
                  </a:cubicBezTo>
                  <a:cubicBezTo>
                    <a:pt x="1855" y="40396"/>
                    <a:pt x="2007" y="39789"/>
                    <a:pt x="2189" y="39181"/>
                  </a:cubicBezTo>
                  <a:cubicBezTo>
                    <a:pt x="2371" y="38573"/>
                    <a:pt x="2554" y="37934"/>
                    <a:pt x="2736" y="37296"/>
                  </a:cubicBezTo>
                  <a:cubicBezTo>
                    <a:pt x="3101" y="35959"/>
                    <a:pt x="3587" y="34591"/>
                    <a:pt x="4043" y="33102"/>
                  </a:cubicBezTo>
                  <a:cubicBezTo>
                    <a:pt x="5046" y="30184"/>
                    <a:pt x="6201" y="26992"/>
                    <a:pt x="7508" y="23679"/>
                  </a:cubicBezTo>
                  <a:cubicBezTo>
                    <a:pt x="10153" y="17053"/>
                    <a:pt x="12828" y="11156"/>
                    <a:pt x="14773" y="6931"/>
                  </a:cubicBezTo>
                  <a:cubicBezTo>
                    <a:pt x="15746" y="4803"/>
                    <a:pt x="16536" y="3101"/>
                    <a:pt x="17083" y="1885"/>
                  </a:cubicBezTo>
                  <a:lnTo>
                    <a:pt x="17721" y="517"/>
                  </a:lnTo>
                  <a:lnTo>
                    <a:pt x="17873" y="122"/>
                  </a:lnTo>
                  <a:cubicBezTo>
                    <a:pt x="17873" y="92"/>
                    <a:pt x="17904" y="62"/>
                    <a:pt x="17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2"/>
            <p:cNvSpPr/>
            <p:nvPr/>
          </p:nvSpPr>
          <p:spPr>
            <a:xfrm>
              <a:off x="7233790" y="3181801"/>
              <a:ext cx="144838" cy="577955"/>
            </a:xfrm>
            <a:custGeom>
              <a:avLst/>
              <a:gdLst/>
              <a:ahLst/>
              <a:cxnLst/>
              <a:rect l="l" t="t" r="r" b="b"/>
              <a:pathLst>
                <a:path w="6536" h="26081" extrusionOk="0">
                  <a:moveTo>
                    <a:pt x="1" y="1"/>
                  </a:moveTo>
                  <a:cubicBezTo>
                    <a:pt x="1" y="92"/>
                    <a:pt x="1" y="183"/>
                    <a:pt x="1" y="274"/>
                  </a:cubicBezTo>
                  <a:cubicBezTo>
                    <a:pt x="31" y="487"/>
                    <a:pt x="31" y="730"/>
                    <a:pt x="61" y="1065"/>
                  </a:cubicBezTo>
                  <a:cubicBezTo>
                    <a:pt x="122" y="1733"/>
                    <a:pt x="213" y="2736"/>
                    <a:pt x="365" y="3952"/>
                  </a:cubicBezTo>
                  <a:cubicBezTo>
                    <a:pt x="1186" y="10275"/>
                    <a:pt x="2736" y="16475"/>
                    <a:pt x="4986" y="22433"/>
                  </a:cubicBezTo>
                  <a:cubicBezTo>
                    <a:pt x="5441" y="23557"/>
                    <a:pt x="5806" y="24469"/>
                    <a:pt x="6080" y="25108"/>
                  </a:cubicBezTo>
                  <a:lnTo>
                    <a:pt x="6414" y="25807"/>
                  </a:lnTo>
                  <a:cubicBezTo>
                    <a:pt x="6445" y="25898"/>
                    <a:pt x="6475" y="25989"/>
                    <a:pt x="6536" y="26080"/>
                  </a:cubicBezTo>
                  <a:cubicBezTo>
                    <a:pt x="6505" y="25959"/>
                    <a:pt x="6475" y="25867"/>
                    <a:pt x="6445" y="25776"/>
                  </a:cubicBezTo>
                  <a:lnTo>
                    <a:pt x="6171" y="25047"/>
                  </a:lnTo>
                  <a:cubicBezTo>
                    <a:pt x="5897" y="24408"/>
                    <a:pt x="5563" y="23497"/>
                    <a:pt x="5138" y="22342"/>
                  </a:cubicBezTo>
                  <a:cubicBezTo>
                    <a:pt x="2949" y="16384"/>
                    <a:pt x="1429" y="10183"/>
                    <a:pt x="548" y="3891"/>
                  </a:cubicBezTo>
                  <a:cubicBezTo>
                    <a:pt x="365" y="2706"/>
                    <a:pt x="213" y="1703"/>
                    <a:pt x="153" y="1034"/>
                  </a:cubicBezTo>
                  <a:cubicBezTo>
                    <a:pt x="122" y="730"/>
                    <a:pt x="92" y="487"/>
                    <a:pt x="61" y="274"/>
                  </a:cubicBezTo>
                  <a:cubicBezTo>
                    <a:pt x="61" y="183"/>
                    <a:pt x="31"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2"/>
            <p:cNvSpPr/>
            <p:nvPr/>
          </p:nvSpPr>
          <p:spPr>
            <a:xfrm>
              <a:off x="7408920" y="2302803"/>
              <a:ext cx="5407" cy="212869"/>
            </a:xfrm>
            <a:custGeom>
              <a:avLst/>
              <a:gdLst/>
              <a:ahLst/>
              <a:cxnLst/>
              <a:rect l="l" t="t" r="r" b="b"/>
              <a:pathLst>
                <a:path w="244" h="9606" extrusionOk="0">
                  <a:moveTo>
                    <a:pt x="92" y="1"/>
                  </a:moveTo>
                  <a:cubicBezTo>
                    <a:pt x="31" y="1"/>
                    <a:pt x="1" y="2159"/>
                    <a:pt x="31" y="4803"/>
                  </a:cubicBezTo>
                  <a:cubicBezTo>
                    <a:pt x="31" y="7448"/>
                    <a:pt x="92" y="9606"/>
                    <a:pt x="153" y="9606"/>
                  </a:cubicBezTo>
                  <a:cubicBezTo>
                    <a:pt x="213" y="9606"/>
                    <a:pt x="244" y="7448"/>
                    <a:pt x="213" y="4803"/>
                  </a:cubicBezTo>
                  <a:cubicBezTo>
                    <a:pt x="183" y="2159"/>
                    <a:pt x="153" y="1"/>
                    <a:pt x="92"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2"/>
            <p:cNvSpPr/>
            <p:nvPr/>
          </p:nvSpPr>
          <p:spPr>
            <a:xfrm>
              <a:off x="7071468" y="1706677"/>
              <a:ext cx="237112" cy="472983"/>
            </a:xfrm>
            <a:custGeom>
              <a:avLst/>
              <a:gdLst/>
              <a:ahLst/>
              <a:cxnLst/>
              <a:rect l="l" t="t" r="r" b="b"/>
              <a:pathLst>
                <a:path w="10700" h="21344" extrusionOk="0">
                  <a:moveTo>
                    <a:pt x="4590" y="0"/>
                  </a:moveTo>
                  <a:cubicBezTo>
                    <a:pt x="3505" y="0"/>
                    <a:pt x="2380" y="213"/>
                    <a:pt x="1247" y="640"/>
                  </a:cubicBezTo>
                  <a:cubicBezTo>
                    <a:pt x="882" y="1126"/>
                    <a:pt x="639" y="1673"/>
                    <a:pt x="578" y="2281"/>
                  </a:cubicBezTo>
                  <a:cubicBezTo>
                    <a:pt x="395" y="4075"/>
                    <a:pt x="0" y="8056"/>
                    <a:pt x="304" y="10366"/>
                  </a:cubicBezTo>
                  <a:cubicBezTo>
                    <a:pt x="730" y="13558"/>
                    <a:pt x="3161" y="14044"/>
                    <a:pt x="3161" y="14044"/>
                  </a:cubicBezTo>
                  <a:cubicBezTo>
                    <a:pt x="3161" y="14044"/>
                    <a:pt x="3161" y="16020"/>
                    <a:pt x="3101" y="17935"/>
                  </a:cubicBezTo>
                  <a:cubicBezTo>
                    <a:pt x="3070" y="19728"/>
                    <a:pt x="4590" y="21248"/>
                    <a:pt x="6535" y="21339"/>
                  </a:cubicBezTo>
                  <a:cubicBezTo>
                    <a:pt x="6597" y="21342"/>
                    <a:pt x="6659" y="21344"/>
                    <a:pt x="6720" y="21344"/>
                  </a:cubicBezTo>
                  <a:cubicBezTo>
                    <a:pt x="8551" y="21344"/>
                    <a:pt x="10034" y="20035"/>
                    <a:pt x="10122" y="18300"/>
                  </a:cubicBezTo>
                  <a:lnTo>
                    <a:pt x="10700" y="2920"/>
                  </a:lnTo>
                  <a:cubicBezTo>
                    <a:pt x="9043" y="973"/>
                    <a:pt x="6907" y="0"/>
                    <a:pt x="4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2"/>
            <p:cNvSpPr/>
            <p:nvPr/>
          </p:nvSpPr>
          <p:spPr>
            <a:xfrm>
              <a:off x="7099079" y="1826518"/>
              <a:ext cx="18880" cy="17706"/>
            </a:xfrm>
            <a:custGeom>
              <a:avLst/>
              <a:gdLst/>
              <a:ahLst/>
              <a:cxnLst/>
              <a:rect l="l" t="t" r="r" b="b"/>
              <a:pathLst>
                <a:path w="852" h="799" extrusionOk="0">
                  <a:moveTo>
                    <a:pt x="404" y="1"/>
                  </a:moveTo>
                  <a:cubicBezTo>
                    <a:pt x="187" y="1"/>
                    <a:pt x="31" y="172"/>
                    <a:pt x="31" y="369"/>
                  </a:cubicBezTo>
                  <a:cubicBezTo>
                    <a:pt x="1" y="581"/>
                    <a:pt x="183" y="794"/>
                    <a:pt x="396" y="794"/>
                  </a:cubicBezTo>
                  <a:cubicBezTo>
                    <a:pt x="414" y="797"/>
                    <a:pt x="432" y="798"/>
                    <a:pt x="450" y="798"/>
                  </a:cubicBezTo>
                  <a:cubicBezTo>
                    <a:pt x="643" y="798"/>
                    <a:pt x="821" y="652"/>
                    <a:pt x="821" y="429"/>
                  </a:cubicBezTo>
                  <a:cubicBezTo>
                    <a:pt x="852" y="217"/>
                    <a:pt x="669" y="34"/>
                    <a:pt x="456" y="4"/>
                  </a:cubicBezTo>
                  <a:cubicBezTo>
                    <a:pt x="439" y="2"/>
                    <a:pt x="421" y="1"/>
                    <a:pt x="4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2"/>
            <p:cNvSpPr/>
            <p:nvPr/>
          </p:nvSpPr>
          <p:spPr>
            <a:xfrm>
              <a:off x="7086293" y="1816502"/>
              <a:ext cx="37738" cy="9662"/>
            </a:xfrm>
            <a:custGeom>
              <a:avLst/>
              <a:gdLst/>
              <a:ahLst/>
              <a:cxnLst/>
              <a:rect l="l" t="t" r="r" b="b"/>
              <a:pathLst>
                <a:path w="1703" h="436" extrusionOk="0">
                  <a:moveTo>
                    <a:pt x="851" y="0"/>
                  </a:moveTo>
                  <a:cubicBezTo>
                    <a:pt x="608" y="0"/>
                    <a:pt x="395" y="61"/>
                    <a:pt x="182" y="182"/>
                  </a:cubicBezTo>
                  <a:cubicBezTo>
                    <a:pt x="61" y="304"/>
                    <a:pt x="0" y="365"/>
                    <a:pt x="30" y="395"/>
                  </a:cubicBezTo>
                  <a:cubicBezTo>
                    <a:pt x="38" y="403"/>
                    <a:pt x="50" y="406"/>
                    <a:pt x="66" y="406"/>
                  </a:cubicBezTo>
                  <a:cubicBezTo>
                    <a:pt x="176" y="406"/>
                    <a:pt x="479" y="243"/>
                    <a:pt x="851" y="243"/>
                  </a:cubicBezTo>
                  <a:cubicBezTo>
                    <a:pt x="1202" y="243"/>
                    <a:pt x="1530" y="435"/>
                    <a:pt x="1619" y="435"/>
                  </a:cubicBezTo>
                  <a:cubicBezTo>
                    <a:pt x="1630" y="435"/>
                    <a:pt x="1638" y="432"/>
                    <a:pt x="1641" y="426"/>
                  </a:cubicBezTo>
                  <a:cubicBezTo>
                    <a:pt x="1702" y="395"/>
                    <a:pt x="1611" y="304"/>
                    <a:pt x="1489" y="213"/>
                  </a:cubicBezTo>
                  <a:cubicBezTo>
                    <a:pt x="1277" y="61"/>
                    <a:pt x="1064" y="0"/>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2"/>
            <p:cNvSpPr/>
            <p:nvPr/>
          </p:nvSpPr>
          <p:spPr>
            <a:xfrm>
              <a:off x="7199442" y="1832568"/>
              <a:ext cx="18216" cy="17041"/>
            </a:xfrm>
            <a:custGeom>
              <a:avLst/>
              <a:gdLst/>
              <a:ahLst/>
              <a:cxnLst/>
              <a:rect l="l" t="t" r="r" b="b"/>
              <a:pathLst>
                <a:path w="822" h="769" extrusionOk="0">
                  <a:moveTo>
                    <a:pt x="396" y="1"/>
                  </a:moveTo>
                  <a:cubicBezTo>
                    <a:pt x="184" y="1"/>
                    <a:pt x="31" y="147"/>
                    <a:pt x="31" y="369"/>
                  </a:cubicBezTo>
                  <a:cubicBezTo>
                    <a:pt x="0" y="582"/>
                    <a:pt x="183" y="764"/>
                    <a:pt x="396" y="764"/>
                  </a:cubicBezTo>
                  <a:cubicBezTo>
                    <a:pt x="414" y="767"/>
                    <a:pt x="432" y="768"/>
                    <a:pt x="450" y="768"/>
                  </a:cubicBezTo>
                  <a:cubicBezTo>
                    <a:pt x="643" y="768"/>
                    <a:pt x="821" y="625"/>
                    <a:pt x="821" y="430"/>
                  </a:cubicBezTo>
                  <a:cubicBezTo>
                    <a:pt x="821" y="187"/>
                    <a:pt x="669" y="4"/>
                    <a:pt x="456" y="4"/>
                  </a:cubicBezTo>
                  <a:cubicBezTo>
                    <a:pt x="436" y="2"/>
                    <a:pt x="415" y="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2"/>
            <p:cNvSpPr/>
            <p:nvPr/>
          </p:nvSpPr>
          <p:spPr>
            <a:xfrm>
              <a:off x="7187985" y="1822418"/>
              <a:ext cx="37074" cy="9795"/>
            </a:xfrm>
            <a:custGeom>
              <a:avLst/>
              <a:gdLst/>
              <a:ahLst/>
              <a:cxnLst/>
              <a:rect l="l" t="t" r="r" b="b"/>
              <a:pathLst>
                <a:path w="1673" h="442" extrusionOk="0">
                  <a:moveTo>
                    <a:pt x="727" y="1"/>
                  </a:moveTo>
                  <a:cubicBezTo>
                    <a:pt x="523" y="1"/>
                    <a:pt x="342" y="83"/>
                    <a:pt x="183" y="189"/>
                  </a:cubicBezTo>
                  <a:cubicBezTo>
                    <a:pt x="31" y="280"/>
                    <a:pt x="1" y="402"/>
                    <a:pt x="31" y="402"/>
                  </a:cubicBezTo>
                  <a:cubicBezTo>
                    <a:pt x="35" y="409"/>
                    <a:pt x="44" y="413"/>
                    <a:pt x="56" y="413"/>
                  </a:cubicBezTo>
                  <a:cubicBezTo>
                    <a:pt x="147" y="413"/>
                    <a:pt x="449" y="250"/>
                    <a:pt x="821" y="250"/>
                  </a:cubicBezTo>
                  <a:cubicBezTo>
                    <a:pt x="1200" y="250"/>
                    <a:pt x="1506" y="442"/>
                    <a:pt x="1612" y="442"/>
                  </a:cubicBezTo>
                  <a:cubicBezTo>
                    <a:pt x="1625" y="442"/>
                    <a:pt x="1635" y="439"/>
                    <a:pt x="1642" y="432"/>
                  </a:cubicBezTo>
                  <a:cubicBezTo>
                    <a:pt x="1673" y="402"/>
                    <a:pt x="1612" y="311"/>
                    <a:pt x="1460" y="219"/>
                  </a:cubicBezTo>
                  <a:cubicBezTo>
                    <a:pt x="1277" y="67"/>
                    <a:pt x="1065" y="7"/>
                    <a:pt x="821" y="7"/>
                  </a:cubicBezTo>
                  <a:cubicBezTo>
                    <a:pt x="789" y="3"/>
                    <a:pt x="758"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2"/>
            <p:cNvSpPr/>
            <p:nvPr/>
          </p:nvSpPr>
          <p:spPr>
            <a:xfrm>
              <a:off x="7126690" y="1821887"/>
              <a:ext cx="31002" cy="81283"/>
            </a:xfrm>
            <a:custGeom>
              <a:avLst/>
              <a:gdLst/>
              <a:ahLst/>
              <a:cxnLst/>
              <a:rect l="l" t="t" r="r" b="b"/>
              <a:pathLst>
                <a:path w="1399" h="3668" extrusionOk="0">
                  <a:moveTo>
                    <a:pt x="1399" y="0"/>
                  </a:moveTo>
                  <a:cubicBezTo>
                    <a:pt x="1034" y="669"/>
                    <a:pt x="700" y="1398"/>
                    <a:pt x="426" y="2128"/>
                  </a:cubicBezTo>
                  <a:cubicBezTo>
                    <a:pt x="305" y="2432"/>
                    <a:pt x="183" y="2705"/>
                    <a:pt x="92" y="2979"/>
                  </a:cubicBezTo>
                  <a:cubicBezTo>
                    <a:pt x="1" y="3131"/>
                    <a:pt x="1" y="3283"/>
                    <a:pt x="31" y="3435"/>
                  </a:cubicBezTo>
                  <a:cubicBezTo>
                    <a:pt x="62" y="3496"/>
                    <a:pt x="122" y="3587"/>
                    <a:pt x="183" y="3587"/>
                  </a:cubicBezTo>
                  <a:cubicBezTo>
                    <a:pt x="244" y="3617"/>
                    <a:pt x="335" y="3617"/>
                    <a:pt x="396" y="3617"/>
                  </a:cubicBezTo>
                  <a:cubicBezTo>
                    <a:pt x="538" y="3653"/>
                    <a:pt x="681" y="3668"/>
                    <a:pt x="823" y="3668"/>
                  </a:cubicBezTo>
                  <a:cubicBezTo>
                    <a:pt x="924" y="3668"/>
                    <a:pt x="1025" y="3660"/>
                    <a:pt x="1125" y="3648"/>
                  </a:cubicBezTo>
                  <a:cubicBezTo>
                    <a:pt x="882" y="3587"/>
                    <a:pt x="639" y="3526"/>
                    <a:pt x="396" y="3496"/>
                  </a:cubicBezTo>
                  <a:cubicBezTo>
                    <a:pt x="274" y="3496"/>
                    <a:pt x="183" y="3465"/>
                    <a:pt x="153" y="3374"/>
                  </a:cubicBezTo>
                  <a:cubicBezTo>
                    <a:pt x="153" y="3283"/>
                    <a:pt x="183" y="3161"/>
                    <a:pt x="244" y="3040"/>
                  </a:cubicBezTo>
                  <a:lnTo>
                    <a:pt x="609" y="2219"/>
                  </a:lnTo>
                  <a:cubicBezTo>
                    <a:pt x="943" y="1490"/>
                    <a:pt x="1186" y="760"/>
                    <a:pt x="1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2"/>
            <p:cNvSpPr/>
            <p:nvPr/>
          </p:nvSpPr>
          <p:spPr>
            <a:xfrm>
              <a:off x="7141515" y="1994978"/>
              <a:ext cx="95000" cy="40176"/>
            </a:xfrm>
            <a:custGeom>
              <a:avLst/>
              <a:gdLst/>
              <a:ahLst/>
              <a:cxnLst/>
              <a:rect l="l" t="t" r="r" b="b"/>
              <a:pathLst>
                <a:path w="4287" h="1813" extrusionOk="0">
                  <a:moveTo>
                    <a:pt x="4286" y="1"/>
                  </a:moveTo>
                  <a:lnTo>
                    <a:pt x="4286" y="1"/>
                  </a:lnTo>
                  <a:cubicBezTo>
                    <a:pt x="3073" y="678"/>
                    <a:pt x="1703" y="1041"/>
                    <a:pt x="321" y="1041"/>
                  </a:cubicBezTo>
                  <a:cubicBezTo>
                    <a:pt x="214" y="1041"/>
                    <a:pt x="107" y="1039"/>
                    <a:pt x="0" y="1034"/>
                  </a:cubicBezTo>
                  <a:lnTo>
                    <a:pt x="0" y="1034"/>
                  </a:lnTo>
                  <a:lnTo>
                    <a:pt x="31" y="1764"/>
                  </a:lnTo>
                  <a:cubicBezTo>
                    <a:pt x="296" y="1797"/>
                    <a:pt x="547" y="1812"/>
                    <a:pt x="783" y="1812"/>
                  </a:cubicBezTo>
                  <a:cubicBezTo>
                    <a:pt x="3368" y="1812"/>
                    <a:pt x="4286" y="1"/>
                    <a:pt x="4286" y="1"/>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2"/>
            <p:cNvSpPr/>
            <p:nvPr/>
          </p:nvSpPr>
          <p:spPr>
            <a:xfrm>
              <a:off x="7079556" y="1648994"/>
              <a:ext cx="367790" cy="595417"/>
            </a:xfrm>
            <a:custGeom>
              <a:avLst/>
              <a:gdLst/>
              <a:ahLst/>
              <a:cxnLst/>
              <a:rect l="l" t="t" r="r" b="b"/>
              <a:pathLst>
                <a:path w="16597" h="26869" extrusionOk="0">
                  <a:moveTo>
                    <a:pt x="4915" y="1"/>
                  </a:moveTo>
                  <a:cubicBezTo>
                    <a:pt x="3413" y="1"/>
                    <a:pt x="1882" y="476"/>
                    <a:pt x="547" y="1510"/>
                  </a:cubicBezTo>
                  <a:cubicBezTo>
                    <a:pt x="547" y="1510"/>
                    <a:pt x="0" y="3972"/>
                    <a:pt x="2553" y="4367"/>
                  </a:cubicBezTo>
                  <a:cubicBezTo>
                    <a:pt x="5076" y="4793"/>
                    <a:pt x="6231" y="4307"/>
                    <a:pt x="6535" y="5340"/>
                  </a:cubicBezTo>
                  <a:cubicBezTo>
                    <a:pt x="6414" y="6191"/>
                    <a:pt x="6687" y="7042"/>
                    <a:pt x="7295" y="7650"/>
                  </a:cubicBezTo>
                  <a:cubicBezTo>
                    <a:pt x="8328" y="8805"/>
                    <a:pt x="9301" y="8562"/>
                    <a:pt x="8845" y="9596"/>
                  </a:cubicBezTo>
                  <a:cubicBezTo>
                    <a:pt x="8480" y="10477"/>
                    <a:pt x="7569" y="11146"/>
                    <a:pt x="7690" y="12088"/>
                  </a:cubicBezTo>
                  <a:cubicBezTo>
                    <a:pt x="7781" y="12696"/>
                    <a:pt x="8146" y="13273"/>
                    <a:pt x="8055" y="13881"/>
                  </a:cubicBezTo>
                  <a:cubicBezTo>
                    <a:pt x="7964" y="14641"/>
                    <a:pt x="7173" y="15188"/>
                    <a:pt x="7052" y="15948"/>
                  </a:cubicBezTo>
                  <a:cubicBezTo>
                    <a:pt x="6930" y="16890"/>
                    <a:pt x="7812" y="17620"/>
                    <a:pt x="8207" y="18501"/>
                  </a:cubicBezTo>
                  <a:cubicBezTo>
                    <a:pt x="8724" y="19778"/>
                    <a:pt x="8055" y="21207"/>
                    <a:pt x="8025" y="22605"/>
                  </a:cubicBezTo>
                  <a:cubicBezTo>
                    <a:pt x="8085" y="24793"/>
                    <a:pt x="9757" y="26587"/>
                    <a:pt x="11946" y="26860"/>
                  </a:cubicBezTo>
                  <a:cubicBezTo>
                    <a:pt x="12022" y="26866"/>
                    <a:pt x="12099" y="26868"/>
                    <a:pt x="12176" y="26868"/>
                  </a:cubicBezTo>
                  <a:cubicBezTo>
                    <a:pt x="12967" y="26868"/>
                    <a:pt x="13810" y="26582"/>
                    <a:pt x="14225" y="25918"/>
                  </a:cubicBezTo>
                  <a:cubicBezTo>
                    <a:pt x="14590" y="25310"/>
                    <a:pt x="14499" y="24550"/>
                    <a:pt x="14742" y="23881"/>
                  </a:cubicBezTo>
                  <a:cubicBezTo>
                    <a:pt x="15046" y="22878"/>
                    <a:pt x="16019" y="22149"/>
                    <a:pt x="16201" y="21115"/>
                  </a:cubicBezTo>
                  <a:cubicBezTo>
                    <a:pt x="16596" y="19201"/>
                    <a:pt x="14316" y="17681"/>
                    <a:pt x="14468" y="15766"/>
                  </a:cubicBezTo>
                  <a:cubicBezTo>
                    <a:pt x="14529" y="14945"/>
                    <a:pt x="15016" y="14246"/>
                    <a:pt x="15228" y="13425"/>
                  </a:cubicBezTo>
                  <a:cubicBezTo>
                    <a:pt x="15532" y="12362"/>
                    <a:pt x="15259" y="11237"/>
                    <a:pt x="14560" y="10386"/>
                  </a:cubicBezTo>
                  <a:cubicBezTo>
                    <a:pt x="14012" y="9717"/>
                    <a:pt x="13192" y="9292"/>
                    <a:pt x="12705" y="8562"/>
                  </a:cubicBezTo>
                  <a:cubicBezTo>
                    <a:pt x="12158" y="7711"/>
                    <a:pt x="12158" y="6647"/>
                    <a:pt x="11946" y="5705"/>
                  </a:cubicBezTo>
                  <a:cubicBezTo>
                    <a:pt x="11220" y="2182"/>
                    <a:pt x="8135" y="1"/>
                    <a:pt x="4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2"/>
            <p:cNvSpPr/>
            <p:nvPr/>
          </p:nvSpPr>
          <p:spPr>
            <a:xfrm>
              <a:off x="7161060" y="1913518"/>
              <a:ext cx="27634" cy="22071"/>
            </a:xfrm>
            <a:custGeom>
              <a:avLst/>
              <a:gdLst/>
              <a:ahLst/>
              <a:cxnLst/>
              <a:rect l="l" t="t" r="r" b="b"/>
              <a:pathLst>
                <a:path w="1247" h="996" extrusionOk="0">
                  <a:moveTo>
                    <a:pt x="650" y="1"/>
                  </a:moveTo>
                  <a:cubicBezTo>
                    <a:pt x="320" y="1"/>
                    <a:pt x="1" y="269"/>
                    <a:pt x="61" y="668"/>
                  </a:cubicBezTo>
                  <a:lnTo>
                    <a:pt x="30" y="516"/>
                  </a:lnTo>
                  <a:lnTo>
                    <a:pt x="30" y="516"/>
                  </a:lnTo>
                  <a:cubicBezTo>
                    <a:pt x="30" y="728"/>
                    <a:pt x="182" y="911"/>
                    <a:pt x="395" y="972"/>
                  </a:cubicBezTo>
                  <a:cubicBezTo>
                    <a:pt x="444" y="988"/>
                    <a:pt x="497" y="995"/>
                    <a:pt x="552" y="995"/>
                  </a:cubicBezTo>
                  <a:cubicBezTo>
                    <a:pt x="701" y="995"/>
                    <a:pt x="861" y="939"/>
                    <a:pt x="973" y="850"/>
                  </a:cubicBezTo>
                  <a:cubicBezTo>
                    <a:pt x="1064" y="789"/>
                    <a:pt x="1155" y="728"/>
                    <a:pt x="1185" y="637"/>
                  </a:cubicBezTo>
                  <a:cubicBezTo>
                    <a:pt x="1246" y="485"/>
                    <a:pt x="1216" y="364"/>
                    <a:pt x="1125" y="242"/>
                  </a:cubicBezTo>
                  <a:cubicBezTo>
                    <a:pt x="999" y="75"/>
                    <a:pt x="823" y="1"/>
                    <a:pt x="650" y="1"/>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2"/>
            <p:cNvSpPr/>
            <p:nvPr/>
          </p:nvSpPr>
          <p:spPr>
            <a:xfrm>
              <a:off x="7156340" y="1907424"/>
              <a:ext cx="28985" cy="21584"/>
            </a:xfrm>
            <a:custGeom>
              <a:avLst/>
              <a:gdLst/>
              <a:ahLst/>
              <a:cxnLst/>
              <a:rect l="l" t="t" r="r" b="b"/>
              <a:pathLst>
                <a:path w="1308" h="974" extrusionOk="0">
                  <a:moveTo>
                    <a:pt x="1246" y="0"/>
                  </a:moveTo>
                  <a:cubicBezTo>
                    <a:pt x="1186" y="0"/>
                    <a:pt x="1094" y="365"/>
                    <a:pt x="760" y="608"/>
                  </a:cubicBezTo>
                  <a:cubicBezTo>
                    <a:pt x="517" y="760"/>
                    <a:pt x="274" y="851"/>
                    <a:pt x="0" y="912"/>
                  </a:cubicBezTo>
                  <a:cubicBezTo>
                    <a:pt x="0" y="943"/>
                    <a:pt x="91" y="973"/>
                    <a:pt x="274" y="973"/>
                  </a:cubicBezTo>
                  <a:cubicBezTo>
                    <a:pt x="486" y="973"/>
                    <a:pt x="699" y="912"/>
                    <a:pt x="882" y="760"/>
                  </a:cubicBezTo>
                  <a:cubicBezTo>
                    <a:pt x="1034" y="639"/>
                    <a:pt x="1186" y="456"/>
                    <a:pt x="1246" y="244"/>
                  </a:cubicBezTo>
                  <a:cubicBezTo>
                    <a:pt x="1307" y="92"/>
                    <a:pt x="1277" y="0"/>
                    <a:pt x="1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2"/>
            <p:cNvSpPr/>
            <p:nvPr/>
          </p:nvSpPr>
          <p:spPr>
            <a:xfrm>
              <a:off x="7196738" y="1873010"/>
              <a:ext cx="6759" cy="5739"/>
            </a:xfrm>
            <a:custGeom>
              <a:avLst/>
              <a:gdLst/>
              <a:ahLst/>
              <a:cxnLst/>
              <a:rect l="l" t="t" r="r" b="b"/>
              <a:pathLst>
                <a:path w="305" h="259" extrusionOk="0">
                  <a:moveTo>
                    <a:pt x="103" y="0"/>
                  </a:moveTo>
                  <a:cubicBezTo>
                    <a:pt x="78" y="0"/>
                    <a:pt x="55" y="10"/>
                    <a:pt x="31" y="34"/>
                  </a:cubicBezTo>
                  <a:cubicBezTo>
                    <a:pt x="1" y="64"/>
                    <a:pt x="31" y="155"/>
                    <a:pt x="92" y="216"/>
                  </a:cubicBezTo>
                  <a:cubicBezTo>
                    <a:pt x="135" y="237"/>
                    <a:pt x="193" y="259"/>
                    <a:pt x="234" y="259"/>
                  </a:cubicBezTo>
                  <a:cubicBezTo>
                    <a:pt x="251" y="259"/>
                    <a:pt x="266" y="255"/>
                    <a:pt x="274" y="246"/>
                  </a:cubicBezTo>
                  <a:cubicBezTo>
                    <a:pt x="305" y="216"/>
                    <a:pt x="305" y="125"/>
                    <a:pt x="244" y="64"/>
                  </a:cubicBezTo>
                  <a:cubicBezTo>
                    <a:pt x="188" y="26"/>
                    <a:pt x="143" y="0"/>
                    <a:pt x="103" y="0"/>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2"/>
            <p:cNvSpPr/>
            <p:nvPr/>
          </p:nvSpPr>
          <p:spPr>
            <a:xfrm>
              <a:off x="7211563" y="1869531"/>
              <a:ext cx="6094" cy="6515"/>
            </a:xfrm>
            <a:custGeom>
              <a:avLst/>
              <a:gdLst/>
              <a:ahLst/>
              <a:cxnLst/>
              <a:rect l="l" t="t" r="r" b="b"/>
              <a:pathLst>
                <a:path w="275" h="294" extrusionOk="0">
                  <a:moveTo>
                    <a:pt x="180" y="0"/>
                  </a:moveTo>
                  <a:cubicBezTo>
                    <a:pt x="131" y="0"/>
                    <a:pt x="86" y="50"/>
                    <a:pt x="61" y="99"/>
                  </a:cubicBezTo>
                  <a:cubicBezTo>
                    <a:pt x="1" y="160"/>
                    <a:pt x="1" y="251"/>
                    <a:pt x="61" y="282"/>
                  </a:cubicBezTo>
                  <a:cubicBezTo>
                    <a:pt x="69" y="289"/>
                    <a:pt x="78" y="293"/>
                    <a:pt x="89" y="293"/>
                  </a:cubicBezTo>
                  <a:cubicBezTo>
                    <a:pt x="122" y="293"/>
                    <a:pt x="168" y="259"/>
                    <a:pt x="213" y="191"/>
                  </a:cubicBezTo>
                  <a:cubicBezTo>
                    <a:pt x="274" y="130"/>
                    <a:pt x="244" y="39"/>
                    <a:pt x="213" y="8"/>
                  </a:cubicBezTo>
                  <a:cubicBezTo>
                    <a:pt x="202" y="3"/>
                    <a:pt x="191" y="0"/>
                    <a:pt x="180" y="0"/>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2"/>
            <p:cNvSpPr/>
            <p:nvPr/>
          </p:nvSpPr>
          <p:spPr>
            <a:xfrm>
              <a:off x="7226388" y="1871459"/>
              <a:ext cx="6072" cy="5939"/>
            </a:xfrm>
            <a:custGeom>
              <a:avLst/>
              <a:gdLst/>
              <a:ahLst/>
              <a:cxnLst/>
              <a:rect l="l" t="t" r="r" b="b"/>
              <a:pathLst>
                <a:path w="274" h="268" extrusionOk="0">
                  <a:moveTo>
                    <a:pt x="91" y="1"/>
                  </a:moveTo>
                  <a:cubicBezTo>
                    <a:pt x="80" y="1"/>
                    <a:pt x="69" y="4"/>
                    <a:pt x="61" y="12"/>
                  </a:cubicBezTo>
                  <a:cubicBezTo>
                    <a:pt x="0" y="43"/>
                    <a:pt x="0" y="104"/>
                    <a:pt x="61" y="195"/>
                  </a:cubicBezTo>
                  <a:cubicBezTo>
                    <a:pt x="83" y="239"/>
                    <a:pt x="138" y="268"/>
                    <a:pt x="178" y="268"/>
                  </a:cubicBezTo>
                  <a:cubicBezTo>
                    <a:pt x="192" y="268"/>
                    <a:pt x="205" y="264"/>
                    <a:pt x="213" y="256"/>
                  </a:cubicBezTo>
                  <a:cubicBezTo>
                    <a:pt x="274" y="225"/>
                    <a:pt x="274" y="134"/>
                    <a:pt x="213" y="73"/>
                  </a:cubicBezTo>
                  <a:cubicBezTo>
                    <a:pt x="169" y="29"/>
                    <a:pt x="124" y="1"/>
                    <a:pt x="91" y="1"/>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2"/>
            <p:cNvSpPr/>
            <p:nvPr/>
          </p:nvSpPr>
          <p:spPr>
            <a:xfrm>
              <a:off x="7211231" y="1884489"/>
              <a:ext cx="6094" cy="4809"/>
            </a:xfrm>
            <a:custGeom>
              <a:avLst/>
              <a:gdLst/>
              <a:ahLst/>
              <a:cxnLst/>
              <a:rect l="l" t="t" r="r" b="b"/>
              <a:pathLst>
                <a:path w="275" h="217" extrusionOk="0">
                  <a:moveTo>
                    <a:pt x="132" y="1"/>
                  </a:moveTo>
                  <a:cubicBezTo>
                    <a:pt x="105" y="1"/>
                    <a:pt x="76" y="10"/>
                    <a:pt x="46" y="32"/>
                  </a:cubicBezTo>
                  <a:cubicBezTo>
                    <a:pt x="0" y="124"/>
                    <a:pt x="76" y="216"/>
                    <a:pt x="155" y="216"/>
                  </a:cubicBezTo>
                  <a:cubicBezTo>
                    <a:pt x="180" y="216"/>
                    <a:pt x="206" y="207"/>
                    <a:pt x="228" y="184"/>
                  </a:cubicBezTo>
                  <a:cubicBezTo>
                    <a:pt x="274" y="92"/>
                    <a:pt x="216" y="1"/>
                    <a:pt x="132" y="1"/>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2"/>
            <p:cNvSpPr/>
            <p:nvPr/>
          </p:nvSpPr>
          <p:spPr>
            <a:xfrm>
              <a:off x="7087622" y="1873076"/>
              <a:ext cx="6094" cy="7424"/>
            </a:xfrm>
            <a:custGeom>
              <a:avLst/>
              <a:gdLst/>
              <a:ahLst/>
              <a:cxnLst/>
              <a:rect l="l" t="t" r="r" b="b"/>
              <a:pathLst>
                <a:path w="275" h="335" extrusionOk="0">
                  <a:moveTo>
                    <a:pt x="92" y="0"/>
                  </a:moveTo>
                  <a:cubicBezTo>
                    <a:pt x="31" y="0"/>
                    <a:pt x="1" y="122"/>
                    <a:pt x="62" y="213"/>
                  </a:cubicBezTo>
                  <a:cubicBezTo>
                    <a:pt x="102" y="294"/>
                    <a:pt x="156" y="335"/>
                    <a:pt x="206" y="335"/>
                  </a:cubicBezTo>
                  <a:cubicBezTo>
                    <a:pt x="230" y="335"/>
                    <a:pt x="254" y="324"/>
                    <a:pt x="274" y="304"/>
                  </a:cubicBezTo>
                  <a:cubicBezTo>
                    <a:pt x="274" y="243"/>
                    <a:pt x="274" y="183"/>
                    <a:pt x="244" y="122"/>
                  </a:cubicBezTo>
                  <a:cubicBezTo>
                    <a:pt x="183" y="61"/>
                    <a:pt x="153" y="0"/>
                    <a:pt x="92" y="0"/>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2"/>
            <p:cNvSpPr/>
            <p:nvPr/>
          </p:nvSpPr>
          <p:spPr>
            <a:xfrm>
              <a:off x="7102447" y="1869531"/>
              <a:ext cx="5407" cy="6936"/>
            </a:xfrm>
            <a:custGeom>
              <a:avLst/>
              <a:gdLst/>
              <a:ahLst/>
              <a:cxnLst/>
              <a:rect l="l" t="t" r="r" b="b"/>
              <a:pathLst>
                <a:path w="244" h="313" extrusionOk="0">
                  <a:moveTo>
                    <a:pt x="151" y="0"/>
                  </a:moveTo>
                  <a:cubicBezTo>
                    <a:pt x="102" y="0"/>
                    <a:pt x="56" y="55"/>
                    <a:pt x="31" y="130"/>
                  </a:cubicBezTo>
                  <a:cubicBezTo>
                    <a:pt x="1" y="221"/>
                    <a:pt x="31" y="312"/>
                    <a:pt x="92" y="312"/>
                  </a:cubicBezTo>
                  <a:cubicBezTo>
                    <a:pt x="122" y="312"/>
                    <a:pt x="213" y="282"/>
                    <a:pt x="213" y="191"/>
                  </a:cubicBezTo>
                  <a:cubicBezTo>
                    <a:pt x="244" y="99"/>
                    <a:pt x="244" y="8"/>
                    <a:pt x="183" y="8"/>
                  </a:cubicBezTo>
                  <a:cubicBezTo>
                    <a:pt x="172" y="3"/>
                    <a:pt x="161" y="0"/>
                    <a:pt x="151" y="0"/>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2"/>
            <p:cNvSpPr/>
            <p:nvPr/>
          </p:nvSpPr>
          <p:spPr>
            <a:xfrm>
              <a:off x="7113217" y="1872212"/>
              <a:ext cx="6094" cy="8465"/>
            </a:xfrm>
            <a:custGeom>
              <a:avLst/>
              <a:gdLst/>
              <a:ahLst/>
              <a:cxnLst/>
              <a:rect l="l" t="t" r="r" b="b"/>
              <a:pathLst>
                <a:path w="275" h="382" extrusionOk="0">
                  <a:moveTo>
                    <a:pt x="190" y="1"/>
                  </a:moveTo>
                  <a:cubicBezTo>
                    <a:pt x="143" y="1"/>
                    <a:pt x="56" y="55"/>
                    <a:pt x="31" y="130"/>
                  </a:cubicBezTo>
                  <a:cubicBezTo>
                    <a:pt x="1" y="252"/>
                    <a:pt x="1" y="343"/>
                    <a:pt x="31" y="374"/>
                  </a:cubicBezTo>
                  <a:cubicBezTo>
                    <a:pt x="42" y="379"/>
                    <a:pt x="53" y="381"/>
                    <a:pt x="65" y="381"/>
                  </a:cubicBezTo>
                  <a:cubicBezTo>
                    <a:pt x="122" y="381"/>
                    <a:pt x="188" y="322"/>
                    <a:pt x="214" y="222"/>
                  </a:cubicBezTo>
                  <a:cubicBezTo>
                    <a:pt x="274" y="130"/>
                    <a:pt x="274" y="39"/>
                    <a:pt x="214" y="9"/>
                  </a:cubicBezTo>
                  <a:cubicBezTo>
                    <a:pt x="208" y="3"/>
                    <a:pt x="200" y="1"/>
                    <a:pt x="190" y="1"/>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2"/>
            <p:cNvSpPr/>
            <p:nvPr/>
          </p:nvSpPr>
          <p:spPr>
            <a:xfrm>
              <a:off x="7094359" y="1888566"/>
              <a:ext cx="5407" cy="7667"/>
            </a:xfrm>
            <a:custGeom>
              <a:avLst/>
              <a:gdLst/>
              <a:ahLst/>
              <a:cxnLst/>
              <a:rect l="l" t="t" r="r" b="b"/>
              <a:pathLst>
                <a:path w="244" h="346" extrusionOk="0">
                  <a:moveTo>
                    <a:pt x="92" y="0"/>
                  </a:moveTo>
                  <a:cubicBezTo>
                    <a:pt x="31" y="0"/>
                    <a:pt x="1" y="92"/>
                    <a:pt x="31" y="213"/>
                  </a:cubicBezTo>
                  <a:cubicBezTo>
                    <a:pt x="78" y="306"/>
                    <a:pt x="142" y="346"/>
                    <a:pt x="183" y="346"/>
                  </a:cubicBezTo>
                  <a:cubicBezTo>
                    <a:pt x="196" y="346"/>
                    <a:pt x="206" y="342"/>
                    <a:pt x="214" y="335"/>
                  </a:cubicBezTo>
                  <a:cubicBezTo>
                    <a:pt x="244" y="304"/>
                    <a:pt x="244" y="213"/>
                    <a:pt x="214" y="122"/>
                  </a:cubicBezTo>
                  <a:cubicBezTo>
                    <a:pt x="183" y="61"/>
                    <a:pt x="122" y="0"/>
                    <a:pt x="92" y="0"/>
                  </a:cubicBezTo>
                  <a:close/>
                </a:path>
              </a:pathLst>
            </a:custGeom>
            <a:solidFill>
              <a:srgbClr val="706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2"/>
            <p:cNvSpPr/>
            <p:nvPr/>
          </p:nvSpPr>
          <p:spPr>
            <a:xfrm>
              <a:off x="7174512" y="1794940"/>
              <a:ext cx="39777" cy="9108"/>
            </a:xfrm>
            <a:custGeom>
              <a:avLst/>
              <a:gdLst/>
              <a:ahLst/>
              <a:cxnLst/>
              <a:rect l="l" t="t" r="r" b="b"/>
              <a:pathLst>
                <a:path w="1795" h="411" extrusionOk="0">
                  <a:moveTo>
                    <a:pt x="882" y="0"/>
                  </a:moveTo>
                  <a:cubicBezTo>
                    <a:pt x="366" y="0"/>
                    <a:pt x="1" y="244"/>
                    <a:pt x="31" y="335"/>
                  </a:cubicBezTo>
                  <a:cubicBezTo>
                    <a:pt x="62" y="395"/>
                    <a:pt x="168" y="411"/>
                    <a:pt x="320" y="411"/>
                  </a:cubicBezTo>
                  <a:cubicBezTo>
                    <a:pt x="472" y="411"/>
                    <a:pt x="670" y="395"/>
                    <a:pt x="882" y="395"/>
                  </a:cubicBezTo>
                  <a:cubicBezTo>
                    <a:pt x="989" y="388"/>
                    <a:pt x="1093" y="386"/>
                    <a:pt x="1191" y="386"/>
                  </a:cubicBezTo>
                  <a:cubicBezTo>
                    <a:pt x="1288" y="386"/>
                    <a:pt x="1378" y="388"/>
                    <a:pt x="1456" y="388"/>
                  </a:cubicBezTo>
                  <a:cubicBezTo>
                    <a:pt x="1612" y="388"/>
                    <a:pt x="1718" y="380"/>
                    <a:pt x="1733" y="335"/>
                  </a:cubicBezTo>
                  <a:cubicBezTo>
                    <a:pt x="1794" y="244"/>
                    <a:pt x="1429" y="0"/>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2"/>
            <p:cNvSpPr/>
            <p:nvPr/>
          </p:nvSpPr>
          <p:spPr>
            <a:xfrm>
              <a:off x="7081639" y="1800214"/>
              <a:ext cx="27567" cy="8886"/>
            </a:xfrm>
            <a:custGeom>
              <a:avLst/>
              <a:gdLst/>
              <a:ahLst/>
              <a:cxnLst/>
              <a:rect l="l" t="t" r="r" b="b"/>
              <a:pathLst>
                <a:path w="1244" h="401" extrusionOk="0">
                  <a:moveTo>
                    <a:pt x="530" y="1"/>
                  </a:moveTo>
                  <a:cubicBezTo>
                    <a:pt x="240" y="1"/>
                    <a:pt x="0" y="106"/>
                    <a:pt x="28" y="188"/>
                  </a:cubicBezTo>
                  <a:cubicBezTo>
                    <a:pt x="28" y="309"/>
                    <a:pt x="301" y="370"/>
                    <a:pt x="605" y="401"/>
                  </a:cubicBezTo>
                  <a:cubicBezTo>
                    <a:pt x="940" y="401"/>
                    <a:pt x="1213" y="370"/>
                    <a:pt x="1243" y="279"/>
                  </a:cubicBezTo>
                  <a:cubicBezTo>
                    <a:pt x="1243" y="157"/>
                    <a:pt x="970" y="36"/>
                    <a:pt x="636" y="6"/>
                  </a:cubicBezTo>
                  <a:cubicBezTo>
                    <a:pt x="600" y="2"/>
                    <a:pt x="564" y="1"/>
                    <a:pt x="5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2"/>
            <p:cNvSpPr/>
            <p:nvPr/>
          </p:nvSpPr>
          <p:spPr>
            <a:xfrm>
              <a:off x="6998716" y="2359377"/>
              <a:ext cx="560426" cy="472363"/>
            </a:xfrm>
            <a:custGeom>
              <a:avLst/>
              <a:gdLst/>
              <a:ahLst/>
              <a:cxnLst/>
              <a:rect l="l" t="t" r="r" b="b"/>
              <a:pathLst>
                <a:path w="25290" h="21316" extrusionOk="0">
                  <a:moveTo>
                    <a:pt x="25107" y="1"/>
                  </a:moveTo>
                  <a:lnTo>
                    <a:pt x="18724" y="1186"/>
                  </a:lnTo>
                  <a:lnTo>
                    <a:pt x="18724" y="9241"/>
                  </a:lnTo>
                  <a:cubicBezTo>
                    <a:pt x="18724" y="9241"/>
                    <a:pt x="9362" y="13466"/>
                    <a:pt x="7417" y="14104"/>
                  </a:cubicBezTo>
                  <a:cubicBezTo>
                    <a:pt x="7113" y="14044"/>
                    <a:pt x="6779" y="13952"/>
                    <a:pt x="6414" y="13861"/>
                  </a:cubicBezTo>
                  <a:cubicBezTo>
                    <a:pt x="6049" y="13740"/>
                    <a:pt x="5715" y="13588"/>
                    <a:pt x="5411" y="13375"/>
                  </a:cubicBezTo>
                  <a:cubicBezTo>
                    <a:pt x="5046" y="13132"/>
                    <a:pt x="4712" y="12858"/>
                    <a:pt x="4438" y="12524"/>
                  </a:cubicBezTo>
                  <a:cubicBezTo>
                    <a:pt x="4349" y="12384"/>
                    <a:pt x="4207" y="12319"/>
                    <a:pt x="4070" y="12319"/>
                  </a:cubicBezTo>
                  <a:cubicBezTo>
                    <a:pt x="3879" y="12319"/>
                    <a:pt x="3696" y="12446"/>
                    <a:pt x="3678" y="12676"/>
                  </a:cubicBezTo>
                  <a:cubicBezTo>
                    <a:pt x="3648" y="13041"/>
                    <a:pt x="4286" y="13952"/>
                    <a:pt x="5411" y="14621"/>
                  </a:cubicBezTo>
                  <a:cubicBezTo>
                    <a:pt x="6566" y="15320"/>
                    <a:pt x="4499" y="15594"/>
                    <a:pt x="3770" y="15746"/>
                  </a:cubicBezTo>
                  <a:cubicBezTo>
                    <a:pt x="3040" y="15898"/>
                    <a:pt x="760" y="16384"/>
                    <a:pt x="639" y="16658"/>
                  </a:cubicBezTo>
                  <a:cubicBezTo>
                    <a:pt x="465" y="16956"/>
                    <a:pt x="678" y="17214"/>
                    <a:pt x="1162" y="17214"/>
                  </a:cubicBezTo>
                  <a:cubicBezTo>
                    <a:pt x="1268" y="17214"/>
                    <a:pt x="1388" y="17202"/>
                    <a:pt x="1520" y="17174"/>
                  </a:cubicBezTo>
                  <a:cubicBezTo>
                    <a:pt x="1984" y="17078"/>
                    <a:pt x="3060" y="16932"/>
                    <a:pt x="3791" y="16932"/>
                  </a:cubicBezTo>
                  <a:cubicBezTo>
                    <a:pt x="4212" y="16932"/>
                    <a:pt x="4518" y="16980"/>
                    <a:pt x="4530" y="17114"/>
                  </a:cubicBezTo>
                  <a:cubicBezTo>
                    <a:pt x="4590" y="17509"/>
                    <a:pt x="821" y="18117"/>
                    <a:pt x="821" y="18117"/>
                  </a:cubicBezTo>
                  <a:cubicBezTo>
                    <a:pt x="821" y="18117"/>
                    <a:pt x="1" y="18117"/>
                    <a:pt x="31" y="18573"/>
                  </a:cubicBezTo>
                  <a:cubicBezTo>
                    <a:pt x="58" y="18828"/>
                    <a:pt x="433" y="18919"/>
                    <a:pt x="955" y="18919"/>
                  </a:cubicBezTo>
                  <a:cubicBezTo>
                    <a:pt x="2171" y="18919"/>
                    <a:pt x="4183" y="18424"/>
                    <a:pt x="4438" y="18360"/>
                  </a:cubicBezTo>
                  <a:cubicBezTo>
                    <a:pt x="4456" y="18356"/>
                    <a:pt x="4474" y="18354"/>
                    <a:pt x="4490" y="18354"/>
                  </a:cubicBezTo>
                  <a:cubicBezTo>
                    <a:pt x="4718" y="18354"/>
                    <a:pt x="4755" y="18729"/>
                    <a:pt x="4499" y="18785"/>
                  </a:cubicBezTo>
                  <a:cubicBezTo>
                    <a:pt x="4226" y="18846"/>
                    <a:pt x="730" y="19302"/>
                    <a:pt x="791" y="20153"/>
                  </a:cubicBezTo>
                  <a:cubicBezTo>
                    <a:pt x="802" y="20274"/>
                    <a:pt x="927" y="20322"/>
                    <a:pt x="1126" y="20322"/>
                  </a:cubicBezTo>
                  <a:cubicBezTo>
                    <a:pt x="1871" y="20322"/>
                    <a:pt x="3665" y="19653"/>
                    <a:pt x="4529" y="19653"/>
                  </a:cubicBezTo>
                  <a:cubicBezTo>
                    <a:pt x="4651" y="19653"/>
                    <a:pt x="4754" y="19667"/>
                    <a:pt x="4833" y="19697"/>
                  </a:cubicBezTo>
                  <a:cubicBezTo>
                    <a:pt x="5593" y="20001"/>
                    <a:pt x="2280" y="20487"/>
                    <a:pt x="2371" y="21095"/>
                  </a:cubicBezTo>
                  <a:cubicBezTo>
                    <a:pt x="2387" y="21217"/>
                    <a:pt x="2409" y="21316"/>
                    <a:pt x="2660" y="21316"/>
                  </a:cubicBezTo>
                  <a:cubicBezTo>
                    <a:pt x="2911" y="21316"/>
                    <a:pt x="3390" y="21217"/>
                    <a:pt x="4317" y="20943"/>
                  </a:cubicBezTo>
                  <a:cubicBezTo>
                    <a:pt x="5654" y="20487"/>
                    <a:pt x="6931" y="19940"/>
                    <a:pt x="8207" y="19332"/>
                  </a:cubicBezTo>
                  <a:lnTo>
                    <a:pt x="8207" y="19363"/>
                  </a:lnTo>
                  <a:lnTo>
                    <a:pt x="20062" y="15229"/>
                  </a:lnTo>
                  <a:cubicBezTo>
                    <a:pt x="23192" y="14135"/>
                    <a:pt x="25290" y="11156"/>
                    <a:pt x="25229" y="7843"/>
                  </a:cubicBezTo>
                  <a:lnTo>
                    <a:pt x="25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2"/>
            <p:cNvSpPr/>
            <p:nvPr/>
          </p:nvSpPr>
          <p:spPr>
            <a:xfrm>
              <a:off x="7207530" y="3705841"/>
              <a:ext cx="59965" cy="218941"/>
            </a:xfrm>
            <a:custGeom>
              <a:avLst/>
              <a:gdLst/>
              <a:ahLst/>
              <a:cxnLst/>
              <a:rect l="l" t="t" r="r" b="b"/>
              <a:pathLst>
                <a:path w="2706" h="9880" extrusionOk="0">
                  <a:moveTo>
                    <a:pt x="61" y="1"/>
                  </a:moveTo>
                  <a:cubicBezTo>
                    <a:pt x="31" y="122"/>
                    <a:pt x="0" y="274"/>
                    <a:pt x="31" y="426"/>
                  </a:cubicBezTo>
                  <a:cubicBezTo>
                    <a:pt x="0" y="791"/>
                    <a:pt x="0" y="1156"/>
                    <a:pt x="31" y="1520"/>
                  </a:cubicBezTo>
                  <a:cubicBezTo>
                    <a:pt x="31" y="1764"/>
                    <a:pt x="61" y="2007"/>
                    <a:pt x="91" y="2280"/>
                  </a:cubicBezTo>
                  <a:cubicBezTo>
                    <a:pt x="122" y="2554"/>
                    <a:pt x="152" y="2858"/>
                    <a:pt x="213" y="3162"/>
                  </a:cubicBezTo>
                  <a:cubicBezTo>
                    <a:pt x="335" y="3830"/>
                    <a:pt x="517" y="4469"/>
                    <a:pt x="730" y="5107"/>
                  </a:cubicBezTo>
                  <a:cubicBezTo>
                    <a:pt x="1216" y="6475"/>
                    <a:pt x="1733" y="7660"/>
                    <a:pt x="2098" y="8511"/>
                  </a:cubicBezTo>
                  <a:lnTo>
                    <a:pt x="2523" y="9514"/>
                  </a:lnTo>
                  <a:cubicBezTo>
                    <a:pt x="2584" y="9636"/>
                    <a:pt x="2645" y="9758"/>
                    <a:pt x="2705" y="9879"/>
                  </a:cubicBezTo>
                  <a:cubicBezTo>
                    <a:pt x="2705" y="9758"/>
                    <a:pt x="2675" y="9636"/>
                    <a:pt x="2614" y="9514"/>
                  </a:cubicBezTo>
                  <a:cubicBezTo>
                    <a:pt x="2523" y="9271"/>
                    <a:pt x="2401" y="8906"/>
                    <a:pt x="2219" y="8451"/>
                  </a:cubicBezTo>
                  <a:cubicBezTo>
                    <a:pt x="1885" y="7599"/>
                    <a:pt x="1398" y="6384"/>
                    <a:pt x="942" y="5046"/>
                  </a:cubicBezTo>
                  <a:cubicBezTo>
                    <a:pt x="730" y="4408"/>
                    <a:pt x="547" y="3770"/>
                    <a:pt x="426" y="3131"/>
                  </a:cubicBezTo>
                  <a:cubicBezTo>
                    <a:pt x="335" y="2827"/>
                    <a:pt x="304" y="2523"/>
                    <a:pt x="274" y="2250"/>
                  </a:cubicBezTo>
                  <a:cubicBezTo>
                    <a:pt x="213" y="2007"/>
                    <a:pt x="183" y="1733"/>
                    <a:pt x="183" y="1490"/>
                  </a:cubicBezTo>
                  <a:cubicBezTo>
                    <a:pt x="122" y="1034"/>
                    <a:pt x="122" y="669"/>
                    <a:pt x="91" y="396"/>
                  </a:cubicBezTo>
                  <a:cubicBezTo>
                    <a:pt x="91" y="274"/>
                    <a:pt x="91" y="122"/>
                    <a:pt x="61" y="1"/>
                  </a:cubicBezTo>
                  <a:close/>
                </a:path>
              </a:pathLst>
            </a:custGeom>
            <a:solidFill>
              <a:srgbClr val="444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122"/>
          <p:cNvGrpSpPr/>
          <p:nvPr/>
        </p:nvGrpSpPr>
        <p:grpSpPr>
          <a:xfrm>
            <a:off x="2335262" y="1331528"/>
            <a:ext cx="1080563" cy="2850680"/>
            <a:chOff x="-1030522" y="-562645"/>
            <a:chExt cx="2937109" cy="7788744"/>
          </a:xfrm>
        </p:grpSpPr>
        <p:sp>
          <p:nvSpPr>
            <p:cNvPr id="3612" name="Google Shape;3612;p122"/>
            <p:cNvSpPr/>
            <p:nvPr/>
          </p:nvSpPr>
          <p:spPr>
            <a:xfrm rot="513443">
              <a:off x="-857629" y="1173369"/>
              <a:ext cx="1156201" cy="2410337"/>
            </a:xfrm>
            <a:custGeom>
              <a:avLst/>
              <a:gdLst/>
              <a:ahLst/>
              <a:cxnLst/>
              <a:rect l="l" t="t" r="r" b="b"/>
              <a:pathLst>
                <a:path w="20306" h="42332" extrusionOk="0">
                  <a:moveTo>
                    <a:pt x="3162" y="1"/>
                  </a:moveTo>
                  <a:cubicBezTo>
                    <a:pt x="3162" y="1"/>
                    <a:pt x="0" y="13831"/>
                    <a:pt x="183" y="20639"/>
                  </a:cubicBezTo>
                  <a:cubicBezTo>
                    <a:pt x="274" y="24986"/>
                    <a:pt x="12159" y="36931"/>
                    <a:pt x="12159" y="36931"/>
                  </a:cubicBezTo>
                  <a:cubicBezTo>
                    <a:pt x="12827" y="38238"/>
                    <a:pt x="13526" y="39485"/>
                    <a:pt x="14317" y="40701"/>
                  </a:cubicBezTo>
                  <a:cubicBezTo>
                    <a:pt x="15171" y="41884"/>
                    <a:pt x="15489" y="42151"/>
                    <a:pt x="15656" y="42151"/>
                  </a:cubicBezTo>
                  <a:cubicBezTo>
                    <a:pt x="15721" y="42151"/>
                    <a:pt x="15764" y="42111"/>
                    <a:pt x="15806" y="42068"/>
                  </a:cubicBezTo>
                  <a:cubicBezTo>
                    <a:pt x="16241" y="41633"/>
                    <a:pt x="14075" y="39316"/>
                    <a:pt x="14588" y="39316"/>
                  </a:cubicBezTo>
                  <a:cubicBezTo>
                    <a:pt x="14613" y="39316"/>
                    <a:pt x="14644" y="39322"/>
                    <a:pt x="14682" y="39333"/>
                  </a:cubicBezTo>
                  <a:cubicBezTo>
                    <a:pt x="15473" y="39559"/>
                    <a:pt x="17025" y="42331"/>
                    <a:pt x="17606" y="42331"/>
                  </a:cubicBezTo>
                  <a:cubicBezTo>
                    <a:pt x="17650" y="42331"/>
                    <a:pt x="17689" y="42315"/>
                    <a:pt x="17721" y="42281"/>
                  </a:cubicBezTo>
                  <a:cubicBezTo>
                    <a:pt x="18329" y="41612"/>
                    <a:pt x="15776" y="39029"/>
                    <a:pt x="15563" y="38786"/>
                  </a:cubicBezTo>
                  <a:cubicBezTo>
                    <a:pt x="15401" y="38624"/>
                    <a:pt x="15556" y="38409"/>
                    <a:pt x="15719" y="38409"/>
                  </a:cubicBezTo>
                  <a:cubicBezTo>
                    <a:pt x="15771" y="38409"/>
                    <a:pt x="15823" y="38431"/>
                    <a:pt x="15867" y="38482"/>
                  </a:cubicBezTo>
                  <a:cubicBezTo>
                    <a:pt x="16089" y="38786"/>
                    <a:pt x="18307" y="41542"/>
                    <a:pt x="19134" y="41542"/>
                  </a:cubicBezTo>
                  <a:cubicBezTo>
                    <a:pt x="19214" y="41542"/>
                    <a:pt x="19281" y="41517"/>
                    <a:pt x="19332" y="41460"/>
                  </a:cubicBezTo>
                  <a:cubicBezTo>
                    <a:pt x="19666" y="41126"/>
                    <a:pt x="18998" y="40609"/>
                    <a:pt x="18998" y="40609"/>
                  </a:cubicBezTo>
                  <a:cubicBezTo>
                    <a:pt x="18998" y="40609"/>
                    <a:pt x="16292" y="37691"/>
                    <a:pt x="16566" y="37418"/>
                  </a:cubicBezTo>
                  <a:cubicBezTo>
                    <a:pt x="16591" y="37392"/>
                    <a:pt x="16626" y="37381"/>
                    <a:pt x="16669" y="37381"/>
                  </a:cubicBezTo>
                  <a:cubicBezTo>
                    <a:pt x="17136" y="37381"/>
                    <a:pt x="18555" y="38806"/>
                    <a:pt x="19028" y="39363"/>
                  </a:cubicBezTo>
                  <a:cubicBezTo>
                    <a:pt x="19302" y="39685"/>
                    <a:pt x="19558" y="39828"/>
                    <a:pt x="19753" y="39828"/>
                  </a:cubicBezTo>
                  <a:cubicBezTo>
                    <a:pt x="19925" y="39828"/>
                    <a:pt x="20049" y="39715"/>
                    <a:pt x="20092" y="39515"/>
                  </a:cubicBezTo>
                  <a:cubicBezTo>
                    <a:pt x="20153" y="39211"/>
                    <a:pt x="18603" y="37357"/>
                    <a:pt x="18086" y="36779"/>
                  </a:cubicBezTo>
                  <a:cubicBezTo>
                    <a:pt x="17593" y="36229"/>
                    <a:pt x="16243" y="34793"/>
                    <a:pt x="17279" y="34793"/>
                  </a:cubicBezTo>
                  <a:cubicBezTo>
                    <a:pt x="17330" y="34793"/>
                    <a:pt x="17386" y="34797"/>
                    <a:pt x="17448" y="34804"/>
                  </a:cubicBezTo>
                  <a:cubicBezTo>
                    <a:pt x="17696" y="34838"/>
                    <a:pt x="17936" y="34853"/>
                    <a:pt x="18164" y="34853"/>
                  </a:cubicBezTo>
                  <a:cubicBezTo>
                    <a:pt x="19161" y="34853"/>
                    <a:pt x="19919" y="34565"/>
                    <a:pt x="20092" y="34317"/>
                  </a:cubicBezTo>
                  <a:cubicBezTo>
                    <a:pt x="20306" y="34050"/>
                    <a:pt x="20049" y="33688"/>
                    <a:pt x="19736" y="33688"/>
                  </a:cubicBezTo>
                  <a:cubicBezTo>
                    <a:pt x="19693" y="33688"/>
                    <a:pt x="19649" y="33695"/>
                    <a:pt x="19606" y="33710"/>
                  </a:cubicBezTo>
                  <a:cubicBezTo>
                    <a:pt x="19264" y="33778"/>
                    <a:pt x="18922" y="33812"/>
                    <a:pt x="18580" y="33812"/>
                  </a:cubicBezTo>
                  <a:cubicBezTo>
                    <a:pt x="18466" y="33812"/>
                    <a:pt x="18352" y="33808"/>
                    <a:pt x="18238" y="33801"/>
                  </a:cubicBezTo>
                  <a:cubicBezTo>
                    <a:pt x="17873" y="33770"/>
                    <a:pt x="17508" y="33679"/>
                    <a:pt x="17144" y="33558"/>
                  </a:cubicBezTo>
                  <a:lnTo>
                    <a:pt x="16718" y="33375"/>
                  </a:lnTo>
                  <a:cubicBezTo>
                    <a:pt x="16049" y="33071"/>
                    <a:pt x="15502" y="32615"/>
                    <a:pt x="15107" y="32038"/>
                  </a:cubicBezTo>
                  <a:cubicBezTo>
                    <a:pt x="13314" y="29454"/>
                    <a:pt x="8025" y="21612"/>
                    <a:pt x="7265" y="19910"/>
                  </a:cubicBezTo>
                  <a:cubicBezTo>
                    <a:pt x="6383" y="17843"/>
                    <a:pt x="9697" y="2129"/>
                    <a:pt x="9697" y="2129"/>
                  </a:cubicBezTo>
                  <a:lnTo>
                    <a:pt x="3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122"/>
            <p:cNvGrpSpPr/>
            <p:nvPr/>
          </p:nvGrpSpPr>
          <p:grpSpPr>
            <a:xfrm>
              <a:off x="-381494" y="-562645"/>
              <a:ext cx="2288082" cy="7788744"/>
              <a:chOff x="-888363" y="1546682"/>
              <a:chExt cx="890477" cy="3031111"/>
            </a:xfrm>
          </p:grpSpPr>
          <p:sp>
            <p:nvSpPr>
              <p:cNvPr id="3614" name="Google Shape;3614;p122"/>
              <p:cNvSpPr/>
              <p:nvPr/>
            </p:nvSpPr>
            <p:spPr>
              <a:xfrm>
                <a:off x="-318518" y="1853891"/>
                <a:ext cx="320633" cy="650396"/>
              </a:xfrm>
              <a:custGeom>
                <a:avLst/>
                <a:gdLst/>
                <a:ahLst/>
                <a:cxnLst/>
                <a:rect l="l" t="t" r="r" b="b"/>
                <a:pathLst>
                  <a:path w="14469" h="29350" extrusionOk="0">
                    <a:moveTo>
                      <a:pt x="6878" y="1"/>
                    </a:moveTo>
                    <a:cubicBezTo>
                      <a:pt x="6855" y="1"/>
                      <a:pt x="6832" y="4"/>
                      <a:pt x="6809" y="12"/>
                    </a:cubicBezTo>
                    <a:cubicBezTo>
                      <a:pt x="6383" y="164"/>
                      <a:pt x="6718" y="893"/>
                      <a:pt x="6718" y="893"/>
                    </a:cubicBezTo>
                    <a:cubicBezTo>
                      <a:pt x="6718" y="893"/>
                      <a:pt x="7721" y="4480"/>
                      <a:pt x="7356" y="4602"/>
                    </a:cubicBezTo>
                    <a:cubicBezTo>
                      <a:pt x="7348" y="4603"/>
                      <a:pt x="7341" y="4604"/>
                      <a:pt x="7333" y="4604"/>
                    </a:cubicBezTo>
                    <a:cubicBezTo>
                      <a:pt x="6963" y="4604"/>
                      <a:pt x="6319" y="2581"/>
                      <a:pt x="6171" y="1896"/>
                    </a:cubicBezTo>
                    <a:cubicBezTo>
                      <a:pt x="6045" y="1392"/>
                      <a:pt x="5802" y="1134"/>
                      <a:pt x="5584" y="1134"/>
                    </a:cubicBezTo>
                    <a:cubicBezTo>
                      <a:pt x="5487" y="1134"/>
                      <a:pt x="5395" y="1185"/>
                      <a:pt x="5320" y="1288"/>
                    </a:cubicBezTo>
                    <a:cubicBezTo>
                      <a:pt x="5137" y="1501"/>
                      <a:pt x="5624" y="3720"/>
                      <a:pt x="5806" y="4450"/>
                    </a:cubicBezTo>
                    <a:cubicBezTo>
                      <a:pt x="5959" y="5038"/>
                      <a:pt x="6371" y="6507"/>
                      <a:pt x="5883" y="6507"/>
                    </a:cubicBezTo>
                    <a:cubicBezTo>
                      <a:pt x="5791" y="6507"/>
                      <a:pt x="5666" y="6455"/>
                      <a:pt x="5502" y="6334"/>
                    </a:cubicBezTo>
                    <a:cubicBezTo>
                      <a:pt x="4663" y="5735"/>
                      <a:pt x="3804" y="5495"/>
                      <a:pt x="3330" y="5495"/>
                    </a:cubicBezTo>
                    <a:cubicBezTo>
                      <a:pt x="3203" y="5495"/>
                      <a:pt x="3104" y="5512"/>
                      <a:pt x="3040" y="5544"/>
                    </a:cubicBezTo>
                    <a:cubicBezTo>
                      <a:pt x="2706" y="5696"/>
                      <a:pt x="2827" y="6182"/>
                      <a:pt x="3192" y="6273"/>
                    </a:cubicBezTo>
                    <a:cubicBezTo>
                      <a:pt x="3617" y="6395"/>
                      <a:pt x="4013" y="6577"/>
                      <a:pt x="4377" y="6820"/>
                    </a:cubicBezTo>
                    <a:cubicBezTo>
                      <a:pt x="4681" y="7003"/>
                      <a:pt x="4924" y="7246"/>
                      <a:pt x="5168" y="7489"/>
                    </a:cubicBezTo>
                    <a:cubicBezTo>
                      <a:pt x="5745" y="8067"/>
                      <a:pt x="6140" y="8766"/>
                      <a:pt x="6323" y="9526"/>
                    </a:cubicBezTo>
                    <a:lnTo>
                      <a:pt x="8694" y="21775"/>
                    </a:lnTo>
                    <a:lnTo>
                      <a:pt x="5046" y="17216"/>
                    </a:lnTo>
                    <a:lnTo>
                      <a:pt x="0" y="21684"/>
                    </a:lnTo>
                    <a:cubicBezTo>
                      <a:pt x="2007" y="24146"/>
                      <a:pt x="4256" y="26395"/>
                      <a:pt x="6748" y="28371"/>
                    </a:cubicBezTo>
                    <a:cubicBezTo>
                      <a:pt x="7603" y="29044"/>
                      <a:pt x="8581" y="29350"/>
                      <a:pt x="9539" y="29350"/>
                    </a:cubicBezTo>
                    <a:cubicBezTo>
                      <a:pt x="11780" y="29350"/>
                      <a:pt x="13912" y="27674"/>
                      <a:pt x="14104" y="25119"/>
                    </a:cubicBezTo>
                    <a:cubicBezTo>
                      <a:pt x="14469" y="19100"/>
                      <a:pt x="11885" y="10255"/>
                      <a:pt x="11156" y="7945"/>
                    </a:cubicBezTo>
                    <a:lnTo>
                      <a:pt x="11034" y="7428"/>
                    </a:lnTo>
                    <a:cubicBezTo>
                      <a:pt x="10639" y="5513"/>
                      <a:pt x="10821" y="3933"/>
                      <a:pt x="10669" y="2930"/>
                    </a:cubicBezTo>
                    <a:cubicBezTo>
                      <a:pt x="10437" y="1332"/>
                      <a:pt x="10293" y="1089"/>
                      <a:pt x="10125" y="1089"/>
                    </a:cubicBezTo>
                    <a:cubicBezTo>
                      <a:pt x="10094" y="1089"/>
                      <a:pt x="10063" y="1097"/>
                      <a:pt x="10031" y="1106"/>
                    </a:cubicBezTo>
                    <a:cubicBezTo>
                      <a:pt x="9502" y="1273"/>
                      <a:pt x="10223" y="3942"/>
                      <a:pt x="9880" y="3942"/>
                    </a:cubicBezTo>
                    <a:cubicBezTo>
                      <a:pt x="9848" y="3942"/>
                      <a:pt x="9808" y="3920"/>
                      <a:pt x="9757" y="3872"/>
                    </a:cubicBezTo>
                    <a:cubicBezTo>
                      <a:pt x="9197" y="3312"/>
                      <a:pt x="9095" y="93"/>
                      <a:pt x="8562" y="93"/>
                    </a:cubicBezTo>
                    <a:cubicBezTo>
                      <a:pt x="8546" y="93"/>
                      <a:pt x="8529" y="97"/>
                      <a:pt x="8511" y="103"/>
                    </a:cubicBezTo>
                    <a:cubicBezTo>
                      <a:pt x="7721" y="346"/>
                      <a:pt x="8724" y="3659"/>
                      <a:pt x="8815" y="3933"/>
                    </a:cubicBezTo>
                    <a:cubicBezTo>
                      <a:pt x="8850" y="4092"/>
                      <a:pt x="8732" y="4189"/>
                      <a:pt x="8614" y="4189"/>
                    </a:cubicBezTo>
                    <a:cubicBezTo>
                      <a:pt x="8530" y="4189"/>
                      <a:pt x="8445" y="4139"/>
                      <a:pt x="8420" y="4024"/>
                    </a:cubicBezTo>
                    <a:cubicBezTo>
                      <a:pt x="8361" y="3670"/>
                      <a:pt x="7616" y="1"/>
                      <a:pt x="6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2"/>
              <p:cNvSpPr/>
              <p:nvPr/>
            </p:nvSpPr>
            <p:spPr>
              <a:xfrm>
                <a:off x="-173703" y="2003005"/>
                <a:ext cx="68053" cy="24930"/>
              </a:xfrm>
              <a:custGeom>
                <a:avLst/>
                <a:gdLst/>
                <a:ahLst/>
                <a:cxnLst/>
                <a:rect l="l" t="t" r="r" b="b"/>
                <a:pathLst>
                  <a:path w="3071" h="1125" extrusionOk="0">
                    <a:moveTo>
                      <a:pt x="548" y="0"/>
                    </a:moveTo>
                    <a:cubicBezTo>
                      <a:pt x="365" y="0"/>
                      <a:pt x="152" y="61"/>
                      <a:pt x="0" y="152"/>
                    </a:cubicBezTo>
                    <a:cubicBezTo>
                      <a:pt x="0" y="158"/>
                      <a:pt x="9" y="161"/>
                      <a:pt x="25" y="161"/>
                    </a:cubicBezTo>
                    <a:cubicBezTo>
                      <a:pt x="90" y="161"/>
                      <a:pt x="280" y="122"/>
                      <a:pt x="548" y="122"/>
                    </a:cubicBezTo>
                    <a:cubicBezTo>
                      <a:pt x="973" y="122"/>
                      <a:pt x="1399" y="274"/>
                      <a:pt x="1763" y="517"/>
                    </a:cubicBezTo>
                    <a:cubicBezTo>
                      <a:pt x="1946" y="639"/>
                      <a:pt x="2098" y="790"/>
                      <a:pt x="2219" y="973"/>
                    </a:cubicBezTo>
                    <a:lnTo>
                      <a:pt x="2311" y="1125"/>
                    </a:lnTo>
                    <a:lnTo>
                      <a:pt x="2341" y="973"/>
                    </a:lnTo>
                    <a:cubicBezTo>
                      <a:pt x="2402" y="699"/>
                      <a:pt x="2554" y="456"/>
                      <a:pt x="2766" y="274"/>
                    </a:cubicBezTo>
                    <a:cubicBezTo>
                      <a:pt x="2949" y="152"/>
                      <a:pt x="3070" y="91"/>
                      <a:pt x="3070" y="91"/>
                    </a:cubicBezTo>
                    <a:cubicBezTo>
                      <a:pt x="3040" y="91"/>
                      <a:pt x="2918" y="91"/>
                      <a:pt x="2736" y="213"/>
                    </a:cubicBezTo>
                    <a:cubicBezTo>
                      <a:pt x="2510" y="339"/>
                      <a:pt x="2346" y="548"/>
                      <a:pt x="2261" y="789"/>
                    </a:cubicBezTo>
                    <a:lnTo>
                      <a:pt x="2261" y="789"/>
                    </a:lnTo>
                    <a:cubicBezTo>
                      <a:pt x="2147" y="629"/>
                      <a:pt x="2001" y="493"/>
                      <a:pt x="1855" y="395"/>
                    </a:cubicBezTo>
                    <a:cubicBezTo>
                      <a:pt x="1459" y="122"/>
                      <a:pt x="1004" y="0"/>
                      <a:pt x="548"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2"/>
              <p:cNvSpPr/>
              <p:nvPr/>
            </p:nvSpPr>
            <p:spPr>
              <a:xfrm>
                <a:off x="-727370" y="1573031"/>
                <a:ext cx="281565" cy="489248"/>
              </a:xfrm>
              <a:custGeom>
                <a:avLst/>
                <a:gdLst/>
                <a:ahLst/>
                <a:cxnLst/>
                <a:rect l="l" t="t" r="r" b="b"/>
                <a:pathLst>
                  <a:path w="12706" h="22078" extrusionOk="0">
                    <a:moveTo>
                      <a:pt x="6436" y="1"/>
                    </a:moveTo>
                    <a:cubicBezTo>
                      <a:pt x="3330" y="1"/>
                      <a:pt x="691" y="2374"/>
                      <a:pt x="456" y="5512"/>
                    </a:cubicBezTo>
                    <a:cubicBezTo>
                      <a:pt x="213" y="8460"/>
                      <a:pt x="0" y="11713"/>
                      <a:pt x="0" y="13293"/>
                    </a:cubicBezTo>
                    <a:cubicBezTo>
                      <a:pt x="61" y="16515"/>
                      <a:pt x="3283" y="17032"/>
                      <a:pt x="3283" y="17032"/>
                    </a:cubicBezTo>
                    <a:cubicBezTo>
                      <a:pt x="3283" y="17032"/>
                      <a:pt x="3253" y="20558"/>
                      <a:pt x="3283" y="21470"/>
                    </a:cubicBezTo>
                    <a:lnTo>
                      <a:pt x="11064" y="22077"/>
                    </a:lnTo>
                    <a:lnTo>
                      <a:pt x="12402" y="6515"/>
                    </a:lnTo>
                    <a:cubicBezTo>
                      <a:pt x="12706" y="3141"/>
                      <a:pt x="10152" y="193"/>
                      <a:pt x="6778" y="10"/>
                    </a:cubicBezTo>
                    <a:cubicBezTo>
                      <a:pt x="6664" y="4"/>
                      <a:pt x="6549" y="1"/>
                      <a:pt x="6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2"/>
              <p:cNvSpPr/>
              <p:nvPr/>
            </p:nvSpPr>
            <p:spPr>
              <a:xfrm>
                <a:off x="-654641" y="1922826"/>
                <a:ext cx="93648" cy="45760"/>
              </a:xfrm>
              <a:custGeom>
                <a:avLst/>
                <a:gdLst/>
                <a:ahLst/>
                <a:cxnLst/>
                <a:rect l="l" t="t" r="r" b="b"/>
                <a:pathLst>
                  <a:path w="4226" h="2065" extrusionOk="0">
                    <a:moveTo>
                      <a:pt x="4226" y="1"/>
                    </a:moveTo>
                    <a:lnTo>
                      <a:pt x="4226" y="1"/>
                    </a:lnTo>
                    <a:cubicBezTo>
                      <a:pt x="3021" y="764"/>
                      <a:pt x="1590" y="1187"/>
                      <a:pt x="150" y="1187"/>
                    </a:cubicBezTo>
                    <a:cubicBezTo>
                      <a:pt x="101" y="1187"/>
                      <a:pt x="51" y="1187"/>
                      <a:pt x="1" y="1186"/>
                    </a:cubicBezTo>
                    <a:lnTo>
                      <a:pt x="1" y="2037"/>
                    </a:lnTo>
                    <a:cubicBezTo>
                      <a:pt x="197" y="2056"/>
                      <a:pt x="386" y="2064"/>
                      <a:pt x="566" y="2064"/>
                    </a:cubicBezTo>
                    <a:cubicBezTo>
                      <a:pt x="3341" y="2064"/>
                      <a:pt x="4226" y="1"/>
                      <a:pt x="4226"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2"/>
              <p:cNvSpPr/>
              <p:nvPr/>
            </p:nvSpPr>
            <p:spPr>
              <a:xfrm>
                <a:off x="-691670" y="1733558"/>
                <a:ext cx="20232" cy="19634"/>
              </a:xfrm>
              <a:custGeom>
                <a:avLst/>
                <a:gdLst/>
                <a:ahLst/>
                <a:cxnLst/>
                <a:rect l="l" t="t" r="r" b="b"/>
                <a:pathLst>
                  <a:path w="913" h="886" extrusionOk="0">
                    <a:moveTo>
                      <a:pt x="486" y="0"/>
                    </a:moveTo>
                    <a:cubicBezTo>
                      <a:pt x="213" y="0"/>
                      <a:pt x="0" y="183"/>
                      <a:pt x="0" y="426"/>
                    </a:cubicBezTo>
                    <a:cubicBezTo>
                      <a:pt x="0" y="669"/>
                      <a:pt x="183" y="882"/>
                      <a:pt x="456" y="882"/>
                    </a:cubicBezTo>
                    <a:cubicBezTo>
                      <a:pt x="474" y="884"/>
                      <a:pt x="492" y="885"/>
                      <a:pt x="509" y="885"/>
                    </a:cubicBezTo>
                    <a:cubicBezTo>
                      <a:pt x="729" y="885"/>
                      <a:pt x="912" y="712"/>
                      <a:pt x="912" y="487"/>
                    </a:cubicBezTo>
                    <a:cubicBezTo>
                      <a:pt x="912" y="244"/>
                      <a:pt x="730" y="31"/>
                      <a:pt x="4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2"/>
              <p:cNvSpPr/>
              <p:nvPr/>
            </p:nvSpPr>
            <p:spPr>
              <a:xfrm>
                <a:off x="-702462" y="1720749"/>
                <a:ext cx="42459" cy="10991"/>
              </a:xfrm>
              <a:custGeom>
                <a:avLst/>
                <a:gdLst/>
                <a:ahLst/>
                <a:cxnLst/>
                <a:rect l="l" t="t" r="r" b="b"/>
                <a:pathLst>
                  <a:path w="1916" h="496" extrusionOk="0">
                    <a:moveTo>
                      <a:pt x="943" y="1"/>
                    </a:moveTo>
                    <a:cubicBezTo>
                      <a:pt x="670" y="1"/>
                      <a:pt x="426" y="92"/>
                      <a:pt x="214" y="244"/>
                    </a:cubicBezTo>
                    <a:cubicBezTo>
                      <a:pt x="62" y="366"/>
                      <a:pt x="1" y="457"/>
                      <a:pt x="31" y="487"/>
                    </a:cubicBezTo>
                    <a:cubicBezTo>
                      <a:pt x="37" y="493"/>
                      <a:pt x="46" y="496"/>
                      <a:pt x="58" y="496"/>
                    </a:cubicBezTo>
                    <a:cubicBezTo>
                      <a:pt x="161" y="496"/>
                      <a:pt x="478" y="274"/>
                      <a:pt x="943" y="274"/>
                    </a:cubicBezTo>
                    <a:cubicBezTo>
                      <a:pt x="1381" y="274"/>
                      <a:pt x="1720" y="496"/>
                      <a:pt x="1828" y="496"/>
                    </a:cubicBezTo>
                    <a:cubicBezTo>
                      <a:pt x="1840" y="496"/>
                      <a:pt x="1849" y="493"/>
                      <a:pt x="1855" y="487"/>
                    </a:cubicBezTo>
                    <a:cubicBezTo>
                      <a:pt x="1916" y="426"/>
                      <a:pt x="1825" y="335"/>
                      <a:pt x="1673" y="214"/>
                    </a:cubicBezTo>
                    <a:cubicBezTo>
                      <a:pt x="1460" y="92"/>
                      <a:pt x="1186" y="1"/>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2"/>
              <p:cNvSpPr/>
              <p:nvPr/>
            </p:nvSpPr>
            <p:spPr>
              <a:xfrm>
                <a:off x="-581203" y="1736239"/>
                <a:ext cx="20210" cy="19634"/>
              </a:xfrm>
              <a:custGeom>
                <a:avLst/>
                <a:gdLst/>
                <a:ahLst/>
                <a:cxnLst/>
                <a:rect l="l" t="t" r="r" b="b"/>
                <a:pathLst>
                  <a:path w="912" h="886" extrusionOk="0">
                    <a:moveTo>
                      <a:pt x="486" y="1"/>
                    </a:moveTo>
                    <a:cubicBezTo>
                      <a:pt x="243" y="1"/>
                      <a:pt x="0" y="183"/>
                      <a:pt x="0" y="426"/>
                    </a:cubicBezTo>
                    <a:cubicBezTo>
                      <a:pt x="0" y="670"/>
                      <a:pt x="182" y="882"/>
                      <a:pt x="456" y="882"/>
                    </a:cubicBezTo>
                    <a:cubicBezTo>
                      <a:pt x="474" y="885"/>
                      <a:pt x="492" y="886"/>
                      <a:pt x="509" y="886"/>
                    </a:cubicBezTo>
                    <a:cubicBezTo>
                      <a:pt x="729" y="886"/>
                      <a:pt x="912" y="713"/>
                      <a:pt x="912" y="487"/>
                    </a:cubicBezTo>
                    <a:cubicBezTo>
                      <a:pt x="912" y="214"/>
                      <a:pt x="730" y="31"/>
                      <a:pt x="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2"/>
              <p:cNvSpPr/>
              <p:nvPr/>
            </p:nvSpPr>
            <p:spPr>
              <a:xfrm>
                <a:off x="-594011" y="1722788"/>
                <a:ext cx="42459" cy="11014"/>
              </a:xfrm>
              <a:custGeom>
                <a:avLst/>
                <a:gdLst/>
                <a:ahLst/>
                <a:cxnLst/>
                <a:rect l="l" t="t" r="r" b="b"/>
                <a:pathLst>
                  <a:path w="1916" h="497" extrusionOk="0">
                    <a:moveTo>
                      <a:pt x="943" y="0"/>
                    </a:moveTo>
                    <a:cubicBezTo>
                      <a:pt x="669" y="0"/>
                      <a:pt x="426" y="91"/>
                      <a:pt x="213" y="243"/>
                    </a:cubicBezTo>
                    <a:cubicBezTo>
                      <a:pt x="61" y="365"/>
                      <a:pt x="1" y="456"/>
                      <a:pt x="31" y="486"/>
                    </a:cubicBezTo>
                    <a:cubicBezTo>
                      <a:pt x="37" y="492"/>
                      <a:pt x="46" y="495"/>
                      <a:pt x="58" y="495"/>
                    </a:cubicBezTo>
                    <a:cubicBezTo>
                      <a:pt x="160" y="495"/>
                      <a:pt x="466" y="302"/>
                      <a:pt x="867" y="302"/>
                    </a:cubicBezTo>
                    <a:cubicBezTo>
                      <a:pt x="892" y="302"/>
                      <a:pt x="917" y="302"/>
                      <a:pt x="943" y="304"/>
                    </a:cubicBezTo>
                    <a:cubicBezTo>
                      <a:pt x="1375" y="304"/>
                      <a:pt x="1711" y="496"/>
                      <a:pt x="1823" y="496"/>
                    </a:cubicBezTo>
                    <a:cubicBezTo>
                      <a:pt x="1837" y="496"/>
                      <a:pt x="1848" y="493"/>
                      <a:pt x="1855" y="486"/>
                    </a:cubicBezTo>
                    <a:cubicBezTo>
                      <a:pt x="1915" y="426"/>
                      <a:pt x="1824" y="334"/>
                      <a:pt x="1672" y="243"/>
                    </a:cubicBezTo>
                    <a:cubicBezTo>
                      <a:pt x="1460" y="91"/>
                      <a:pt x="1186" y="0"/>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2"/>
              <p:cNvSpPr/>
              <p:nvPr/>
            </p:nvSpPr>
            <p:spPr>
              <a:xfrm>
                <a:off x="-661378" y="1723453"/>
                <a:ext cx="33041" cy="92806"/>
              </a:xfrm>
              <a:custGeom>
                <a:avLst/>
                <a:gdLst/>
                <a:ahLst/>
                <a:cxnLst/>
                <a:rect l="l" t="t" r="r" b="b"/>
                <a:pathLst>
                  <a:path w="1491" h="4188" extrusionOk="0">
                    <a:moveTo>
                      <a:pt x="1490" y="0"/>
                    </a:moveTo>
                    <a:lnTo>
                      <a:pt x="1490" y="0"/>
                    </a:lnTo>
                    <a:cubicBezTo>
                      <a:pt x="1095" y="791"/>
                      <a:pt x="730" y="1611"/>
                      <a:pt x="457" y="2462"/>
                    </a:cubicBezTo>
                    <a:cubicBezTo>
                      <a:pt x="335" y="2797"/>
                      <a:pt x="214" y="3131"/>
                      <a:pt x="92" y="3435"/>
                    </a:cubicBezTo>
                    <a:cubicBezTo>
                      <a:pt x="1" y="3587"/>
                      <a:pt x="1" y="3769"/>
                      <a:pt x="31" y="3952"/>
                    </a:cubicBezTo>
                    <a:cubicBezTo>
                      <a:pt x="62" y="4013"/>
                      <a:pt x="153" y="4104"/>
                      <a:pt x="244" y="4134"/>
                    </a:cubicBezTo>
                    <a:cubicBezTo>
                      <a:pt x="305" y="4134"/>
                      <a:pt x="366" y="4165"/>
                      <a:pt x="457" y="4165"/>
                    </a:cubicBezTo>
                    <a:cubicBezTo>
                      <a:pt x="594" y="4180"/>
                      <a:pt x="730" y="4187"/>
                      <a:pt x="867" y="4187"/>
                    </a:cubicBezTo>
                    <a:cubicBezTo>
                      <a:pt x="1004" y="4187"/>
                      <a:pt x="1141" y="4180"/>
                      <a:pt x="1278" y="4165"/>
                    </a:cubicBezTo>
                    <a:cubicBezTo>
                      <a:pt x="1004" y="4073"/>
                      <a:pt x="730" y="4013"/>
                      <a:pt x="457" y="4013"/>
                    </a:cubicBezTo>
                    <a:cubicBezTo>
                      <a:pt x="335" y="4013"/>
                      <a:pt x="214" y="3982"/>
                      <a:pt x="183" y="3891"/>
                    </a:cubicBezTo>
                    <a:cubicBezTo>
                      <a:pt x="183" y="3739"/>
                      <a:pt x="214" y="3618"/>
                      <a:pt x="275" y="3496"/>
                    </a:cubicBezTo>
                    <a:cubicBezTo>
                      <a:pt x="396" y="3192"/>
                      <a:pt x="518" y="2888"/>
                      <a:pt x="639" y="2523"/>
                    </a:cubicBezTo>
                    <a:cubicBezTo>
                      <a:pt x="1004" y="1703"/>
                      <a:pt x="1278" y="882"/>
                      <a:pt x="14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2"/>
              <p:cNvSpPr/>
              <p:nvPr/>
            </p:nvSpPr>
            <p:spPr>
              <a:xfrm>
                <a:off x="-635761" y="1823128"/>
                <a:ext cx="37052" cy="31689"/>
              </a:xfrm>
              <a:custGeom>
                <a:avLst/>
                <a:gdLst/>
                <a:ahLst/>
                <a:cxnLst/>
                <a:rect l="l" t="t" r="r" b="b"/>
                <a:pathLst>
                  <a:path w="1672" h="1430" extrusionOk="0">
                    <a:moveTo>
                      <a:pt x="1581" y="1"/>
                    </a:moveTo>
                    <a:cubicBezTo>
                      <a:pt x="1489" y="1"/>
                      <a:pt x="1489" y="548"/>
                      <a:pt x="1033" y="913"/>
                    </a:cubicBezTo>
                    <a:cubicBezTo>
                      <a:pt x="578" y="1308"/>
                      <a:pt x="0" y="1247"/>
                      <a:pt x="0" y="1308"/>
                    </a:cubicBezTo>
                    <a:cubicBezTo>
                      <a:pt x="0" y="1399"/>
                      <a:pt x="122" y="1430"/>
                      <a:pt x="365" y="1430"/>
                    </a:cubicBezTo>
                    <a:cubicBezTo>
                      <a:pt x="699" y="1430"/>
                      <a:pt x="1003" y="1338"/>
                      <a:pt x="1246" y="1126"/>
                    </a:cubicBezTo>
                    <a:cubicBezTo>
                      <a:pt x="1459" y="943"/>
                      <a:pt x="1611" y="670"/>
                      <a:pt x="1672" y="366"/>
                    </a:cubicBezTo>
                    <a:cubicBezTo>
                      <a:pt x="1672" y="123"/>
                      <a:pt x="1611" y="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2"/>
              <p:cNvSpPr/>
              <p:nvPr/>
            </p:nvSpPr>
            <p:spPr>
              <a:xfrm>
                <a:off x="-596715" y="1682102"/>
                <a:ext cx="51899" cy="14781"/>
              </a:xfrm>
              <a:custGeom>
                <a:avLst/>
                <a:gdLst/>
                <a:ahLst/>
                <a:cxnLst/>
                <a:rect l="l" t="t" r="r" b="b"/>
                <a:pathLst>
                  <a:path w="2342" h="667" extrusionOk="0">
                    <a:moveTo>
                      <a:pt x="1006" y="1"/>
                    </a:moveTo>
                    <a:cubicBezTo>
                      <a:pt x="791" y="1"/>
                      <a:pt x="563" y="35"/>
                      <a:pt x="335" y="103"/>
                    </a:cubicBezTo>
                    <a:cubicBezTo>
                      <a:pt x="123" y="195"/>
                      <a:pt x="1" y="316"/>
                      <a:pt x="31" y="377"/>
                    </a:cubicBezTo>
                    <a:cubicBezTo>
                      <a:pt x="92" y="499"/>
                      <a:pt x="578" y="438"/>
                      <a:pt x="1156" y="529"/>
                    </a:cubicBezTo>
                    <a:cubicBezTo>
                      <a:pt x="1599" y="573"/>
                      <a:pt x="1961" y="666"/>
                      <a:pt x="2161" y="666"/>
                    </a:cubicBezTo>
                    <a:cubicBezTo>
                      <a:pt x="2235" y="666"/>
                      <a:pt x="2286" y="653"/>
                      <a:pt x="2311" y="620"/>
                    </a:cubicBezTo>
                    <a:cubicBezTo>
                      <a:pt x="2341" y="559"/>
                      <a:pt x="2250" y="438"/>
                      <a:pt x="2068" y="316"/>
                    </a:cubicBezTo>
                    <a:cubicBezTo>
                      <a:pt x="1825" y="134"/>
                      <a:pt x="1521" y="43"/>
                      <a:pt x="1217" y="12"/>
                    </a:cubicBezTo>
                    <a:cubicBezTo>
                      <a:pt x="1148" y="5"/>
                      <a:pt x="1078"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2"/>
              <p:cNvSpPr/>
              <p:nvPr/>
            </p:nvSpPr>
            <p:spPr>
              <a:xfrm>
                <a:off x="-698407" y="1688418"/>
                <a:ext cx="39090" cy="12387"/>
              </a:xfrm>
              <a:custGeom>
                <a:avLst/>
                <a:gdLst/>
                <a:ahLst/>
                <a:cxnLst/>
                <a:rect l="l" t="t" r="r" b="b"/>
                <a:pathLst>
                  <a:path w="1764" h="559" extrusionOk="0">
                    <a:moveTo>
                      <a:pt x="851" y="1"/>
                    </a:moveTo>
                    <a:cubicBezTo>
                      <a:pt x="608" y="1"/>
                      <a:pt x="395" y="92"/>
                      <a:pt x="183" y="244"/>
                    </a:cubicBezTo>
                    <a:cubicBezTo>
                      <a:pt x="31" y="335"/>
                      <a:pt x="0" y="457"/>
                      <a:pt x="31" y="518"/>
                    </a:cubicBezTo>
                    <a:cubicBezTo>
                      <a:pt x="61" y="548"/>
                      <a:pt x="118" y="558"/>
                      <a:pt x="197" y="558"/>
                    </a:cubicBezTo>
                    <a:cubicBezTo>
                      <a:pt x="355" y="558"/>
                      <a:pt x="598" y="518"/>
                      <a:pt x="882" y="518"/>
                    </a:cubicBezTo>
                    <a:cubicBezTo>
                      <a:pt x="1079" y="518"/>
                      <a:pt x="1269" y="533"/>
                      <a:pt x="1421" y="533"/>
                    </a:cubicBezTo>
                    <a:cubicBezTo>
                      <a:pt x="1573" y="533"/>
                      <a:pt x="1687" y="518"/>
                      <a:pt x="1733" y="457"/>
                    </a:cubicBezTo>
                    <a:cubicBezTo>
                      <a:pt x="1763" y="396"/>
                      <a:pt x="1702" y="305"/>
                      <a:pt x="1550" y="183"/>
                    </a:cubicBezTo>
                    <a:cubicBezTo>
                      <a:pt x="1338" y="62"/>
                      <a:pt x="1094" y="1"/>
                      <a:pt x="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2"/>
              <p:cNvSpPr/>
              <p:nvPr/>
            </p:nvSpPr>
            <p:spPr>
              <a:xfrm>
                <a:off x="-530013" y="1594703"/>
                <a:ext cx="93648" cy="205711"/>
              </a:xfrm>
              <a:custGeom>
                <a:avLst/>
                <a:gdLst/>
                <a:ahLst/>
                <a:cxnLst/>
                <a:rect l="l" t="t" r="r" b="b"/>
                <a:pathLst>
                  <a:path w="4226" h="9283" extrusionOk="0">
                    <a:moveTo>
                      <a:pt x="2172" y="1"/>
                    </a:moveTo>
                    <a:cubicBezTo>
                      <a:pt x="2034" y="1"/>
                      <a:pt x="1897" y="29"/>
                      <a:pt x="1763" y="96"/>
                    </a:cubicBezTo>
                    <a:cubicBezTo>
                      <a:pt x="1216" y="339"/>
                      <a:pt x="517" y="1373"/>
                      <a:pt x="91" y="1798"/>
                    </a:cubicBezTo>
                    <a:lnTo>
                      <a:pt x="0" y="1981"/>
                    </a:lnTo>
                    <a:cubicBezTo>
                      <a:pt x="517" y="2406"/>
                      <a:pt x="851" y="2984"/>
                      <a:pt x="942" y="3622"/>
                    </a:cubicBezTo>
                    <a:lnTo>
                      <a:pt x="942" y="3713"/>
                    </a:lnTo>
                    <a:cubicBezTo>
                      <a:pt x="1064" y="4625"/>
                      <a:pt x="1034" y="5567"/>
                      <a:pt x="1186" y="6479"/>
                    </a:cubicBezTo>
                    <a:cubicBezTo>
                      <a:pt x="1277" y="7421"/>
                      <a:pt x="1672" y="8303"/>
                      <a:pt x="2310" y="9002"/>
                    </a:cubicBezTo>
                    <a:cubicBezTo>
                      <a:pt x="2501" y="9154"/>
                      <a:pt x="2751" y="9283"/>
                      <a:pt x="2971" y="9283"/>
                    </a:cubicBezTo>
                    <a:cubicBezTo>
                      <a:pt x="3102" y="9283"/>
                      <a:pt x="3222" y="9237"/>
                      <a:pt x="3313" y="9124"/>
                    </a:cubicBezTo>
                    <a:cubicBezTo>
                      <a:pt x="3404" y="9002"/>
                      <a:pt x="3435" y="8850"/>
                      <a:pt x="3435" y="8698"/>
                    </a:cubicBezTo>
                    <a:cubicBezTo>
                      <a:pt x="3617" y="6479"/>
                      <a:pt x="4225" y="4473"/>
                      <a:pt x="4225" y="2163"/>
                    </a:cubicBezTo>
                    <a:cubicBezTo>
                      <a:pt x="4225" y="1525"/>
                      <a:pt x="3921" y="917"/>
                      <a:pt x="3404" y="552"/>
                    </a:cubicBezTo>
                    <a:cubicBezTo>
                      <a:pt x="3037" y="276"/>
                      <a:pt x="2600" y="1"/>
                      <a:pt x="2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2"/>
              <p:cNvSpPr/>
              <p:nvPr/>
            </p:nvSpPr>
            <p:spPr>
              <a:xfrm>
                <a:off x="-479511" y="1747829"/>
                <a:ext cx="51832" cy="74768"/>
              </a:xfrm>
              <a:custGeom>
                <a:avLst/>
                <a:gdLst/>
                <a:ahLst/>
                <a:cxnLst/>
                <a:rect l="l" t="t" r="r" b="b"/>
                <a:pathLst>
                  <a:path w="2339" h="3374" extrusionOk="0">
                    <a:moveTo>
                      <a:pt x="833" y="1"/>
                    </a:moveTo>
                    <a:cubicBezTo>
                      <a:pt x="463" y="1"/>
                      <a:pt x="164" y="86"/>
                      <a:pt x="153" y="86"/>
                    </a:cubicBezTo>
                    <a:cubicBezTo>
                      <a:pt x="153" y="86"/>
                      <a:pt x="1" y="3217"/>
                      <a:pt x="1" y="3277"/>
                    </a:cubicBezTo>
                    <a:cubicBezTo>
                      <a:pt x="1" y="3298"/>
                      <a:pt x="264" y="3373"/>
                      <a:pt x="611" y="3373"/>
                    </a:cubicBezTo>
                    <a:cubicBezTo>
                      <a:pt x="1273" y="3373"/>
                      <a:pt x="2241" y="3101"/>
                      <a:pt x="2280" y="1666"/>
                    </a:cubicBezTo>
                    <a:cubicBezTo>
                      <a:pt x="2338" y="258"/>
                      <a:pt x="1478" y="1"/>
                      <a:pt x="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2"/>
              <p:cNvSpPr/>
              <p:nvPr/>
            </p:nvSpPr>
            <p:spPr>
              <a:xfrm>
                <a:off x="-464021" y="1763186"/>
                <a:ext cx="22936" cy="43389"/>
              </a:xfrm>
              <a:custGeom>
                <a:avLst/>
                <a:gdLst/>
                <a:ahLst/>
                <a:cxnLst/>
                <a:rect l="l" t="t" r="r" b="b"/>
                <a:pathLst>
                  <a:path w="1035" h="1958" extrusionOk="0">
                    <a:moveTo>
                      <a:pt x="518" y="1"/>
                    </a:moveTo>
                    <a:cubicBezTo>
                      <a:pt x="457" y="1"/>
                      <a:pt x="366" y="31"/>
                      <a:pt x="305" y="62"/>
                    </a:cubicBezTo>
                    <a:cubicBezTo>
                      <a:pt x="274" y="92"/>
                      <a:pt x="244" y="153"/>
                      <a:pt x="214" y="214"/>
                    </a:cubicBezTo>
                    <a:cubicBezTo>
                      <a:pt x="214" y="305"/>
                      <a:pt x="214" y="335"/>
                      <a:pt x="244" y="335"/>
                    </a:cubicBezTo>
                    <a:cubicBezTo>
                      <a:pt x="274" y="335"/>
                      <a:pt x="244" y="274"/>
                      <a:pt x="274" y="214"/>
                    </a:cubicBezTo>
                    <a:cubicBezTo>
                      <a:pt x="299" y="164"/>
                      <a:pt x="385" y="114"/>
                      <a:pt x="465" y="114"/>
                    </a:cubicBezTo>
                    <a:cubicBezTo>
                      <a:pt x="483" y="114"/>
                      <a:pt x="501" y="117"/>
                      <a:pt x="518" y="122"/>
                    </a:cubicBezTo>
                    <a:cubicBezTo>
                      <a:pt x="639" y="183"/>
                      <a:pt x="761" y="274"/>
                      <a:pt x="791" y="426"/>
                    </a:cubicBezTo>
                    <a:cubicBezTo>
                      <a:pt x="852" y="609"/>
                      <a:pt x="882" y="791"/>
                      <a:pt x="882" y="973"/>
                    </a:cubicBezTo>
                    <a:cubicBezTo>
                      <a:pt x="882" y="1338"/>
                      <a:pt x="700" y="1642"/>
                      <a:pt x="396" y="1825"/>
                    </a:cubicBezTo>
                    <a:cubicBezTo>
                      <a:pt x="350" y="1840"/>
                      <a:pt x="305" y="1847"/>
                      <a:pt x="259" y="1847"/>
                    </a:cubicBezTo>
                    <a:cubicBezTo>
                      <a:pt x="214" y="1847"/>
                      <a:pt x="168" y="1840"/>
                      <a:pt x="122" y="1825"/>
                    </a:cubicBezTo>
                    <a:cubicBezTo>
                      <a:pt x="62" y="1794"/>
                      <a:pt x="31" y="1764"/>
                      <a:pt x="31" y="1764"/>
                    </a:cubicBezTo>
                    <a:cubicBezTo>
                      <a:pt x="1" y="1764"/>
                      <a:pt x="31" y="1825"/>
                      <a:pt x="62" y="1855"/>
                    </a:cubicBezTo>
                    <a:cubicBezTo>
                      <a:pt x="153" y="1923"/>
                      <a:pt x="244" y="1957"/>
                      <a:pt x="335" y="1957"/>
                    </a:cubicBezTo>
                    <a:cubicBezTo>
                      <a:pt x="366" y="1957"/>
                      <a:pt x="396" y="1954"/>
                      <a:pt x="426" y="1946"/>
                    </a:cubicBezTo>
                    <a:cubicBezTo>
                      <a:pt x="791" y="1764"/>
                      <a:pt x="1034" y="1399"/>
                      <a:pt x="1004" y="1004"/>
                    </a:cubicBezTo>
                    <a:cubicBezTo>
                      <a:pt x="1034" y="791"/>
                      <a:pt x="1004" y="578"/>
                      <a:pt x="913" y="366"/>
                    </a:cubicBezTo>
                    <a:cubicBezTo>
                      <a:pt x="852" y="183"/>
                      <a:pt x="700" y="62"/>
                      <a:pt x="518"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2"/>
              <p:cNvSpPr/>
              <p:nvPr/>
            </p:nvSpPr>
            <p:spPr>
              <a:xfrm>
                <a:off x="-773441" y="1546682"/>
                <a:ext cx="297321" cy="134711"/>
              </a:xfrm>
              <a:custGeom>
                <a:avLst/>
                <a:gdLst/>
                <a:ahLst/>
                <a:cxnLst/>
                <a:rect l="l" t="t" r="r" b="b"/>
                <a:pathLst>
                  <a:path w="13417" h="6079" extrusionOk="0">
                    <a:moveTo>
                      <a:pt x="10067" y="1"/>
                    </a:moveTo>
                    <a:cubicBezTo>
                      <a:pt x="9116" y="1"/>
                      <a:pt x="8040" y="391"/>
                      <a:pt x="7186" y="652"/>
                    </a:cubicBezTo>
                    <a:cubicBezTo>
                      <a:pt x="6548" y="884"/>
                      <a:pt x="5883" y="1171"/>
                      <a:pt x="5217" y="1171"/>
                    </a:cubicBezTo>
                    <a:cubicBezTo>
                      <a:pt x="5184" y="1171"/>
                      <a:pt x="5151" y="1170"/>
                      <a:pt x="5119" y="1169"/>
                    </a:cubicBezTo>
                    <a:cubicBezTo>
                      <a:pt x="4632" y="1138"/>
                      <a:pt x="4146" y="1017"/>
                      <a:pt x="3690" y="834"/>
                    </a:cubicBezTo>
                    <a:cubicBezTo>
                      <a:pt x="3234" y="622"/>
                      <a:pt x="2778" y="531"/>
                      <a:pt x="2292" y="531"/>
                    </a:cubicBezTo>
                    <a:cubicBezTo>
                      <a:pt x="1775" y="561"/>
                      <a:pt x="1319" y="834"/>
                      <a:pt x="1107" y="1290"/>
                    </a:cubicBezTo>
                    <a:cubicBezTo>
                      <a:pt x="955" y="1669"/>
                      <a:pt x="1097" y="2110"/>
                      <a:pt x="1445" y="2319"/>
                    </a:cubicBezTo>
                    <a:lnTo>
                      <a:pt x="1445" y="2319"/>
                    </a:lnTo>
                    <a:cubicBezTo>
                      <a:pt x="1353" y="2294"/>
                      <a:pt x="1260" y="2282"/>
                      <a:pt x="1167" y="2282"/>
                    </a:cubicBezTo>
                    <a:cubicBezTo>
                      <a:pt x="649" y="2282"/>
                      <a:pt x="164" y="2658"/>
                      <a:pt x="73" y="3205"/>
                    </a:cubicBezTo>
                    <a:cubicBezTo>
                      <a:pt x="1" y="3807"/>
                      <a:pt x="406" y="4333"/>
                      <a:pt x="940" y="4435"/>
                    </a:cubicBezTo>
                    <a:lnTo>
                      <a:pt x="940" y="4435"/>
                    </a:lnTo>
                    <a:cubicBezTo>
                      <a:pt x="752" y="4545"/>
                      <a:pt x="603" y="4761"/>
                      <a:pt x="620" y="4968"/>
                    </a:cubicBezTo>
                    <a:cubicBezTo>
                      <a:pt x="711" y="5363"/>
                      <a:pt x="985" y="5698"/>
                      <a:pt x="1380" y="5819"/>
                    </a:cubicBezTo>
                    <a:cubicBezTo>
                      <a:pt x="1846" y="5994"/>
                      <a:pt x="2326" y="6078"/>
                      <a:pt x="2807" y="6078"/>
                    </a:cubicBezTo>
                    <a:cubicBezTo>
                      <a:pt x="3329" y="6078"/>
                      <a:pt x="3852" y="5979"/>
                      <a:pt x="4359" y="5789"/>
                    </a:cubicBezTo>
                    <a:cubicBezTo>
                      <a:pt x="5301" y="5455"/>
                      <a:pt x="6183" y="4938"/>
                      <a:pt x="7125" y="4604"/>
                    </a:cubicBezTo>
                    <a:cubicBezTo>
                      <a:pt x="7905" y="4335"/>
                      <a:pt x="9078" y="3871"/>
                      <a:pt x="9997" y="3871"/>
                    </a:cubicBezTo>
                    <a:cubicBezTo>
                      <a:pt x="10223" y="3871"/>
                      <a:pt x="10434" y="3899"/>
                      <a:pt x="10620" y="3965"/>
                    </a:cubicBezTo>
                    <a:cubicBezTo>
                      <a:pt x="11251" y="4212"/>
                      <a:pt x="11708" y="4903"/>
                      <a:pt x="12082" y="4903"/>
                    </a:cubicBezTo>
                    <a:cubicBezTo>
                      <a:pt x="12122" y="4903"/>
                      <a:pt x="12162" y="4895"/>
                      <a:pt x="12201" y="4877"/>
                    </a:cubicBezTo>
                    <a:cubicBezTo>
                      <a:pt x="12596" y="4695"/>
                      <a:pt x="12839" y="4300"/>
                      <a:pt x="12900" y="3874"/>
                    </a:cubicBezTo>
                    <a:cubicBezTo>
                      <a:pt x="12961" y="3479"/>
                      <a:pt x="12961" y="3053"/>
                      <a:pt x="12870" y="2628"/>
                    </a:cubicBezTo>
                    <a:cubicBezTo>
                      <a:pt x="13417" y="1746"/>
                      <a:pt x="11927" y="470"/>
                      <a:pt x="10833" y="105"/>
                    </a:cubicBezTo>
                    <a:cubicBezTo>
                      <a:pt x="10593" y="32"/>
                      <a:pt x="10335" y="1"/>
                      <a:pt x="10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2"/>
              <p:cNvSpPr/>
              <p:nvPr/>
            </p:nvSpPr>
            <p:spPr>
              <a:xfrm>
                <a:off x="-742195" y="1560067"/>
                <a:ext cx="243184" cy="73394"/>
              </a:xfrm>
              <a:custGeom>
                <a:avLst/>
                <a:gdLst/>
                <a:ahLst/>
                <a:cxnLst/>
                <a:rect l="l" t="t" r="r" b="b"/>
                <a:pathLst>
                  <a:path w="10974" h="3312" extrusionOk="0">
                    <a:moveTo>
                      <a:pt x="8628" y="0"/>
                    </a:moveTo>
                    <a:cubicBezTo>
                      <a:pt x="8529" y="0"/>
                      <a:pt x="8429" y="6"/>
                      <a:pt x="8329" y="18"/>
                    </a:cubicBezTo>
                    <a:cubicBezTo>
                      <a:pt x="7387" y="170"/>
                      <a:pt x="6536" y="595"/>
                      <a:pt x="5836" y="1234"/>
                    </a:cubicBezTo>
                    <a:cubicBezTo>
                      <a:pt x="5107" y="1872"/>
                      <a:pt x="4469" y="2541"/>
                      <a:pt x="3709" y="2875"/>
                    </a:cubicBezTo>
                    <a:cubicBezTo>
                      <a:pt x="3337" y="3044"/>
                      <a:pt x="2938" y="3128"/>
                      <a:pt x="2536" y="3128"/>
                    </a:cubicBezTo>
                    <a:cubicBezTo>
                      <a:pt x="2214" y="3128"/>
                      <a:pt x="1892" y="3074"/>
                      <a:pt x="1581" y="2966"/>
                    </a:cubicBezTo>
                    <a:cubicBezTo>
                      <a:pt x="1125" y="2814"/>
                      <a:pt x="700" y="2541"/>
                      <a:pt x="365" y="2176"/>
                    </a:cubicBezTo>
                    <a:cubicBezTo>
                      <a:pt x="122" y="1902"/>
                      <a:pt x="1" y="1750"/>
                      <a:pt x="0" y="1750"/>
                    </a:cubicBezTo>
                    <a:lnTo>
                      <a:pt x="0" y="1750"/>
                    </a:lnTo>
                    <a:cubicBezTo>
                      <a:pt x="0" y="1750"/>
                      <a:pt x="1" y="1811"/>
                      <a:pt x="31" y="1902"/>
                    </a:cubicBezTo>
                    <a:cubicBezTo>
                      <a:pt x="92" y="2024"/>
                      <a:pt x="183" y="2115"/>
                      <a:pt x="274" y="2237"/>
                    </a:cubicBezTo>
                    <a:cubicBezTo>
                      <a:pt x="857" y="2924"/>
                      <a:pt x="1711" y="3311"/>
                      <a:pt x="2582" y="3311"/>
                    </a:cubicBezTo>
                    <a:cubicBezTo>
                      <a:pt x="2983" y="3311"/>
                      <a:pt x="3387" y="3230"/>
                      <a:pt x="3770" y="3057"/>
                    </a:cubicBezTo>
                    <a:cubicBezTo>
                      <a:pt x="4560" y="2723"/>
                      <a:pt x="5229" y="2024"/>
                      <a:pt x="5958" y="1416"/>
                    </a:cubicBezTo>
                    <a:cubicBezTo>
                      <a:pt x="6627" y="778"/>
                      <a:pt x="7447" y="382"/>
                      <a:pt x="8329" y="230"/>
                    </a:cubicBezTo>
                    <a:cubicBezTo>
                      <a:pt x="8430" y="218"/>
                      <a:pt x="8532" y="212"/>
                      <a:pt x="8633" y="212"/>
                    </a:cubicBezTo>
                    <a:cubicBezTo>
                      <a:pt x="9257" y="212"/>
                      <a:pt x="9860" y="450"/>
                      <a:pt x="10305" y="869"/>
                    </a:cubicBezTo>
                    <a:cubicBezTo>
                      <a:pt x="10669" y="1234"/>
                      <a:pt x="10852" y="1720"/>
                      <a:pt x="10852" y="2206"/>
                    </a:cubicBezTo>
                    <a:cubicBezTo>
                      <a:pt x="10821" y="2389"/>
                      <a:pt x="10821" y="2571"/>
                      <a:pt x="10761" y="2753"/>
                    </a:cubicBezTo>
                    <a:cubicBezTo>
                      <a:pt x="10761" y="2753"/>
                      <a:pt x="10791" y="2693"/>
                      <a:pt x="10852" y="2632"/>
                    </a:cubicBezTo>
                    <a:cubicBezTo>
                      <a:pt x="10882" y="2480"/>
                      <a:pt x="10943" y="2328"/>
                      <a:pt x="10943" y="2206"/>
                    </a:cubicBezTo>
                    <a:cubicBezTo>
                      <a:pt x="10973" y="1659"/>
                      <a:pt x="10791" y="1142"/>
                      <a:pt x="10457" y="747"/>
                    </a:cubicBezTo>
                    <a:cubicBezTo>
                      <a:pt x="9952" y="270"/>
                      <a:pt x="9309" y="0"/>
                      <a:pt x="8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2"/>
              <p:cNvSpPr/>
              <p:nvPr/>
            </p:nvSpPr>
            <p:spPr>
              <a:xfrm>
                <a:off x="-500385" y="1620121"/>
                <a:ext cx="52564" cy="127597"/>
              </a:xfrm>
              <a:custGeom>
                <a:avLst/>
                <a:gdLst/>
                <a:ahLst/>
                <a:cxnLst/>
                <a:rect l="l" t="t" r="r" b="b"/>
                <a:pathLst>
                  <a:path w="2372" h="5758" extrusionOk="0">
                    <a:moveTo>
                      <a:pt x="643" y="1"/>
                    </a:moveTo>
                    <a:cubicBezTo>
                      <a:pt x="520" y="1"/>
                      <a:pt x="397" y="16"/>
                      <a:pt x="274" y="43"/>
                    </a:cubicBezTo>
                    <a:cubicBezTo>
                      <a:pt x="183" y="74"/>
                      <a:pt x="92" y="104"/>
                      <a:pt x="1" y="165"/>
                    </a:cubicBezTo>
                    <a:cubicBezTo>
                      <a:pt x="7" y="171"/>
                      <a:pt x="15" y="173"/>
                      <a:pt x="26" y="173"/>
                    </a:cubicBezTo>
                    <a:cubicBezTo>
                      <a:pt x="71" y="173"/>
                      <a:pt x="159" y="134"/>
                      <a:pt x="305" y="134"/>
                    </a:cubicBezTo>
                    <a:cubicBezTo>
                      <a:pt x="372" y="118"/>
                      <a:pt x="443" y="110"/>
                      <a:pt x="514" y="110"/>
                    </a:cubicBezTo>
                    <a:cubicBezTo>
                      <a:pt x="698" y="110"/>
                      <a:pt x="889" y="160"/>
                      <a:pt x="1064" y="226"/>
                    </a:cubicBezTo>
                    <a:cubicBezTo>
                      <a:pt x="1399" y="378"/>
                      <a:pt x="1672" y="621"/>
                      <a:pt x="1885" y="925"/>
                    </a:cubicBezTo>
                    <a:cubicBezTo>
                      <a:pt x="2098" y="1350"/>
                      <a:pt x="2189" y="1806"/>
                      <a:pt x="2128" y="2262"/>
                    </a:cubicBezTo>
                    <a:cubicBezTo>
                      <a:pt x="2037" y="3235"/>
                      <a:pt x="1399" y="3995"/>
                      <a:pt x="1368" y="4724"/>
                    </a:cubicBezTo>
                    <a:cubicBezTo>
                      <a:pt x="1308" y="4998"/>
                      <a:pt x="1368" y="5271"/>
                      <a:pt x="1460" y="5515"/>
                    </a:cubicBezTo>
                    <a:cubicBezTo>
                      <a:pt x="1551" y="5697"/>
                      <a:pt x="1642" y="5758"/>
                      <a:pt x="1642" y="5758"/>
                    </a:cubicBezTo>
                    <a:cubicBezTo>
                      <a:pt x="1490" y="5454"/>
                      <a:pt x="1429" y="5089"/>
                      <a:pt x="1490" y="4755"/>
                    </a:cubicBezTo>
                    <a:cubicBezTo>
                      <a:pt x="1581" y="4390"/>
                      <a:pt x="1703" y="4025"/>
                      <a:pt x="1885" y="3691"/>
                    </a:cubicBezTo>
                    <a:cubicBezTo>
                      <a:pt x="2128" y="3235"/>
                      <a:pt x="2250" y="2779"/>
                      <a:pt x="2311" y="2293"/>
                    </a:cubicBezTo>
                    <a:cubicBezTo>
                      <a:pt x="2371" y="1776"/>
                      <a:pt x="2280" y="1290"/>
                      <a:pt x="2037" y="834"/>
                    </a:cubicBezTo>
                    <a:cubicBezTo>
                      <a:pt x="1824" y="469"/>
                      <a:pt x="1490" y="226"/>
                      <a:pt x="1095" y="74"/>
                    </a:cubicBezTo>
                    <a:cubicBezTo>
                      <a:pt x="944" y="24"/>
                      <a:pt x="794"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2"/>
              <p:cNvSpPr/>
              <p:nvPr/>
            </p:nvSpPr>
            <p:spPr>
              <a:xfrm>
                <a:off x="-888363" y="4409621"/>
                <a:ext cx="323337" cy="144439"/>
              </a:xfrm>
              <a:custGeom>
                <a:avLst/>
                <a:gdLst/>
                <a:ahLst/>
                <a:cxnLst/>
                <a:rect l="l" t="t" r="r" b="b"/>
                <a:pathLst>
                  <a:path w="14591" h="6518" extrusionOk="0">
                    <a:moveTo>
                      <a:pt x="14469" y="1"/>
                    </a:moveTo>
                    <a:lnTo>
                      <a:pt x="6627" y="92"/>
                    </a:lnTo>
                    <a:lnTo>
                      <a:pt x="6657" y="4287"/>
                    </a:lnTo>
                    <a:cubicBezTo>
                      <a:pt x="6657" y="4287"/>
                      <a:pt x="1" y="5867"/>
                      <a:pt x="1642" y="6354"/>
                    </a:cubicBezTo>
                    <a:cubicBezTo>
                      <a:pt x="2072" y="6473"/>
                      <a:pt x="3178" y="6517"/>
                      <a:pt x="4573" y="6517"/>
                    </a:cubicBezTo>
                    <a:cubicBezTo>
                      <a:pt x="7808" y="6517"/>
                      <a:pt x="12596" y="6277"/>
                      <a:pt x="14104" y="6171"/>
                    </a:cubicBezTo>
                    <a:lnTo>
                      <a:pt x="14591" y="6141"/>
                    </a:lnTo>
                    <a:lnTo>
                      <a:pt x="144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2"/>
              <p:cNvSpPr/>
              <p:nvPr/>
            </p:nvSpPr>
            <p:spPr>
              <a:xfrm>
                <a:off x="-628359" y="4493763"/>
                <a:ext cx="62668" cy="50613"/>
              </a:xfrm>
              <a:custGeom>
                <a:avLst/>
                <a:gdLst/>
                <a:ahLst/>
                <a:cxnLst/>
                <a:rect l="l" t="t" r="r" b="b"/>
                <a:pathLst>
                  <a:path w="2828" h="2284" extrusionOk="0">
                    <a:moveTo>
                      <a:pt x="2676" y="1"/>
                    </a:moveTo>
                    <a:cubicBezTo>
                      <a:pt x="2075" y="1"/>
                      <a:pt x="1457" y="213"/>
                      <a:pt x="973" y="611"/>
                    </a:cubicBezTo>
                    <a:cubicBezTo>
                      <a:pt x="456" y="1037"/>
                      <a:pt x="122" y="1645"/>
                      <a:pt x="0" y="2283"/>
                    </a:cubicBezTo>
                    <a:lnTo>
                      <a:pt x="2827" y="2222"/>
                    </a:lnTo>
                    <a:lnTo>
                      <a:pt x="2797" y="3"/>
                    </a:lnTo>
                    <a:cubicBezTo>
                      <a:pt x="2757" y="2"/>
                      <a:pt x="2717" y="1"/>
                      <a:pt x="2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2"/>
              <p:cNvSpPr/>
              <p:nvPr/>
            </p:nvSpPr>
            <p:spPr>
              <a:xfrm>
                <a:off x="-864120" y="4524144"/>
                <a:ext cx="299094" cy="29096"/>
              </a:xfrm>
              <a:custGeom>
                <a:avLst/>
                <a:gdLst/>
                <a:ahLst/>
                <a:cxnLst/>
                <a:rect l="l" t="t" r="r" b="b"/>
                <a:pathLst>
                  <a:path w="13497" h="1313" extrusionOk="0">
                    <a:moveTo>
                      <a:pt x="2311" y="0"/>
                    </a:moveTo>
                    <a:cubicBezTo>
                      <a:pt x="2311" y="0"/>
                      <a:pt x="1" y="699"/>
                      <a:pt x="274" y="1094"/>
                    </a:cubicBezTo>
                    <a:cubicBezTo>
                      <a:pt x="400" y="1245"/>
                      <a:pt x="1997" y="1313"/>
                      <a:pt x="4107" y="1313"/>
                    </a:cubicBezTo>
                    <a:cubicBezTo>
                      <a:pt x="7118" y="1313"/>
                      <a:pt x="11174" y="1175"/>
                      <a:pt x="13497" y="943"/>
                    </a:cubicBezTo>
                    <a:lnTo>
                      <a:pt x="13497" y="791"/>
                    </a:lnTo>
                    <a:lnTo>
                      <a:pt x="3040" y="1003"/>
                    </a:lnTo>
                    <a:cubicBezTo>
                      <a:pt x="3040" y="1003"/>
                      <a:pt x="2767" y="0"/>
                      <a:pt x="2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2"/>
              <p:cNvSpPr/>
              <p:nvPr/>
            </p:nvSpPr>
            <p:spPr>
              <a:xfrm>
                <a:off x="-845926" y="4540986"/>
                <a:ext cx="282917" cy="6382"/>
              </a:xfrm>
              <a:custGeom>
                <a:avLst/>
                <a:gdLst/>
                <a:ahLst/>
                <a:cxnLst/>
                <a:rect l="l" t="t" r="r" b="b"/>
                <a:pathLst>
                  <a:path w="12767" h="288" extrusionOk="0">
                    <a:moveTo>
                      <a:pt x="12767" y="0"/>
                    </a:moveTo>
                    <a:lnTo>
                      <a:pt x="12719" y="24"/>
                    </a:lnTo>
                    <a:lnTo>
                      <a:pt x="12719" y="24"/>
                    </a:lnTo>
                    <a:cubicBezTo>
                      <a:pt x="12737" y="20"/>
                      <a:pt x="12754" y="13"/>
                      <a:pt x="12767" y="0"/>
                    </a:cubicBezTo>
                    <a:close/>
                    <a:moveTo>
                      <a:pt x="12719" y="24"/>
                    </a:moveTo>
                    <a:cubicBezTo>
                      <a:pt x="12692" y="31"/>
                      <a:pt x="12663" y="31"/>
                      <a:pt x="12645" y="31"/>
                    </a:cubicBezTo>
                    <a:lnTo>
                      <a:pt x="12250" y="61"/>
                    </a:lnTo>
                    <a:lnTo>
                      <a:pt x="12645" y="61"/>
                    </a:lnTo>
                    <a:lnTo>
                      <a:pt x="12719" y="24"/>
                    </a:lnTo>
                    <a:close/>
                    <a:moveTo>
                      <a:pt x="12250" y="61"/>
                    </a:moveTo>
                    <a:lnTo>
                      <a:pt x="10821" y="122"/>
                    </a:lnTo>
                    <a:cubicBezTo>
                      <a:pt x="10811" y="122"/>
                      <a:pt x="10801" y="123"/>
                      <a:pt x="10791" y="123"/>
                    </a:cubicBezTo>
                    <a:lnTo>
                      <a:pt x="10791" y="123"/>
                    </a:lnTo>
                    <a:cubicBezTo>
                      <a:pt x="10811" y="123"/>
                      <a:pt x="10832" y="122"/>
                      <a:pt x="10852" y="122"/>
                    </a:cubicBezTo>
                    <a:lnTo>
                      <a:pt x="12250" y="61"/>
                    </a:lnTo>
                    <a:close/>
                    <a:moveTo>
                      <a:pt x="10791" y="123"/>
                    </a:moveTo>
                    <a:lnTo>
                      <a:pt x="10791" y="123"/>
                    </a:lnTo>
                    <a:cubicBezTo>
                      <a:pt x="9580" y="155"/>
                      <a:pt x="7934" y="243"/>
                      <a:pt x="6140" y="243"/>
                    </a:cubicBezTo>
                    <a:lnTo>
                      <a:pt x="1" y="243"/>
                    </a:lnTo>
                    <a:lnTo>
                      <a:pt x="1429" y="274"/>
                    </a:lnTo>
                    <a:cubicBezTo>
                      <a:pt x="2219" y="274"/>
                      <a:pt x="3226" y="287"/>
                      <a:pt x="4358" y="287"/>
                    </a:cubicBezTo>
                    <a:cubicBezTo>
                      <a:pt x="4925" y="287"/>
                      <a:pt x="5522" y="284"/>
                      <a:pt x="6140" y="274"/>
                    </a:cubicBezTo>
                    <a:cubicBezTo>
                      <a:pt x="7949" y="244"/>
                      <a:pt x="9607" y="184"/>
                      <a:pt x="10791" y="12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2"/>
              <p:cNvSpPr/>
              <p:nvPr/>
            </p:nvSpPr>
            <p:spPr>
              <a:xfrm>
                <a:off x="-741530" y="4497131"/>
                <a:ext cx="18216" cy="2371"/>
              </a:xfrm>
              <a:custGeom>
                <a:avLst/>
                <a:gdLst/>
                <a:ahLst/>
                <a:cxnLst/>
                <a:rect l="l" t="t" r="r" b="b"/>
                <a:pathLst>
                  <a:path w="822" h="107" extrusionOk="0">
                    <a:moveTo>
                      <a:pt x="508" y="1"/>
                    </a:moveTo>
                    <a:cubicBezTo>
                      <a:pt x="339" y="1"/>
                      <a:pt x="170" y="27"/>
                      <a:pt x="1" y="64"/>
                    </a:cubicBezTo>
                    <a:cubicBezTo>
                      <a:pt x="124" y="92"/>
                      <a:pt x="247" y="107"/>
                      <a:pt x="370" y="107"/>
                    </a:cubicBezTo>
                    <a:cubicBezTo>
                      <a:pt x="520" y="107"/>
                      <a:pt x="671" y="84"/>
                      <a:pt x="822" y="34"/>
                    </a:cubicBezTo>
                    <a:cubicBezTo>
                      <a:pt x="717" y="11"/>
                      <a:pt x="613" y="1"/>
                      <a:pt x="5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2"/>
              <p:cNvSpPr/>
              <p:nvPr/>
            </p:nvSpPr>
            <p:spPr>
              <a:xfrm>
                <a:off x="-740844" y="4486428"/>
                <a:ext cx="20232" cy="3634"/>
              </a:xfrm>
              <a:custGeom>
                <a:avLst/>
                <a:gdLst/>
                <a:ahLst/>
                <a:cxnLst/>
                <a:rect l="l" t="t" r="r" b="b"/>
                <a:pathLst>
                  <a:path w="913" h="164" extrusionOk="0">
                    <a:moveTo>
                      <a:pt x="912" y="0"/>
                    </a:moveTo>
                    <a:cubicBezTo>
                      <a:pt x="760" y="0"/>
                      <a:pt x="608" y="30"/>
                      <a:pt x="456" y="61"/>
                    </a:cubicBezTo>
                    <a:cubicBezTo>
                      <a:pt x="304" y="61"/>
                      <a:pt x="152" y="61"/>
                      <a:pt x="0" y="91"/>
                    </a:cubicBezTo>
                    <a:cubicBezTo>
                      <a:pt x="112" y="136"/>
                      <a:pt x="223" y="164"/>
                      <a:pt x="334" y="164"/>
                    </a:cubicBezTo>
                    <a:cubicBezTo>
                      <a:pt x="375" y="164"/>
                      <a:pt x="415" y="160"/>
                      <a:pt x="456" y="152"/>
                    </a:cubicBezTo>
                    <a:cubicBezTo>
                      <a:pt x="639" y="152"/>
                      <a:pt x="791" y="91"/>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2"/>
              <p:cNvSpPr/>
              <p:nvPr/>
            </p:nvSpPr>
            <p:spPr>
              <a:xfrm>
                <a:off x="-628359" y="4492478"/>
                <a:ext cx="61317" cy="51212"/>
              </a:xfrm>
              <a:custGeom>
                <a:avLst/>
                <a:gdLst/>
                <a:ahLst/>
                <a:cxnLst/>
                <a:rect l="l" t="t" r="r" b="b"/>
                <a:pathLst>
                  <a:path w="2767" h="2311" extrusionOk="0">
                    <a:moveTo>
                      <a:pt x="2189" y="1"/>
                    </a:moveTo>
                    <a:cubicBezTo>
                      <a:pt x="1703" y="61"/>
                      <a:pt x="1247" y="244"/>
                      <a:pt x="882" y="548"/>
                    </a:cubicBezTo>
                    <a:cubicBezTo>
                      <a:pt x="487" y="852"/>
                      <a:pt x="244" y="1277"/>
                      <a:pt x="92" y="1733"/>
                    </a:cubicBezTo>
                    <a:cubicBezTo>
                      <a:pt x="61" y="1855"/>
                      <a:pt x="31" y="2007"/>
                      <a:pt x="0" y="2159"/>
                    </a:cubicBezTo>
                    <a:cubicBezTo>
                      <a:pt x="0" y="2189"/>
                      <a:pt x="0" y="2250"/>
                      <a:pt x="0" y="2311"/>
                    </a:cubicBezTo>
                    <a:cubicBezTo>
                      <a:pt x="31" y="2311"/>
                      <a:pt x="31" y="2098"/>
                      <a:pt x="152" y="1733"/>
                    </a:cubicBezTo>
                    <a:cubicBezTo>
                      <a:pt x="456" y="852"/>
                      <a:pt x="1247" y="183"/>
                      <a:pt x="2189" y="92"/>
                    </a:cubicBezTo>
                    <a:cubicBezTo>
                      <a:pt x="2371" y="61"/>
                      <a:pt x="2516" y="54"/>
                      <a:pt x="2614" y="54"/>
                    </a:cubicBezTo>
                    <a:cubicBezTo>
                      <a:pt x="2713" y="54"/>
                      <a:pt x="2766" y="61"/>
                      <a:pt x="2766" y="61"/>
                    </a:cubicBezTo>
                    <a:cubicBezTo>
                      <a:pt x="2736" y="31"/>
                      <a:pt x="2675" y="1"/>
                      <a:pt x="2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2"/>
              <p:cNvSpPr/>
              <p:nvPr/>
            </p:nvSpPr>
            <p:spPr>
              <a:xfrm>
                <a:off x="-587275" y="4421765"/>
                <a:ext cx="3390" cy="71422"/>
              </a:xfrm>
              <a:custGeom>
                <a:avLst/>
                <a:gdLst/>
                <a:ahLst/>
                <a:cxnLst/>
                <a:rect l="l" t="t" r="r" b="b"/>
                <a:pathLst>
                  <a:path w="153" h="3223" extrusionOk="0">
                    <a:moveTo>
                      <a:pt x="61" y="0"/>
                    </a:moveTo>
                    <a:cubicBezTo>
                      <a:pt x="1" y="547"/>
                      <a:pt x="1" y="1064"/>
                      <a:pt x="61" y="1611"/>
                    </a:cubicBezTo>
                    <a:cubicBezTo>
                      <a:pt x="31" y="2158"/>
                      <a:pt x="61" y="2705"/>
                      <a:pt x="122" y="3222"/>
                    </a:cubicBezTo>
                    <a:cubicBezTo>
                      <a:pt x="152" y="2675"/>
                      <a:pt x="152" y="2158"/>
                      <a:pt x="122" y="1611"/>
                    </a:cubicBezTo>
                    <a:cubicBezTo>
                      <a:pt x="122" y="1064"/>
                      <a:pt x="92" y="547"/>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2"/>
              <p:cNvSpPr/>
              <p:nvPr/>
            </p:nvSpPr>
            <p:spPr>
              <a:xfrm>
                <a:off x="-701111" y="4528000"/>
                <a:ext cx="50547" cy="3147"/>
              </a:xfrm>
              <a:custGeom>
                <a:avLst/>
                <a:gdLst/>
                <a:ahLst/>
                <a:cxnLst/>
                <a:rect l="l" t="t" r="r" b="b"/>
                <a:pathLst>
                  <a:path w="2281" h="142" extrusionOk="0">
                    <a:moveTo>
                      <a:pt x="2222" y="0"/>
                    </a:moveTo>
                    <a:cubicBezTo>
                      <a:pt x="2070" y="0"/>
                      <a:pt x="1642" y="39"/>
                      <a:pt x="1156" y="39"/>
                    </a:cubicBezTo>
                    <a:cubicBezTo>
                      <a:pt x="730" y="39"/>
                      <a:pt x="359" y="26"/>
                      <a:pt x="158" y="26"/>
                    </a:cubicBezTo>
                    <a:cubicBezTo>
                      <a:pt x="58" y="26"/>
                      <a:pt x="1" y="29"/>
                      <a:pt x="1" y="39"/>
                    </a:cubicBezTo>
                    <a:cubicBezTo>
                      <a:pt x="297" y="107"/>
                      <a:pt x="576" y="142"/>
                      <a:pt x="864" y="142"/>
                    </a:cubicBezTo>
                    <a:cubicBezTo>
                      <a:pt x="960" y="142"/>
                      <a:pt x="1057" y="138"/>
                      <a:pt x="1156" y="130"/>
                    </a:cubicBezTo>
                    <a:cubicBezTo>
                      <a:pt x="1520" y="130"/>
                      <a:pt x="1916" y="100"/>
                      <a:pt x="2280" y="9"/>
                    </a:cubicBezTo>
                    <a:cubicBezTo>
                      <a:pt x="2280" y="3"/>
                      <a:pt x="2260" y="0"/>
                      <a:pt x="22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2"/>
              <p:cNvSpPr/>
              <p:nvPr/>
            </p:nvSpPr>
            <p:spPr>
              <a:xfrm>
                <a:off x="-621623" y="4527380"/>
                <a:ext cx="6072" cy="10260"/>
              </a:xfrm>
              <a:custGeom>
                <a:avLst/>
                <a:gdLst/>
                <a:ahLst/>
                <a:cxnLst/>
                <a:rect l="l" t="t" r="r" b="b"/>
                <a:pathLst>
                  <a:path w="274" h="463" extrusionOk="0">
                    <a:moveTo>
                      <a:pt x="227" y="0"/>
                    </a:moveTo>
                    <a:cubicBezTo>
                      <a:pt x="182" y="0"/>
                      <a:pt x="84" y="83"/>
                      <a:pt x="31" y="189"/>
                    </a:cubicBezTo>
                    <a:cubicBezTo>
                      <a:pt x="0" y="341"/>
                      <a:pt x="31" y="462"/>
                      <a:pt x="31" y="462"/>
                    </a:cubicBezTo>
                    <a:cubicBezTo>
                      <a:pt x="61" y="462"/>
                      <a:pt x="92" y="341"/>
                      <a:pt x="152" y="219"/>
                    </a:cubicBezTo>
                    <a:cubicBezTo>
                      <a:pt x="213" y="128"/>
                      <a:pt x="274" y="37"/>
                      <a:pt x="243" y="6"/>
                    </a:cubicBezTo>
                    <a:cubicBezTo>
                      <a:pt x="239" y="2"/>
                      <a:pt x="234" y="0"/>
                      <a:pt x="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2"/>
              <p:cNvSpPr/>
              <p:nvPr/>
            </p:nvSpPr>
            <p:spPr>
              <a:xfrm>
                <a:off x="-610853" y="4511158"/>
                <a:ext cx="7424" cy="7113"/>
              </a:xfrm>
              <a:custGeom>
                <a:avLst/>
                <a:gdLst/>
                <a:ahLst/>
                <a:cxnLst/>
                <a:rect l="l" t="t" r="r" b="b"/>
                <a:pathLst>
                  <a:path w="335" h="321" extrusionOk="0">
                    <a:moveTo>
                      <a:pt x="314" y="1"/>
                    </a:moveTo>
                    <a:cubicBezTo>
                      <a:pt x="273" y="1"/>
                      <a:pt x="203" y="55"/>
                      <a:pt x="153" y="130"/>
                    </a:cubicBezTo>
                    <a:cubicBezTo>
                      <a:pt x="61" y="221"/>
                      <a:pt x="1" y="282"/>
                      <a:pt x="31" y="313"/>
                    </a:cubicBezTo>
                    <a:cubicBezTo>
                      <a:pt x="36" y="318"/>
                      <a:pt x="43" y="321"/>
                      <a:pt x="50" y="321"/>
                    </a:cubicBezTo>
                    <a:cubicBezTo>
                      <a:pt x="84" y="321"/>
                      <a:pt x="138" y="266"/>
                      <a:pt x="213" y="191"/>
                    </a:cubicBezTo>
                    <a:cubicBezTo>
                      <a:pt x="305" y="100"/>
                      <a:pt x="335" y="39"/>
                      <a:pt x="335" y="9"/>
                    </a:cubicBezTo>
                    <a:cubicBezTo>
                      <a:pt x="330" y="3"/>
                      <a:pt x="322" y="1"/>
                      <a:pt x="3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2"/>
              <p:cNvSpPr/>
              <p:nvPr/>
            </p:nvSpPr>
            <p:spPr>
              <a:xfrm>
                <a:off x="-595363" y="4502671"/>
                <a:ext cx="10127" cy="4654"/>
              </a:xfrm>
              <a:custGeom>
                <a:avLst/>
                <a:gdLst/>
                <a:ahLst/>
                <a:cxnLst/>
                <a:rect l="l" t="t" r="r" b="b"/>
                <a:pathLst>
                  <a:path w="457" h="210" extrusionOk="0">
                    <a:moveTo>
                      <a:pt x="313" y="1"/>
                    </a:moveTo>
                    <a:cubicBezTo>
                      <a:pt x="274" y="1"/>
                      <a:pt x="230" y="8"/>
                      <a:pt x="183" y="27"/>
                    </a:cubicBezTo>
                    <a:cubicBezTo>
                      <a:pt x="62" y="88"/>
                      <a:pt x="1" y="179"/>
                      <a:pt x="1" y="209"/>
                    </a:cubicBezTo>
                    <a:cubicBezTo>
                      <a:pt x="31" y="209"/>
                      <a:pt x="122" y="149"/>
                      <a:pt x="214" y="118"/>
                    </a:cubicBezTo>
                    <a:cubicBezTo>
                      <a:pt x="335" y="88"/>
                      <a:pt x="457" y="88"/>
                      <a:pt x="457" y="57"/>
                    </a:cubicBezTo>
                    <a:cubicBezTo>
                      <a:pt x="457" y="36"/>
                      <a:pt x="399"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2"/>
              <p:cNvSpPr/>
              <p:nvPr/>
            </p:nvSpPr>
            <p:spPr>
              <a:xfrm>
                <a:off x="-577835" y="4499901"/>
                <a:ext cx="5407" cy="2526"/>
              </a:xfrm>
              <a:custGeom>
                <a:avLst/>
                <a:gdLst/>
                <a:ahLst/>
                <a:cxnLst/>
                <a:rect l="l" t="t" r="r" b="b"/>
                <a:pathLst>
                  <a:path w="244" h="114" extrusionOk="0">
                    <a:moveTo>
                      <a:pt x="122" y="0"/>
                    </a:moveTo>
                    <a:cubicBezTo>
                      <a:pt x="30" y="30"/>
                      <a:pt x="0" y="91"/>
                      <a:pt x="0" y="91"/>
                    </a:cubicBezTo>
                    <a:cubicBezTo>
                      <a:pt x="15" y="106"/>
                      <a:pt x="38" y="114"/>
                      <a:pt x="65" y="114"/>
                    </a:cubicBezTo>
                    <a:cubicBezTo>
                      <a:pt x="91" y="114"/>
                      <a:pt x="122" y="106"/>
                      <a:pt x="152" y="91"/>
                    </a:cubicBezTo>
                    <a:cubicBezTo>
                      <a:pt x="213" y="91"/>
                      <a:pt x="243" y="3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2"/>
              <p:cNvSpPr/>
              <p:nvPr/>
            </p:nvSpPr>
            <p:spPr>
              <a:xfrm>
                <a:off x="-367026" y="4397500"/>
                <a:ext cx="319968" cy="180272"/>
              </a:xfrm>
              <a:custGeom>
                <a:avLst/>
                <a:gdLst/>
                <a:ahLst/>
                <a:cxnLst/>
                <a:rect l="l" t="t" r="r" b="b"/>
                <a:pathLst>
                  <a:path w="14439" h="8135" extrusionOk="0">
                    <a:moveTo>
                      <a:pt x="13466" y="1"/>
                    </a:moveTo>
                    <a:lnTo>
                      <a:pt x="5715" y="1217"/>
                    </a:lnTo>
                    <a:lnTo>
                      <a:pt x="6354" y="5350"/>
                    </a:lnTo>
                    <a:cubicBezTo>
                      <a:pt x="6354" y="5350"/>
                      <a:pt x="1" y="7904"/>
                      <a:pt x="1673" y="8116"/>
                    </a:cubicBezTo>
                    <a:cubicBezTo>
                      <a:pt x="1758" y="8129"/>
                      <a:pt x="1867" y="8135"/>
                      <a:pt x="1998" y="8135"/>
                    </a:cubicBezTo>
                    <a:cubicBezTo>
                      <a:pt x="4139" y="8135"/>
                      <a:pt x="11976" y="6571"/>
                      <a:pt x="13953" y="6141"/>
                    </a:cubicBezTo>
                    <a:lnTo>
                      <a:pt x="14439" y="6050"/>
                    </a:lnTo>
                    <a:lnTo>
                      <a:pt x="13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2"/>
              <p:cNvSpPr/>
              <p:nvPr/>
            </p:nvSpPr>
            <p:spPr>
              <a:xfrm>
                <a:off x="-109705" y="4481021"/>
                <a:ext cx="61982" cy="58635"/>
              </a:xfrm>
              <a:custGeom>
                <a:avLst/>
                <a:gdLst/>
                <a:ahLst/>
                <a:cxnLst/>
                <a:rect l="l" t="t" r="r" b="b"/>
                <a:pathLst>
                  <a:path w="2797" h="2646" extrusionOk="0">
                    <a:moveTo>
                      <a:pt x="2462" y="1"/>
                    </a:moveTo>
                    <a:cubicBezTo>
                      <a:pt x="1793" y="31"/>
                      <a:pt x="1185" y="335"/>
                      <a:pt x="730" y="852"/>
                    </a:cubicBezTo>
                    <a:cubicBezTo>
                      <a:pt x="274" y="1338"/>
                      <a:pt x="30" y="1977"/>
                      <a:pt x="0" y="2645"/>
                    </a:cubicBezTo>
                    <a:lnTo>
                      <a:pt x="2796" y="2159"/>
                    </a:lnTo>
                    <a:lnTo>
                      <a:pt x="2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2"/>
              <p:cNvSpPr/>
              <p:nvPr/>
            </p:nvSpPr>
            <p:spPr>
              <a:xfrm>
                <a:off x="-343448" y="4527513"/>
                <a:ext cx="296390" cy="50281"/>
              </a:xfrm>
              <a:custGeom>
                <a:avLst/>
                <a:gdLst/>
                <a:ahLst/>
                <a:cxnLst/>
                <a:rect l="l" t="t" r="r" b="b"/>
                <a:pathLst>
                  <a:path w="13375" h="2269" extrusionOk="0">
                    <a:moveTo>
                      <a:pt x="13344" y="0"/>
                    </a:moveTo>
                    <a:lnTo>
                      <a:pt x="3040" y="1733"/>
                    </a:lnTo>
                    <a:cubicBezTo>
                      <a:pt x="3040" y="1733"/>
                      <a:pt x="2669" y="848"/>
                      <a:pt x="2232" y="848"/>
                    </a:cubicBezTo>
                    <a:cubicBezTo>
                      <a:pt x="2218" y="848"/>
                      <a:pt x="2203" y="849"/>
                      <a:pt x="2189" y="851"/>
                    </a:cubicBezTo>
                    <a:cubicBezTo>
                      <a:pt x="2189" y="851"/>
                      <a:pt x="1" y="1885"/>
                      <a:pt x="335" y="2219"/>
                    </a:cubicBezTo>
                    <a:cubicBezTo>
                      <a:pt x="369" y="2253"/>
                      <a:pt x="491" y="2269"/>
                      <a:pt x="686" y="2269"/>
                    </a:cubicBezTo>
                    <a:cubicBezTo>
                      <a:pt x="2417" y="2269"/>
                      <a:pt x="9933" y="1029"/>
                      <a:pt x="13375" y="183"/>
                    </a:cubicBezTo>
                    <a:lnTo>
                      <a:pt x="133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2"/>
              <p:cNvSpPr/>
              <p:nvPr/>
            </p:nvSpPr>
            <p:spPr>
              <a:xfrm>
                <a:off x="-333343" y="4526826"/>
                <a:ext cx="288324" cy="46514"/>
              </a:xfrm>
              <a:custGeom>
                <a:avLst/>
                <a:gdLst/>
                <a:ahLst/>
                <a:cxnLst/>
                <a:rect l="l" t="t" r="r" b="b"/>
                <a:pathLst>
                  <a:path w="13011" h="2099" extrusionOk="0">
                    <a:moveTo>
                      <a:pt x="13010" y="1"/>
                    </a:moveTo>
                    <a:lnTo>
                      <a:pt x="12858" y="31"/>
                    </a:lnTo>
                    <a:cubicBezTo>
                      <a:pt x="12919" y="31"/>
                      <a:pt x="12949" y="31"/>
                      <a:pt x="13010" y="1"/>
                    </a:cubicBezTo>
                    <a:close/>
                    <a:moveTo>
                      <a:pt x="12858" y="31"/>
                    </a:moveTo>
                    <a:lnTo>
                      <a:pt x="12493" y="92"/>
                    </a:lnTo>
                    <a:lnTo>
                      <a:pt x="11065" y="366"/>
                    </a:lnTo>
                    <a:cubicBezTo>
                      <a:pt x="9879" y="578"/>
                      <a:pt x="8268" y="852"/>
                      <a:pt x="6445" y="1156"/>
                    </a:cubicBezTo>
                    <a:cubicBezTo>
                      <a:pt x="4621" y="1429"/>
                      <a:pt x="2979" y="1673"/>
                      <a:pt x="1794" y="1855"/>
                    </a:cubicBezTo>
                    <a:lnTo>
                      <a:pt x="365" y="2037"/>
                    </a:lnTo>
                    <a:lnTo>
                      <a:pt x="1" y="2098"/>
                    </a:lnTo>
                    <a:lnTo>
                      <a:pt x="365" y="2068"/>
                    </a:lnTo>
                    <a:lnTo>
                      <a:pt x="1794" y="1916"/>
                    </a:lnTo>
                    <a:cubicBezTo>
                      <a:pt x="2979" y="1764"/>
                      <a:pt x="4651" y="1521"/>
                      <a:pt x="6475" y="1247"/>
                    </a:cubicBezTo>
                    <a:cubicBezTo>
                      <a:pt x="8268" y="943"/>
                      <a:pt x="9910" y="639"/>
                      <a:pt x="11095" y="426"/>
                    </a:cubicBezTo>
                    <a:lnTo>
                      <a:pt x="12493" y="122"/>
                    </a:lnTo>
                    <a:lnTo>
                      <a:pt x="12858" y="3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2"/>
              <p:cNvSpPr/>
              <p:nvPr/>
            </p:nvSpPr>
            <p:spPr>
              <a:xfrm>
                <a:off x="-296957" y="4544354"/>
                <a:ext cx="21562" cy="24265"/>
              </a:xfrm>
              <a:custGeom>
                <a:avLst/>
                <a:gdLst/>
                <a:ahLst/>
                <a:cxnLst/>
                <a:rect l="l" t="t" r="r" b="b"/>
                <a:pathLst>
                  <a:path w="973" h="1095" extrusionOk="0">
                    <a:moveTo>
                      <a:pt x="0" y="0"/>
                    </a:moveTo>
                    <a:cubicBezTo>
                      <a:pt x="213" y="122"/>
                      <a:pt x="395" y="274"/>
                      <a:pt x="578" y="456"/>
                    </a:cubicBezTo>
                    <a:cubicBezTo>
                      <a:pt x="730" y="669"/>
                      <a:pt x="851" y="882"/>
                      <a:pt x="973" y="1094"/>
                    </a:cubicBezTo>
                    <a:cubicBezTo>
                      <a:pt x="942" y="821"/>
                      <a:pt x="821" y="578"/>
                      <a:pt x="638" y="395"/>
                    </a:cubicBezTo>
                    <a:cubicBezTo>
                      <a:pt x="486" y="182"/>
                      <a:pt x="274"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2"/>
              <p:cNvSpPr/>
              <p:nvPr/>
            </p:nvSpPr>
            <p:spPr>
              <a:xfrm>
                <a:off x="-241069" y="4522017"/>
                <a:ext cx="12144" cy="12919"/>
              </a:xfrm>
              <a:custGeom>
                <a:avLst/>
                <a:gdLst/>
                <a:ahLst/>
                <a:cxnLst/>
                <a:rect l="l" t="t" r="r" b="b"/>
                <a:pathLst>
                  <a:path w="548" h="583" extrusionOk="0">
                    <a:moveTo>
                      <a:pt x="36" y="0"/>
                    </a:moveTo>
                    <a:cubicBezTo>
                      <a:pt x="33" y="0"/>
                      <a:pt x="31" y="2"/>
                      <a:pt x="31" y="5"/>
                    </a:cubicBezTo>
                    <a:cubicBezTo>
                      <a:pt x="1" y="5"/>
                      <a:pt x="92" y="157"/>
                      <a:pt x="244" y="309"/>
                    </a:cubicBezTo>
                    <a:cubicBezTo>
                      <a:pt x="396" y="491"/>
                      <a:pt x="548" y="583"/>
                      <a:pt x="548" y="583"/>
                    </a:cubicBezTo>
                    <a:cubicBezTo>
                      <a:pt x="548" y="552"/>
                      <a:pt x="457" y="400"/>
                      <a:pt x="305" y="248"/>
                    </a:cubicBezTo>
                    <a:cubicBezTo>
                      <a:pt x="196" y="112"/>
                      <a:pt x="63"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2"/>
              <p:cNvSpPr/>
              <p:nvPr/>
            </p:nvSpPr>
            <p:spPr>
              <a:xfrm>
                <a:off x="-228925" y="4517230"/>
                <a:ext cx="13473" cy="8288"/>
              </a:xfrm>
              <a:custGeom>
                <a:avLst/>
                <a:gdLst/>
                <a:ahLst/>
                <a:cxnLst/>
                <a:rect l="l" t="t" r="r" b="b"/>
                <a:pathLst>
                  <a:path w="608" h="374" extrusionOk="0">
                    <a:moveTo>
                      <a:pt x="24" y="0"/>
                    </a:moveTo>
                    <a:cubicBezTo>
                      <a:pt x="14" y="0"/>
                      <a:pt x="5" y="3"/>
                      <a:pt x="0" y="8"/>
                    </a:cubicBezTo>
                    <a:cubicBezTo>
                      <a:pt x="0" y="39"/>
                      <a:pt x="122" y="130"/>
                      <a:pt x="274" y="221"/>
                    </a:cubicBezTo>
                    <a:cubicBezTo>
                      <a:pt x="426" y="312"/>
                      <a:pt x="547" y="373"/>
                      <a:pt x="547" y="373"/>
                    </a:cubicBezTo>
                    <a:cubicBezTo>
                      <a:pt x="608" y="343"/>
                      <a:pt x="456" y="251"/>
                      <a:pt x="304" y="130"/>
                    </a:cubicBezTo>
                    <a:cubicBezTo>
                      <a:pt x="179" y="55"/>
                      <a:pt x="74"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2"/>
              <p:cNvSpPr/>
              <p:nvPr/>
            </p:nvSpPr>
            <p:spPr>
              <a:xfrm>
                <a:off x="-227596" y="4507303"/>
                <a:ext cx="17551" cy="3656"/>
              </a:xfrm>
              <a:custGeom>
                <a:avLst/>
                <a:gdLst/>
                <a:ahLst/>
                <a:cxnLst/>
                <a:rect l="l" t="t" r="r" b="b"/>
                <a:pathLst>
                  <a:path w="792" h="165" extrusionOk="0">
                    <a:moveTo>
                      <a:pt x="791" y="0"/>
                    </a:moveTo>
                    <a:cubicBezTo>
                      <a:pt x="639" y="0"/>
                      <a:pt x="518" y="0"/>
                      <a:pt x="366" y="31"/>
                    </a:cubicBezTo>
                    <a:cubicBezTo>
                      <a:pt x="244" y="31"/>
                      <a:pt x="92" y="92"/>
                      <a:pt x="1" y="152"/>
                    </a:cubicBezTo>
                    <a:cubicBezTo>
                      <a:pt x="36" y="161"/>
                      <a:pt x="75" y="165"/>
                      <a:pt x="114" y="165"/>
                    </a:cubicBezTo>
                    <a:cubicBezTo>
                      <a:pt x="209" y="165"/>
                      <a:pt x="310" y="143"/>
                      <a:pt x="396" y="122"/>
                    </a:cubicBezTo>
                    <a:cubicBezTo>
                      <a:pt x="548" y="122"/>
                      <a:pt x="670" y="92"/>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2"/>
              <p:cNvSpPr/>
              <p:nvPr/>
            </p:nvSpPr>
            <p:spPr>
              <a:xfrm>
                <a:off x="-228925" y="4495846"/>
                <a:ext cx="19545" cy="5075"/>
              </a:xfrm>
              <a:custGeom>
                <a:avLst/>
                <a:gdLst/>
                <a:ahLst/>
                <a:cxnLst/>
                <a:rect l="l" t="t" r="r" b="b"/>
                <a:pathLst>
                  <a:path w="882" h="229" extrusionOk="0">
                    <a:moveTo>
                      <a:pt x="881" y="1"/>
                    </a:moveTo>
                    <a:cubicBezTo>
                      <a:pt x="730" y="1"/>
                      <a:pt x="578" y="31"/>
                      <a:pt x="456" y="92"/>
                    </a:cubicBezTo>
                    <a:cubicBezTo>
                      <a:pt x="304" y="122"/>
                      <a:pt x="152" y="153"/>
                      <a:pt x="0" y="183"/>
                    </a:cubicBezTo>
                    <a:cubicBezTo>
                      <a:pt x="76" y="213"/>
                      <a:pt x="152" y="229"/>
                      <a:pt x="228" y="229"/>
                    </a:cubicBezTo>
                    <a:cubicBezTo>
                      <a:pt x="304" y="229"/>
                      <a:pt x="380" y="213"/>
                      <a:pt x="456" y="183"/>
                    </a:cubicBezTo>
                    <a:cubicBezTo>
                      <a:pt x="638" y="183"/>
                      <a:pt x="790" y="92"/>
                      <a:pt x="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2"/>
              <p:cNvSpPr/>
              <p:nvPr/>
            </p:nvSpPr>
            <p:spPr>
              <a:xfrm>
                <a:off x="-271362" y="4508433"/>
                <a:ext cx="33683" cy="15734"/>
              </a:xfrm>
              <a:custGeom>
                <a:avLst/>
                <a:gdLst/>
                <a:ahLst/>
                <a:cxnLst/>
                <a:rect l="l" t="t" r="r" b="b"/>
                <a:pathLst>
                  <a:path w="1520" h="710" extrusionOk="0">
                    <a:moveTo>
                      <a:pt x="620" y="94"/>
                    </a:moveTo>
                    <a:cubicBezTo>
                      <a:pt x="657" y="94"/>
                      <a:pt x="693" y="96"/>
                      <a:pt x="730" y="101"/>
                    </a:cubicBezTo>
                    <a:cubicBezTo>
                      <a:pt x="882" y="132"/>
                      <a:pt x="1064" y="193"/>
                      <a:pt x="1186" y="314"/>
                    </a:cubicBezTo>
                    <a:cubicBezTo>
                      <a:pt x="1262" y="390"/>
                      <a:pt x="1326" y="466"/>
                      <a:pt x="1386" y="550"/>
                    </a:cubicBezTo>
                    <a:lnTo>
                      <a:pt x="1386" y="550"/>
                    </a:lnTo>
                    <a:cubicBezTo>
                      <a:pt x="1302" y="558"/>
                      <a:pt x="1183" y="573"/>
                      <a:pt x="1034" y="588"/>
                    </a:cubicBezTo>
                    <a:cubicBezTo>
                      <a:pt x="851" y="557"/>
                      <a:pt x="669" y="557"/>
                      <a:pt x="517" y="527"/>
                    </a:cubicBezTo>
                    <a:cubicBezTo>
                      <a:pt x="395" y="496"/>
                      <a:pt x="304" y="466"/>
                      <a:pt x="213" y="436"/>
                    </a:cubicBezTo>
                    <a:cubicBezTo>
                      <a:pt x="122" y="405"/>
                      <a:pt x="61" y="314"/>
                      <a:pt x="122" y="253"/>
                    </a:cubicBezTo>
                    <a:cubicBezTo>
                      <a:pt x="273" y="153"/>
                      <a:pt x="445" y="94"/>
                      <a:pt x="620" y="94"/>
                    </a:cubicBezTo>
                    <a:close/>
                    <a:moveTo>
                      <a:pt x="595" y="0"/>
                    </a:moveTo>
                    <a:cubicBezTo>
                      <a:pt x="409" y="0"/>
                      <a:pt x="223" y="54"/>
                      <a:pt x="61" y="162"/>
                    </a:cubicBezTo>
                    <a:cubicBezTo>
                      <a:pt x="0" y="223"/>
                      <a:pt x="0" y="314"/>
                      <a:pt x="0" y="375"/>
                    </a:cubicBezTo>
                    <a:cubicBezTo>
                      <a:pt x="30" y="436"/>
                      <a:pt x="91" y="496"/>
                      <a:pt x="152" y="527"/>
                    </a:cubicBezTo>
                    <a:cubicBezTo>
                      <a:pt x="274" y="557"/>
                      <a:pt x="365" y="588"/>
                      <a:pt x="486" y="588"/>
                    </a:cubicBezTo>
                    <a:cubicBezTo>
                      <a:pt x="615" y="609"/>
                      <a:pt x="744" y="631"/>
                      <a:pt x="873" y="631"/>
                    </a:cubicBezTo>
                    <a:cubicBezTo>
                      <a:pt x="927" y="631"/>
                      <a:pt x="980" y="627"/>
                      <a:pt x="1034" y="618"/>
                    </a:cubicBezTo>
                    <a:cubicBezTo>
                      <a:pt x="1082" y="626"/>
                      <a:pt x="1129" y="630"/>
                      <a:pt x="1174" y="630"/>
                    </a:cubicBezTo>
                    <a:cubicBezTo>
                      <a:pt x="1259" y="630"/>
                      <a:pt x="1338" y="617"/>
                      <a:pt x="1416" y="594"/>
                    </a:cubicBezTo>
                    <a:lnTo>
                      <a:pt x="1416" y="594"/>
                    </a:lnTo>
                    <a:cubicBezTo>
                      <a:pt x="1441" y="630"/>
                      <a:pt x="1465" y="669"/>
                      <a:pt x="1489" y="709"/>
                    </a:cubicBezTo>
                    <a:cubicBezTo>
                      <a:pt x="1489" y="709"/>
                      <a:pt x="1489" y="660"/>
                      <a:pt x="1446" y="584"/>
                    </a:cubicBezTo>
                    <a:lnTo>
                      <a:pt x="1446" y="584"/>
                    </a:lnTo>
                    <a:cubicBezTo>
                      <a:pt x="1470" y="576"/>
                      <a:pt x="1495" y="567"/>
                      <a:pt x="1520" y="557"/>
                    </a:cubicBezTo>
                    <a:cubicBezTo>
                      <a:pt x="1520" y="548"/>
                      <a:pt x="1504" y="545"/>
                      <a:pt x="1474" y="545"/>
                    </a:cubicBezTo>
                    <a:cubicBezTo>
                      <a:pt x="1461" y="545"/>
                      <a:pt x="1444" y="545"/>
                      <a:pt x="1425" y="547"/>
                    </a:cubicBezTo>
                    <a:lnTo>
                      <a:pt x="1425" y="547"/>
                    </a:lnTo>
                    <a:cubicBezTo>
                      <a:pt x="1394" y="457"/>
                      <a:pt x="1334" y="341"/>
                      <a:pt x="1246" y="253"/>
                    </a:cubicBezTo>
                    <a:cubicBezTo>
                      <a:pt x="1061" y="84"/>
                      <a:pt x="828" y="0"/>
                      <a:pt x="5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2"/>
              <p:cNvSpPr/>
              <p:nvPr/>
            </p:nvSpPr>
            <p:spPr>
              <a:xfrm>
                <a:off x="-243086" y="4498549"/>
                <a:ext cx="14847" cy="22913"/>
              </a:xfrm>
              <a:custGeom>
                <a:avLst/>
                <a:gdLst/>
                <a:ahLst/>
                <a:cxnLst/>
                <a:rect l="l" t="t" r="r" b="b"/>
                <a:pathLst>
                  <a:path w="670" h="1034" extrusionOk="0">
                    <a:moveTo>
                      <a:pt x="487" y="0"/>
                    </a:moveTo>
                    <a:cubicBezTo>
                      <a:pt x="305" y="31"/>
                      <a:pt x="153" y="152"/>
                      <a:pt x="92" y="335"/>
                    </a:cubicBezTo>
                    <a:cubicBezTo>
                      <a:pt x="31" y="456"/>
                      <a:pt x="1" y="578"/>
                      <a:pt x="31" y="699"/>
                    </a:cubicBezTo>
                    <a:cubicBezTo>
                      <a:pt x="1" y="821"/>
                      <a:pt x="61" y="942"/>
                      <a:pt x="122" y="1034"/>
                    </a:cubicBezTo>
                    <a:cubicBezTo>
                      <a:pt x="122" y="942"/>
                      <a:pt x="92" y="821"/>
                      <a:pt x="92" y="699"/>
                    </a:cubicBezTo>
                    <a:cubicBezTo>
                      <a:pt x="92" y="578"/>
                      <a:pt x="122" y="487"/>
                      <a:pt x="183" y="365"/>
                    </a:cubicBezTo>
                    <a:cubicBezTo>
                      <a:pt x="244" y="243"/>
                      <a:pt x="365" y="91"/>
                      <a:pt x="487" y="91"/>
                    </a:cubicBezTo>
                    <a:cubicBezTo>
                      <a:pt x="609" y="122"/>
                      <a:pt x="578" y="304"/>
                      <a:pt x="548" y="426"/>
                    </a:cubicBezTo>
                    <a:cubicBezTo>
                      <a:pt x="487" y="547"/>
                      <a:pt x="426" y="639"/>
                      <a:pt x="365" y="760"/>
                    </a:cubicBezTo>
                    <a:cubicBezTo>
                      <a:pt x="274" y="942"/>
                      <a:pt x="183" y="1034"/>
                      <a:pt x="183" y="1034"/>
                    </a:cubicBezTo>
                    <a:cubicBezTo>
                      <a:pt x="183" y="1034"/>
                      <a:pt x="305" y="973"/>
                      <a:pt x="426" y="790"/>
                    </a:cubicBezTo>
                    <a:cubicBezTo>
                      <a:pt x="517" y="669"/>
                      <a:pt x="578" y="578"/>
                      <a:pt x="609" y="456"/>
                    </a:cubicBezTo>
                    <a:cubicBezTo>
                      <a:pt x="639" y="365"/>
                      <a:pt x="669" y="304"/>
                      <a:pt x="669" y="213"/>
                    </a:cubicBezTo>
                    <a:cubicBezTo>
                      <a:pt x="669" y="91"/>
                      <a:pt x="578"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2"/>
              <p:cNvSpPr/>
              <p:nvPr/>
            </p:nvSpPr>
            <p:spPr>
              <a:xfrm>
                <a:off x="-109705" y="4480356"/>
                <a:ext cx="53893" cy="58613"/>
              </a:xfrm>
              <a:custGeom>
                <a:avLst/>
                <a:gdLst/>
                <a:ahLst/>
                <a:cxnLst/>
                <a:rect l="l" t="t" r="r" b="b"/>
                <a:pathLst>
                  <a:path w="2432" h="2645" extrusionOk="0">
                    <a:moveTo>
                      <a:pt x="2249" y="1"/>
                    </a:moveTo>
                    <a:cubicBezTo>
                      <a:pt x="2128" y="1"/>
                      <a:pt x="1976" y="31"/>
                      <a:pt x="1824" y="61"/>
                    </a:cubicBezTo>
                    <a:cubicBezTo>
                      <a:pt x="1368" y="183"/>
                      <a:pt x="942" y="426"/>
                      <a:pt x="608" y="791"/>
                    </a:cubicBezTo>
                    <a:cubicBezTo>
                      <a:pt x="274" y="1125"/>
                      <a:pt x="91" y="1581"/>
                      <a:pt x="0" y="2067"/>
                    </a:cubicBezTo>
                    <a:cubicBezTo>
                      <a:pt x="0" y="2189"/>
                      <a:pt x="0" y="2341"/>
                      <a:pt x="0" y="2493"/>
                    </a:cubicBezTo>
                    <a:cubicBezTo>
                      <a:pt x="0" y="2554"/>
                      <a:pt x="30" y="2584"/>
                      <a:pt x="30" y="2645"/>
                    </a:cubicBezTo>
                    <a:cubicBezTo>
                      <a:pt x="61" y="2645"/>
                      <a:pt x="30" y="2432"/>
                      <a:pt x="91" y="2067"/>
                    </a:cubicBezTo>
                    <a:cubicBezTo>
                      <a:pt x="243" y="1125"/>
                      <a:pt x="942" y="365"/>
                      <a:pt x="1854" y="122"/>
                    </a:cubicBezTo>
                    <a:cubicBezTo>
                      <a:pt x="2219" y="31"/>
                      <a:pt x="2432" y="31"/>
                      <a:pt x="2432" y="31"/>
                    </a:cubicBezTo>
                    <a:cubicBezTo>
                      <a:pt x="2371" y="1"/>
                      <a:pt x="2310" y="1"/>
                      <a:pt x="22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2"/>
              <p:cNvSpPr/>
              <p:nvPr/>
            </p:nvSpPr>
            <p:spPr>
              <a:xfrm>
                <a:off x="-85462" y="4411660"/>
                <a:ext cx="12144" cy="70735"/>
              </a:xfrm>
              <a:custGeom>
                <a:avLst/>
                <a:gdLst/>
                <a:ahLst/>
                <a:cxnLst/>
                <a:rect l="l" t="t" r="r" b="b"/>
                <a:pathLst>
                  <a:path w="548" h="3192" extrusionOk="0">
                    <a:moveTo>
                      <a:pt x="0" y="0"/>
                    </a:moveTo>
                    <a:lnTo>
                      <a:pt x="0" y="0"/>
                    </a:lnTo>
                    <a:cubicBezTo>
                      <a:pt x="61" y="547"/>
                      <a:pt x="122" y="1094"/>
                      <a:pt x="243" y="1611"/>
                    </a:cubicBezTo>
                    <a:cubicBezTo>
                      <a:pt x="304" y="2128"/>
                      <a:pt x="426" y="2675"/>
                      <a:pt x="547" y="3192"/>
                    </a:cubicBezTo>
                    <a:cubicBezTo>
                      <a:pt x="517" y="2645"/>
                      <a:pt x="426" y="2128"/>
                      <a:pt x="335" y="1581"/>
                    </a:cubicBezTo>
                    <a:cubicBezTo>
                      <a:pt x="243" y="1064"/>
                      <a:pt x="152" y="5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2"/>
              <p:cNvSpPr/>
              <p:nvPr/>
            </p:nvSpPr>
            <p:spPr>
              <a:xfrm>
                <a:off x="-183808" y="4526693"/>
                <a:ext cx="49860" cy="8487"/>
              </a:xfrm>
              <a:custGeom>
                <a:avLst/>
                <a:gdLst/>
                <a:ahLst/>
                <a:cxnLst/>
                <a:rect l="l" t="t" r="r" b="b"/>
                <a:pathLst>
                  <a:path w="2250" h="383" extrusionOk="0">
                    <a:moveTo>
                      <a:pt x="2227" y="1"/>
                    </a:moveTo>
                    <a:cubicBezTo>
                      <a:pt x="2127" y="1"/>
                      <a:pt x="1710" y="84"/>
                      <a:pt x="1156" y="189"/>
                    </a:cubicBezTo>
                    <a:cubicBezTo>
                      <a:pt x="517" y="311"/>
                      <a:pt x="1" y="341"/>
                      <a:pt x="1" y="372"/>
                    </a:cubicBezTo>
                    <a:cubicBezTo>
                      <a:pt x="99" y="379"/>
                      <a:pt x="196" y="383"/>
                      <a:pt x="292" y="383"/>
                    </a:cubicBezTo>
                    <a:cubicBezTo>
                      <a:pt x="580" y="383"/>
                      <a:pt x="859" y="349"/>
                      <a:pt x="1156" y="280"/>
                    </a:cubicBezTo>
                    <a:cubicBezTo>
                      <a:pt x="1520" y="220"/>
                      <a:pt x="1915" y="128"/>
                      <a:pt x="2250" y="7"/>
                    </a:cubicBezTo>
                    <a:cubicBezTo>
                      <a:pt x="2250" y="3"/>
                      <a:pt x="2242" y="1"/>
                      <a:pt x="2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2"/>
              <p:cNvSpPr/>
              <p:nvPr/>
            </p:nvSpPr>
            <p:spPr>
              <a:xfrm>
                <a:off x="-104320" y="4521308"/>
                <a:ext cx="4720" cy="10260"/>
              </a:xfrm>
              <a:custGeom>
                <a:avLst/>
                <a:gdLst/>
                <a:ahLst/>
                <a:cxnLst/>
                <a:rect l="l" t="t" r="r" b="b"/>
                <a:pathLst>
                  <a:path w="213" h="463" extrusionOk="0">
                    <a:moveTo>
                      <a:pt x="180" y="1"/>
                    </a:moveTo>
                    <a:cubicBezTo>
                      <a:pt x="167" y="1"/>
                      <a:pt x="114" y="87"/>
                      <a:pt x="61" y="219"/>
                    </a:cubicBezTo>
                    <a:cubicBezTo>
                      <a:pt x="0" y="341"/>
                      <a:pt x="31" y="463"/>
                      <a:pt x="61" y="463"/>
                    </a:cubicBezTo>
                    <a:cubicBezTo>
                      <a:pt x="91" y="463"/>
                      <a:pt x="91" y="371"/>
                      <a:pt x="122" y="219"/>
                    </a:cubicBezTo>
                    <a:cubicBezTo>
                      <a:pt x="183" y="98"/>
                      <a:pt x="213" y="7"/>
                      <a:pt x="183" y="7"/>
                    </a:cubicBezTo>
                    <a:cubicBezTo>
                      <a:pt x="183" y="3"/>
                      <a:pt x="182" y="1"/>
                      <a:pt x="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2"/>
              <p:cNvSpPr/>
              <p:nvPr/>
            </p:nvSpPr>
            <p:spPr>
              <a:xfrm>
                <a:off x="-95566" y="4503247"/>
                <a:ext cx="6759" cy="7623"/>
              </a:xfrm>
              <a:custGeom>
                <a:avLst/>
                <a:gdLst/>
                <a:ahLst/>
                <a:cxnLst/>
                <a:rect l="l" t="t" r="r" b="b"/>
                <a:pathLst>
                  <a:path w="305" h="344" extrusionOk="0">
                    <a:moveTo>
                      <a:pt x="274" y="1"/>
                    </a:moveTo>
                    <a:cubicBezTo>
                      <a:pt x="244" y="1"/>
                      <a:pt x="213" y="62"/>
                      <a:pt x="122" y="153"/>
                    </a:cubicBezTo>
                    <a:cubicBezTo>
                      <a:pt x="31" y="244"/>
                      <a:pt x="0" y="335"/>
                      <a:pt x="31" y="335"/>
                    </a:cubicBezTo>
                    <a:cubicBezTo>
                      <a:pt x="36" y="341"/>
                      <a:pt x="42" y="343"/>
                      <a:pt x="47" y="343"/>
                    </a:cubicBezTo>
                    <a:cubicBezTo>
                      <a:pt x="74" y="343"/>
                      <a:pt x="108" y="289"/>
                      <a:pt x="183" y="214"/>
                    </a:cubicBezTo>
                    <a:cubicBezTo>
                      <a:pt x="274" y="123"/>
                      <a:pt x="304" y="1"/>
                      <a:pt x="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2"/>
              <p:cNvSpPr/>
              <p:nvPr/>
            </p:nvSpPr>
            <p:spPr>
              <a:xfrm>
                <a:off x="-82093" y="4492478"/>
                <a:ext cx="9440" cy="5540"/>
              </a:xfrm>
              <a:custGeom>
                <a:avLst/>
                <a:gdLst/>
                <a:ahLst/>
                <a:cxnLst/>
                <a:rect l="l" t="t" r="r" b="b"/>
                <a:pathLst>
                  <a:path w="426" h="250" extrusionOk="0">
                    <a:moveTo>
                      <a:pt x="350" y="1"/>
                    </a:moveTo>
                    <a:cubicBezTo>
                      <a:pt x="304" y="1"/>
                      <a:pt x="243" y="16"/>
                      <a:pt x="183" y="61"/>
                    </a:cubicBezTo>
                    <a:cubicBezTo>
                      <a:pt x="31" y="122"/>
                      <a:pt x="0" y="244"/>
                      <a:pt x="0" y="244"/>
                    </a:cubicBezTo>
                    <a:cubicBezTo>
                      <a:pt x="4" y="248"/>
                      <a:pt x="9" y="250"/>
                      <a:pt x="15" y="250"/>
                    </a:cubicBezTo>
                    <a:cubicBezTo>
                      <a:pt x="48" y="250"/>
                      <a:pt x="108" y="175"/>
                      <a:pt x="213" y="122"/>
                    </a:cubicBezTo>
                    <a:cubicBezTo>
                      <a:pt x="335" y="92"/>
                      <a:pt x="426" y="61"/>
                      <a:pt x="426" y="31"/>
                    </a:cubicBezTo>
                    <a:cubicBezTo>
                      <a:pt x="426" y="16"/>
                      <a:pt x="395"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2"/>
              <p:cNvSpPr/>
              <p:nvPr/>
            </p:nvSpPr>
            <p:spPr>
              <a:xfrm>
                <a:off x="-65252" y="4487314"/>
                <a:ext cx="4720" cy="3457"/>
              </a:xfrm>
              <a:custGeom>
                <a:avLst/>
                <a:gdLst/>
                <a:ahLst/>
                <a:cxnLst/>
                <a:rect l="l" t="t" r="r" b="b"/>
                <a:pathLst>
                  <a:path w="213" h="156" extrusionOk="0">
                    <a:moveTo>
                      <a:pt x="186" y="1"/>
                    </a:moveTo>
                    <a:cubicBezTo>
                      <a:pt x="163" y="1"/>
                      <a:pt x="127" y="16"/>
                      <a:pt x="91" y="51"/>
                    </a:cubicBezTo>
                    <a:cubicBezTo>
                      <a:pt x="31" y="82"/>
                      <a:pt x="0" y="112"/>
                      <a:pt x="0" y="142"/>
                    </a:cubicBezTo>
                    <a:cubicBezTo>
                      <a:pt x="0" y="151"/>
                      <a:pt x="5" y="155"/>
                      <a:pt x="14" y="155"/>
                    </a:cubicBezTo>
                    <a:cubicBezTo>
                      <a:pt x="36" y="155"/>
                      <a:pt x="79" y="134"/>
                      <a:pt x="122" y="112"/>
                    </a:cubicBezTo>
                    <a:cubicBezTo>
                      <a:pt x="183" y="82"/>
                      <a:pt x="213" y="51"/>
                      <a:pt x="213" y="21"/>
                    </a:cubicBezTo>
                    <a:cubicBezTo>
                      <a:pt x="213" y="8"/>
                      <a:pt x="203" y="1"/>
                      <a:pt x="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2"/>
              <p:cNvSpPr/>
              <p:nvPr/>
            </p:nvSpPr>
            <p:spPr>
              <a:xfrm>
                <a:off x="-843223" y="2816650"/>
                <a:ext cx="809638" cy="1683251"/>
              </a:xfrm>
              <a:custGeom>
                <a:avLst/>
                <a:gdLst/>
                <a:ahLst/>
                <a:cxnLst/>
                <a:rect l="l" t="t" r="r" b="b"/>
                <a:pathLst>
                  <a:path w="36536" h="75959" extrusionOk="0">
                    <a:moveTo>
                      <a:pt x="0" y="0"/>
                    </a:moveTo>
                    <a:lnTo>
                      <a:pt x="3800" y="75017"/>
                    </a:lnTo>
                    <a:lnTo>
                      <a:pt x="13435" y="75017"/>
                    </a:lnTo>
                    <a:lnTo>
                      <a:pt x="12250" y="9849"/>
                    </a:lnTo>
                    <a:lnTo>
                      <a:pt x="26505" y="75959"/>
                    </a:lnTo>
                    <a:lnTo>
                      <a:pt x="36536" y="74743"/>
                    </a:lnTo>
                    <a:lnTo>
                      <a:pt x="23800" y="6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2"/>
              <p:cNvSpPr/>
              <p:nvPr/>
            </p:nvSpPr>
            <p:spPr>
              <a:xfrm>
                <a:off x="-356922" y="2224579"/>
                <a:ext cx="16199" cy="179186"/>
              </a:xfrm>
              <a:custGeom>
                <a:avLst/>
                <a:gdLst/>
                <a:ahLst/>
                <a:cxnLst/>
                <a:rect l="l" t="t" r="r" b="b"/>
                <a:pathLst>
                  <a:path w="731" h="8086" extrusionOk="0">
                    <a:moveTo>
                      <a:pt x="92" y="1"/>
                    </a:moveTo>
                    <a:cubicBezTo>
                      <a:pt x="31" y="396"/>
                      <a:pt x="1" y="791"/>
                      <a:pt x="31" y="1186"/>
                    </a:cubicBezTo>
                    <a:cubicBezTo>
                      <a:pt x="31" y="1946"/>
                      <a:pt x="92" y="2949"/>
                      <a:pt x="153" y="4074"/>
                    </a:cubicBezTo>
                    <a:cubicBezTo>
                      <a:pt x="244" y="5168"/>
                      <a:pt x="366" y="6201"/>
                      <a:pt x="457" y="6901"/>
                    </a:cubicBezTo>
                    <a:cubicBezTo>
                      <a:pt x="487" y="7326"/>
                      <a:pt x="578" y="7691"/>
                      <a:pt x="700" y="8086"/>
                    </a:cubicBezTo>
                    <a:cubicBezTo>
                      <a:pt x="730" y="7691"/>
                      <a:pt x="730" y="7296"/>
                      <a:pt x="670" y="6901"/>
                    </a:cubicBezTo>
                    <a:cubicBezTo>
                      <a:pt x="609" y="6049"/>
                      <a:pt x="518" y="5107"/>
                      <a:pt x="457" y="4043"/>
                    </a:cubicBezTo>
                    <a:cubicBezTo>
                      <a:pt x="366" y="2980"/>
                      <a:pt x="305" y="2037"/>
                      <a:pt x="244" y="1186"/>
                    </a:cubicBezTo>
                    <a:cubicBezTo>
                      <a:pt x="244" y="791"/>
                      <a:pt x="183" y="396"/>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2"/>
              <p:cNvSpPr/>
              <p:nvPr/>
            </p:nvSpPr>
            <p:spPr>
              <a:xfrm>
                <a:off x="-736123" y="2224335"/>
                <a:ext cx="313896" cy="304811"/>
              </a:xfrm>
              <a:custGeom>
                <a:avLst/>
                <a:gdLst/>
                <a:ahLst/>
                <a:cxnLst/>
                <a:rect l="l" t="t" r="r" b="b"/>
                <a:pathLst>
                  <a:path w="14165" h="13755" extrusionOk="0">
                    <a:moveTo>
                      <a:pt x="7269" y="1"/>
                    </a:moveTo>
                    <a:cubicBezTo>
                      <a:pt x="6492" y="1"/>
                      <a:pt x="5720" y="136"/>
                      <a:pt x="4985" y="407"/>
                    </a:cubicBezTo>
                    <a:cubicBezTo>
                      <a:pt x="4377" y="620"/>
                      <a:pt x="3769" y="954"/>
                      <a:pt x="3252" y="1349"/>
                    </a:cubicBezTo>
                    <a:cubicBezTo>
                      <a:pt x="2979" y="1532"/>
                      <a:pt x="2705" y="1775"/>
                      <a:pt x="2462" y="2018"/>
                    </a:cubicBezTo>
                    <a:cubicBezTo>
                      <a:pt x="2219" y="2261"/>
                      <a:pt x="2006" y="2535"/>
                      <a:pt x="1793" y="2808"/>
                    </a:cubicBezTo>
                    <a:cubicBezTo>
                      <a:pt x="0" y="5209"/>
                      <a:pt x="0" y="8523"/>
                      <a:pt x="1793" y="10954"/>
                    </a:cubicBezTo>
                    <a:cubicBezTo>
                      <a:pt x="2006" y="11228"/>
                      <a:pt x="2219" y="11501"/>
                      <a:pt x="2462" y="11744"/>
                    </a:cubicBezTo>
                    <a:cubicBezTo>
                      <a:pt x="2705" y="11988"/>
                      <a:pt x="2979" y="12200"/>
                      <a:pt x="3252" y="12413"/>
                    </a:cubicBezTo>
                    <a:cubicBezTo>
                      <a:pt x="3769" y="12808"/>
                      <a:pt x="4377" y="13112"/>
                      <a:pt x="4985" y="13355"/>
                    </a:cubicBezTo>
                    <a:cubicBezTo>
                      <a:pt x="5737" y="13613"/>
                      <a:pt x="6542" y="13754"/>
                      <a:pt x="7338" y="13754"/>
                    </a:cubicBezTo>
                    <a:cubicBezTo>
                      <a:pt x="7765" y="13754"/>
                      <a:pt x="8189" y="13714"/>
                      <a:pt x="8602" y="13629"/>
                    </a:cubicBezTo>
                    <a:cubicBezTo>
                      <a:pt x="10547" y="13264"/>
                      <a:pt x="12219" y="12079"/>
                      <a:pt x="13222" y="10377"/>
                    </a:cubicBezTo>
                    <a:cubicBezTo>
                      <a:pt x="13557" y="9799"/>
                      <a:pt x="13830" y="9191"/>
                      <a:pt x="13982" y="8553"/>
                    </a:cubicBezTo>
                    <a:cubicBezTo>
                      <a:pt x="14043" y="8310"/>
                      <a:pt x="14073" y="8067"/>
                      <a:pt x="14104" y="7823"/>
                    </a:cubicBezTo>
                    <a:cubicBezTo>
                      <a:pt x="14134" y="7671"/>
                      <a:pt x="14164" y="7489"/>
                      <a:pt x="14164" y="7307"/>
                    </a:cubicBezTo>
                    <a:lnTo>
                      <a:pt x="14164" y="6972"/>
                    </a:lnTo>
                    <a:cubicBezTo>
                      <a:pt x="14164" y="6942"/>
                      <a:pt x="14164" y="6912"/>
                      <a:pt x="14164" y="6881"/>
                    </a:cubicBezTo>
                    <a:cubicBezTo>
                      <a:pt x="14104" y="7428"/>
                      <a:pt x="14012" y="7975"/>
                      <a:pt x="13891" y="8523"/>
                    </a:cubicBezTo>
                    <a:cubicBezTo>
                      <a:pt x="13739" y="9161"/>
                      <a:pt x="13496" y="9769"/>
                      <a:pt x="13131" y="10316"/>
                    </a:cubicBezTo>
                    <a:cubicBezTo>
                      <a:pt x="12705" y="11045"/>
                      <a:pt x="12128" y="11714"/>
                      <a:pt x="11429" y="12231"/>
                    </a:cubicBezTo>
                    <a:cubicBezTo>
                      <a:pt x="10244" y="13120"/>
                      <a:pt x="8815" y="13585"/>
                      <a:pt x="7375" y="13585"/>
                    </a:cubicBezTo>
                    <a:cubicBezTo>
                      <a:pt x="6600" y="13585"/>
                      <a:pt x="5821" y="13450"/>
                      <a:pt x="5076" y="13173"/>
                    </a:cubicBezTo>
                    <a:cubicBezTo>
                      <a:pt x="4468" y="12960"/>
                      <a:pt x="3891" y="12656"/>
                      <a:pt x="3374" y="12261"/>
                    </a:cubicBezTo>
                    <a:cubicBezTo>
                      <a:pt x="3100" y="12048"/>
                      <a:pt x="2857" y="11836"/>
                      <a:pt x="2614" y="11623"/>
                    </a:cubicBezTo>
                    <a:cubicBezTo>
                      <a:pt x="2371" y="11349"/>
                      <a:pt x="2158" y="11106"/>
                      <a:pt x="1976" y="10833"/>
                    </a:cubicBezTo>
                    <a:cubicBezTo>
                      <a:pt x="213" y="8462"/>
                      <a:pt x="213" y="5270"/>
                      <a:pt x="1976" y="2899"/>
                    </a:cubicBezTo>
                    <a:cubicBezTo>
                      <a:pt x="2371" y="2352"/>
                      <a:pt x="2827" y="1896"/>
                      <a:pt x="3374" y="1501"/>
                    </a:cubicBezTo>
                    <a:cubicBezTo>
                      <a:pt x="3891" y="1106"/>
                      <a:pt x="4468" y="802"/>
                      <a:pt x="5076" y="589"/>
                    </a:cubicBezTo>
                    <a:cubicBezTo>
                      <a:pt x="5814" y="310"/>
                      <a:pt x="6591" y="175"/>
                      <a:pt x="7373" y="175"/>
                    </a:cubicBezTo>
                    <a:cubicBezTo>
                      <a:pt x="7783" y="175"/>
                      <a:pt x="8194" y="212"/>
                      <a:pt x="8602" y="285"/>
                    </a:cubicBezTo>
                    <a:cubicBezTo>
                      <a:pt x="9635" y="468"/>
                      <a:pt x="10578" y="893"/>
                      <a:pt x="11429" y="1532"/>
                    </a:cubicBezTo>
                    <a:cubicBezTo>
                      <a:pt x="12128" y="2048"/>
                      <a:pt x="12705" y="2687"/>
                      <a:pt x="13131" y="3416"/>
                    </a:cubicBezTo>
                    <a:cubicBezTo>
                      <a:pt x="13496" y="3994"/>
                      <a:pt x="13739" y="4571"/>
                      <a:pt x="13891" y="5209"/>
                    </a:cubicBezTo>
                    <a:cubicBezTo>
                      <a:pt x="14012" y="5757"/>
                      <a:pt x="14104" y="6304"/>
                      <a:pt x="14164" y="6881"/>
                    </a:cubicBezTo>
                    <a:cubicBezTo>
                      <a:pt x="14164" y="6820"/>
                      <a:pt x="14164" y="6790"/>
                      <a:pt x="14164" y="6760"/>
                    </a:cubicBezTo>
                    <a:lnTo>
                      <a:pt x="14164" y="6425"/>
                    </a:lnTo>
                    <a:cubicBezTo>
                      <a:pt x="14164" y="6243"/>
                      <a:pt x="14134" y="6091"/>
                      <a:pt x="14104" y="5908"/>
                    </a:cubicBezTo>
                    <a:cubicBezTo>
                      <a:pt x="14073" y="5665"/>
                      <a:pt x="14043" y="5422"/>
                      <a:pt x="13982" y="5209"/>
                    </a:cubicBezTo>
                    <a:cubicBezTo>
                      <a:pt x="13830" y="4541"/>
                      <a:pt x="13557" y="3933"/>
                      <a:pt x="13222" y="3386"/>
                    </a:cubicBezTo>
                    <a:cubicBezTo>
                      <a:pt x="12219" y="1684"/>
                      <a:pt x="10547" y="498"/>
                      <a:pt x="8602" y="133"/>
                    </a:cubicBezTo>
                    <a:cubicBezTo>
                      <a:pt x="8160" y="45"/>
                      <a:pt x="7714" y="1"/>
                      <a:pt x="7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6" name="Google Shape;3666;p122"/>
            <p:cNvSpPr/>
            <p:nvPr/>
          </p:nvSpPr>
          <p:spPr>
            <a:xfrm rot="288120">
              <a:off x="-692239" y="645253"/>
              <a:ext cx="2204003" cy="2242319"/>
            </a:xfrm>
            <a:custGeom>
              <a:avLst/>
              <a:gdLst/>
              <a:ahLst/>
              <a:cxnLst/>
              <a:rect l="l" t="t" r="r" b="b"/>
              <a:pathLst>
                <a:path w="36445" h="39516" extrusionOk="0">
                  <a:moveTo>
                    <a:pt x="12463" y="183"/>
                  </a:moveTo>
                  <a:cubicBezTo>
                    <a:pt x="11733" y="518"/>
                    <a:pt x="6627" y="1"/>
                    <a:pt x="2827" y="6445"/>
                  </a:cubicBezTo>
                  <a:lnTo>
                    <a:pt x="0" y="14013"/>
                  </a:lnTo>
                  <a:lnTo>
                    <a:pt x="6961" y="17630"/>
                  </a:lnTo>
                  <a:lnTo>
                    <a:pt x="7113" y="23041"/>
                  </a:lnTo>
                  <a:lnTo>
                    <a:pt x="8481" y="39515"/>
                  </a:lnTo>
                  <a:lnTo>
                    <a:pt x="33101" y="38694"/>
                  </a:lnTo>
                  <a:lnTo>
                    <a:pt x="30274" y="24652"/>
                  </a:lnTo>
                  <a:lnTo>
                    <a:pt x="28572" y="16354"/>
                  </a:lnTo>
                  <a:lnTo>
                    <a:pt x="30761" y="18329"/>
                  </a:lnTo>
                  <a:lnTo>
                    <a:pt x="36445" y="11764"/>
                  </a:lnTo>
                  <a:lnTo>
                    <a:pt x="30001" y="4560"/>
                  </a:lnTo>
                  <a:cubicBezTo>
                    <a:pt x="28633" y="3071"/>
                    <a:pt x="26931" y="1946"/>
                    <a:pt x="25046" y="1217"/>
                  </a:cubicBezTo>
                  <a:cubicBezTo>
                    <a:pt x="24104" y="821"/>
                    <a:pt x="21794" y="730"/>
                    <a:pt x="20609" y="670"/>
                  </a:cubicBezTo>
                  <a:lnTo>
                    <a:pt x="20548" y="639"/>
                  </a:lnTo>
                  <a:cubicBezTo>
                    <a:pt x="19578" y="916"/>
                    <a:pt x="18542" y="1040"/>
                    <a:pt x="17491" y="1040"/>
                  </a:cubicBezTo>
                  <a:cubicBezTo>
                    <a:pt x="15778" y="1040"/>
                    <a:pt x="14027" y="711"/>
                    <a:pt x="12463" y="1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122"/>
          <p:cNvGrpSpPr/>
          <p:nvPr/>
        </p:nvGrpSpPr>
        <p:grpSpPr>
          <a:xfrm flipH="1">
            <a:off x="1083027" y="1331351"/>
            <a:ext cx="1072696" cy="2851033"/>
            <a:chOff x="214725" y="2166881"/>
            <a:chExt cx="1095258" cy="2902406"/>
          </a:xfrm>
        </p:grpSpPr>
        <p:sp>
          <p:nvSpPr>
            <p:cNvPr id="3668" name="Google Shape;3668;p122"/>
            <p:cNvSpPr/>
            <p:nvPr/>
          </p:nvSpPr>
          <p:spPr>
            <a:xfrm>
              <a:off x="532655" y="2246922"/>
              <a:ext cx="267427" cy="494301"/>
            </a:xfrm>
            <a:custGeom>
              <a:avLst/>
              <a:gdLst/>
              <a:ahLst/>
              <a:cxnLst/>
              <a:rect l="l" t="t" r="r" b="b"/>
              <a:pathLst>
                <a:path w="12068" h="22306" extrusionOk="0">
                  <a:moveTo>
                    <a:pt x="3982" y="0"/>
                  </a:moveTo>
                  <a:cubicBezTo>
                    <a:pt x="1003" y="669"/>
                    <a:pt x="973" y="4863"/>
                    <a:pt x="1581" y="7143"/>
                  </a:cubicBezTo>
                  <a:cubicBezTo>
                    <a:pt x="1885" y="8237"/>
                    <a:pt x="2432" y="9362"/>
                    <a:pt x="2037" y="10395"/>
                  </a:cubicBezTo>
                  <a:cubicBezTo>
                    <a:pt x="1763" y="11155"/>
                    <a:pt x="1064" y="11702"/>
                    <a:pt x="851" y="12462"/>
                  </a:cubicBezTo>
                  <a:cubicBezTo>
                    <a:pt x="608" y="13405"/>
                    <a:pt x="1186" y="14316"/>
                    <a:pt x="1611" y="15168"/>
                  </a:cubicBezTo>
                  <a:cubicBezTo>
                    <a:pt x="2067" y="16019"/>
                    <a:pt x="639" y="21520"/>
                    <a:pt x="0" y="22280"/>
                  </a:cubicBezTo>
                  <a:cubicBezTo>
                    <a:pt x="267" y="22298"/>
                    <a:pt x="584" y="22306"/>
                    <a:pt x="937" y="22306"/>
                  </a:cubicBezTo>
                  <a:cubicBezTo>
                    <a:pt x="2998" y="22306"/>
                    <a:pt x="6276" y="22032"/>
                    <a:pt x="7782" y="21824"/>
                  </a:cubicBezTo>
                  <a:cubicBezTo>
                    <a:pt x="9575" y="21611"/>
                    <a:pt x="10730" y="17113"/>
                    <a:pt x="12068" y="15897"/>
                  </a:cubicBezTo>
                  <a:lnTo>
                    <a:pt x="3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22"/>
            <p:cNvSpPr/>
            <p:nvPr/>
          </p:nvSpPr>
          <p:spPr>
            <a:xfrm>
              <a:off x="948244" y="3119849"/>
              <a:ext cx="361740" cy="564482"/>
            </a:xfrm>
            <a:custGeom>
              <a:avLst/>
              <a:gdLst/>
              <a:ahLst/>
              <a:cxnLst/>
              <a:rect l="l" t="t" r="r" b="b"/>
              <a:pathLst>
                <a:path w="16324" h="25473" extrusionOk="0">
                  <a:moveTo>
                    <a:pt x="1" y="1"/>
                  </a:moveTo>
                  <a:lnTo>
                    <a:pt x="7569" y="20822"/>
                  </a:lnTo>
                  <a:cubicBezTo>
                    <a:pt x="7660" y="21126"/>
                    <a:pt x="7751" y="21460"/>
                    <a:pt x="7843" y="21825"/>
                  </a:cubicBezTo>
                  <a:cubicBezTo>
                    <a:pt x="7903" y="22190"/>
                    <a:pt x="7934" y="22524"/>
                    <a:pt x="7873" y="22858"/>
                  </a:cubicBezTo>
                  <a:cubicBezTo>
                    <a:pt x="7843" y="23284"/>
                    <a:pt x="7751" y="23709"/>
                    <a:pt x="7599" y="24105"/>
                  </a:cubicBezTo>
                  <a:cubicBezTo>
                    <a:pt x="7449" y="24406"/>
                    <a:pt x="7651" y="24728"/>
                    <a:pt x="7914" y="24728"/>
                  </a:cubicBezTo>
                  <a:cubicBezTo>
                    <a:pt x="7970" y="24728"/>
                    <a:pt x="8028" y="24714"/>
                    <a:pt x="8086" y="24682"/>
                  </a:cubicBezTo>
                  <a:cubicBezTo>
                    <a:pt x="8390" y="24530"/>
                    <a:pt x="8907" y="23557"/>
                    <a:pt x="8937" y="22281"/>
                  </a:cubicBezTo>
                  <a:cubicBezTo>
                    <a:pt x="8953" y="21945"/>
                    <a:pt x="9054" y="21814"/>
                    <a:pt x="9201" y="21814"/>
                  </a:cubicBezTo>
                  <a:cubicBezTo>
                    <a:pt x="9598" y="21814"/>
                    <a:pt x="10336" y="22771"/>
                    <a:pt x="10669" y="23193"/>
                  </a:cubicBezTo>
                  <a:cubicBezTo>
                    <a:pt x="11095" y="23770"/>
                    <a:pt x="12584" y="25472"/>
                    <a:pt x="12858" y="25472"/>
                  </a:cubicBezTo>
                  <a:cubicBezTo>
                    <a:pt x="13283" y="25472"/>
                    <a:pt x="13375" y="25016"/>
                    <a:pt x="12919" y="24469"/>
                  </a:cubicBezTo>
                  <a:cubicBezTo>
                    <a:pt x="12432" y="23892"/>
                    <a:pt x="11156" y="22129"/>
                    <a:pt x="11490" y="21886"/>
                  </a:cubicBezTo>
                  <a:cubicBezTo>
                    <a:pt x="11501" y="21878"/>
                    <a:pt x="11514" y="21875"/>
                    <a:pt x="11529" y="21875"/>
                  </a:cubicBezTo>
                  <a:cubicBezTo>
                    <a:pt x="11948" y="21875"/>
                    <a:pt x="14043" y="24621"/>
                    <a:pt x="14043" y="24621"/>
                  </a:cubicBezTo>
                  <a:cubicBezTo>
                    <a:pt x="14043" y="24621"/>
                    <a:pt x="14330" y="25129"/>
                    <a:pt x="14641" y="25129"/>
                  </a:cubicBezTo>
                  <a:cubicBezTo>
                    <a:pt x="14695" y="25129"/>
                    <a:pt x="14749" y="25113"/>
                    <a:pt x="14803" y="25077"/>
                  </a:cubicBezTo>
                  <a:cubicBezTo>
                    <a:pt x="15472" y="24652"/>
                    <a:pt x="12858" y="21673"/>
                    <a:pt x="12584" y="21399"/>
                  </a:cubicBezTo>
                  <a:cubicBezTo>
                    <a:pt x="12452" y="21267"/>
                    <a:pt x="12591" y="21104"/>
                    <a:pt x="12747" y="21104"/>
                  </a:cubicBezTo>
                  <a:cubicBezTo>
                    <a:pt x="12806" y="21104"/>
                    <a:pt x="12868" y="21128"/>
                    <a:pt x="12919" y="21187"/>
                  </a:cubicBezTo>
                  <a:cubicBezTo>
                    <a:pt x="13088" y="21384"/>
                    <a:pt x="14831" y="23784"/>
                    <a:pt x="15638" y="23784"/>
                  </a:cubicBezTo>
                  <a:cubicBezTo>
                    <a:pt x="15700" y="23784"/>
                    <a:pt x="15757" y="23770"/>
                    <a:pt x="15806" y="23740"/>
                  </a:cubicBezTo>
                  <a:cubicBezTo>
                    <a:pt x="16323" y="23375"/>
                    <a:pt x="13648" y="21278"/>
                    <a:pt x="13557" y="20457"/>
                  </a:cubicBezTo>
                  <a:cubicBezTo>
                    <a:pt x="13545" y="20352"/>
                    <a:pt x="13569" y="20307"/>
                    <a:pt x="13620" y="20307"/>
                  </a:cubicBezTo>
                  <a:cubicBezTo>
                    <a:pt x="13931" y="20307"/>
                    <a:pt x="15255" y="21951"/>
                    <a:pt x="15808" y="21951"/>
                  </a:cubicBezTo>
                  <a:cubicBezTo>
                    <a:pt x="15854" y="21951"/>
                    <a:pt x="15894" y="21940"/>
                    <a:pt x="15928" y="21916"/>
                  </a:cubicBezTo>
                  <a:cubicBezTo>
                    <a:pt x="16110" y="21794"/>
                    <a:pt x="16201" y="21673"/>
                    <a:pt x="14864" y="20335"/>
                  </a:cubicBezTo>
                  <a:cubicBezTo>
                    <a:pt x="14226" y="19697"/>
                    <a:pt x="11733" y="17721"/>
                    <a:pt x="11733" y="17721"/>
                  </a:cubicBezTo>
                  <a:lnTo>
                    <a:pt x="6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22"/>
            <p:cNvSpPr/>
            <p:nvPr/>
          </p:nvSpPr>
          <p:spPr>
            <a:xfrm>
              <a:off x="474042" y="2633947"/>
              <a:ext cx="728155" cy="894776"/>
            </a:xfrm>
            <a:custGeom>
              <a:avLst/>
              <a:gdLst/>
              <a:ahLst/>
              <a:cxnLst/>
              <a:rect l="l" t="t" r="r" b="b"/>
              <a:pathLst>
                <a:path w="32859" h="40378" extrusionOk="0">
                  <a:moveTo>
                    <a:pt x="7042" y="1"/>
                  </a:moveTo>
                  <a:cubicBezTo>
                    <a:pt x="6944" y="1"/>
                    <a:pt x="6847" y="4"/>
                    <a:pt x="6749" y="13"/>
                  </a:cubicBezTo>
                  <a:cubicBezTo>
                    <a:pt x="3162" y="195"/>
                    <a:pt x="579" y="3539"/>
                    <a:pt x="1126" y="7095"/>
                  </a:cubicBezTo>
                  <a:lnTo>
                    <a:pt x="822" y="8979"/>
                  </a:lnTo>
                  <a:cubicBezTo>
                    <a:pt x="1" y="13903"/>
                    <a:pt x="244" y="18949"/>
                    <a:pt x="1521" y="23782"/>
                  </a:cubicBezTo>
                  <a:lnTo>
                    <a:pt x="2098" y="25970"/>
                  </a:lnTo>
                  <a:lnTo>
                    <a:pt x="18664" y="25211"/>
                  </a:lnTo>
                  <a:cubicBezTo>
                    <a:pt x="18664" y="25211"/>
                    <a:pt x="20062" y="23478"/>
                    <a:pt x="20001" y="21958"/>
                  </a:cubicBezTo>
                  <a:cubicBezTo>
                    <a:pt x="19910" y="20439"/>
                    <a:pt x="19150" y="16427"/>
                    <a:pt x="19150" y="16426"/>
                  </a:cubicBezTo>
                  <a:lnTo>
                    <a:pt x="19150" y="16426"/>
                  </a:lnTo>
                  <a:lnTo>
                    <a:pt x="27783" y="40378"/>
                  </a:lnTo>
                  <a:lnTo>
                    <a:pt x="32859" y="38737"/>
                  </a:lnTo>
                  <a:cubicBezTo>
                    <a:pt x="31643" y="34694"/>
                    <a:pt x="26932" y="11897"/>
                    <a:pt x="25898" y="8067"/>
                  </a:cubicBezTo>
                  <a:cubicBezTo>
                    <a:pt x="24409" y="2535"/>
                    <a:pt x="15685" y="438"/>
                    <a:pt x="15685" y="438"/>
                  </a:cubicBezTo>
                  <a:lnTo>
                    <a:pt x="7843" y="73"/>
                  </a:lnTo>
                  <a:cubicBezTo>
                    <a:pt x="7576" y="29"/>
                    <a:pt x="7309" y="1"/>
                    <a:pt x="70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2"/>
            <p:cNvSpPr/>
            <p:nvPr/>
          </p:nvSpPr>
          <p:spPr>
            <a:xfrm>
              <a:off x="879548" y="4902112"/>
              <a:ext cx="312545" cy="167175"/>
            </a:xfrm>
            <a:custGeom>
              <a:avLst/>
              <a:gdLst/>
              <a:ahLst/>
              <a:cxnLst/>
              <a:rect l="l" t="t" r="r" b="b"/>
              <a:pathLst>
                <a:path w="14104" h="7544" extrusionOk="0">
                  <a:moveTo>
                    <a:pt x="13344" y="1"/>
                  </a:moveTo>
                  <a:lnTo>
                    <a:pt x="5775" y="943"/>
                  </a:lnTo>
                  <a:lnTo>
                    <a:pt x="6231" y="4985"/>
                  </a:lnTo>
                  <a:cubicBezTo>
                    <a:pt x="6231" y="4985"/>
                    <a:pt x="0" y="7235"/>
                    <a:pt x="1611" y="7508"/>
                  </a:cubicBezTo>
                  <a:cubicBezTo>
                    <a:pt x="1737" y="7532"/>
                    <a:pt x="1918" y="7543"/>
                    <a:pt x="2144" y="7543"/>
                  </a:cubicBezTo>
                  <a:cubicBezTo>
                    <a:pt x="4488" y="7543"/>
                    <a:pt x="11732" y="6349"/>
                    <a:pt x="13617" y="5988"/>
                  </a:cubicBezTo>
                  <a:lnTo>
                    <a:pt x="14104" y="5897"/>
                  </a:lnTo>
                  <a:lnTo>
                    <a:pt x="13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2"/>
            <p:cNvSpPr/>
            <p:nvPr/>
          </p:nvSpPr>
          <p:spPr>
            <a:xfrm>
              <a:off x="1130775" y="4984281"/>
              <a:ext cx="60652" cy="55267"/>
            </a:xfrm>
            <a:custGeom>
              <a:avLst/>
              <a:gdLst/>
              <a:ahLst/>
              <a:cxnLst/>
              <a:rect l="l" t="t" r="r" b="b"/>
              <a:pathLst>
                <a:path w="2737" h="2494" extrusionOk="0">
                  <a:moveTo>
                    <a:pt x="2463" y="1"/>
                  </a:moveTo>
                  <a:cubicBezTo>
                    <a:pt x="1825" y="31"/>
                    <a:pt x="1217" y="305"/>
                    <a:pt x="761" y="761"/>
                  </a:cubicBezTo>
                  <a:cubicBezTo>
                    <a:pt x="305" y="1217"/>
                    <a:pt x="31" y="1855"/>
                    <a:pt x="1" y="2493"/>
                  </a:cubicBezTo>
                  <a:lnTo>
                    <a:pt x="2736" y="2128"/>
                  </a:lnTo>
                  <a:lnTo>
                    <a:pt x="2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2"/>
            <p:cNvSpPr/>
            <p:nvPr/>
          </p:nvSpPr>
          <p:spPr>
            <a:xfrm>
              <a:off x="902439" y="5029421"/>
              <a:ext cx="289653" cy="39777"/>
            </a:xfrm>
            <a:custGeom>
              <a:avLst/>
              <a:gdLst/>
              <a:ahLst/>
              <a:cxnLst/>
              <a:rect l="l" t="t" r="r" b="b"/>
              <a:pathLst>
                <a:path w="13071" h="1795" extrusionOk="0">
                  <a:moveTo>
                    <a:pt x="13040" y="0"/>
                  </a:moveTo>
                  <a:lnTo>
                    <a:pt x="2949" y="1338"/>
                  </a:lnTo>
                  <a:cubicBezTo>
                    <a:pt x="2949" y="1338"/>
                    <a:pt x="2626" y="455"/>
                    <a:pt x="2181" y="455"/>
                  </a:cubicBezTo>
                  <a:cubicBezTo>
                    <a:pt x="2174" y="455"/>
                    <a:pt x="2166" y="456"/>
                    <a:pt x="2159" y="456"/>
                  </a:cubicBezTo>
                  <a:cubicBezTo>
                    <a:pt x="2159" y="456"/>
                    <a:pt x="1" y="1398"/>
                    <a:pt x="335" y="1733"/>
                  </a:cubicBezTo>
                  <a:cubicBezTo>
                    <a:pt x="373" y="1775"/>
                    <a:pt x="546" y="1795"/>
                    <a:pt x="825" y="1795"/>
                  </a:cubicBezTo>
                  <a:cubicBezTo>
                    <a:pt x="2753" y="1795"/>
                    <a:pt x="9779" y="869"/>
                    <a:pt x="13071" y="152"/>
                  </a:cubicBezTo>
                  <a:lnTo>
                    <a:pt x="130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2"/>
            <p:cNvSpPr/>
            <p:nvPr/>
          </p:nvSpPr>
          <p:spPr>
            <a:xfrm>
              <a:off x="911879" y="5028734"/>
              <a:ext cx="282230" cy="35722"/>
            </a:xfrm>
            <a:custGeom>
              <a:avLst/>
              <a:gdLst/>
              <a:ahLst/>
              <a:cxnLst/>
              <a:rect l="l" t="t" r="r" b="b"/>
              <a:pathLst>
                <a:path w="12736" h="1612" extrusionOk="0">
                  <a:moveTo>
                    <a:pt x="12736" y="1"/>
                  </a:moveTo>
                  <a:cubicBezTo>
                    <a:pt x="12675" y="1"/>
                    <a:pt x="12645" y="1"/>
                    <a:pt x="12584" y="31"/>
                  </a:cubicBezTo>
                  <a:cubicBezTo>
                    <a:pt x="12645" y="31"/>
                    <a:pt x="12675" y="31"/>
                    <a:pt x="12736" y="1"/>
                  </a:cubicBezTo>
                  <a:close/>
                  <a:moveTo>
                    <a:pt x="12584" y="31"/>
                  </a:moveTo>
                  <a:lnTo>
                    <a:pt x="12219" y="62"/>
                  </a:lnTo>
                  <a:lnTo>
                    <a:pt x="10851" y="274"/>
                  </a:lnTo>
                  <a:cubicBezTo>
                    <a:pt x="9696" y="457"/>
                    <a:pt x="8085" y="670"/>
                    <a:pt x="6323" y="882"/>
                  </a:cubicBezTo>
                  <a:cubicBezTo>
                    <a:pt x="4529" y="1126"/>
                    <a:pt x="2918" y="1308"/>
                    <a:pt x="1763" y="1429"/>
                  </a:cubicBezTo>
                  <a:lnTo>
                    <a:pt x="365" y="1551"/>
                  </a:lnTo>
                  <a:lnTo>
                    <a:pt x="0" y="1612"/>
                  </a:lnTo>
                  <a:lnTo>
                    <a:pt x="365" y="1612"/>
                  </a:lnTo>
                  <a:lnTo>
                    <a:pt x="1763" y="1490"/>
                  </a:lnTo>
                  <a:cubicBezTo>
                    <a:pt x="2918" y="1369"/>
                    <a:pt x="4529" y="1217"/>
                    <a:pt x="6323" y="1004"/>
                  </a:cubicBezTo>
                  <a:cubicBezTo>
                    <a:pt x="8085" y="761"/>
                    <a:pt x="9696" y="518"/>
                    <a:pt x="10851" y="335"/>
                  </a:cubicBezTo>
                  <a:lnTo>
                    <a:pt x="12219" y="122"/>
                  </a:lnTo>
                  <a:lnTo>
                    <a:pt x="12584" y="3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2"/>
            <p:cNvSpPr/>
            <p:nvPr/>
          </p:nvSpPr>
          <p:spPr>
            <a:xfrm>
              <a:off x="948908" y="5037509"/>
              <a:ext cx="19567" cy="24265"/>
            </a:xfrm>
            <a:custGeom>
              <a:avLst/>
              <a:gdLst/>
              <a:ahLst/>
              <a:cxnLst/>
              <a:rect l="l" t="t" r="r" b="b"/>
              <a:pathLst>
                <a:path w="883" h="1095" extrusionOk="0">
                  <a:moveTo>
                    <a:pt x="1" y="0"/>
                  </a:moveTo>
                  <a:lnTo>
                    <a:pt x="1" y="0"/>
                  </a:lnTo>
                  <a:cubicBezTo>
                    <a:pt x="427" y="243"/>
                    <a:pt x="730" y="638"/>
                    <a:pt x="882" y="1094"/>
                  </a:cubicBezTo>
                  <a:cubicBezTo>
                    <a:pt x="852" y="578"/>
                    <a:pt x="487" y="15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2"/>
            <p:cNvSpPr/>
            <p:nvPr/>
          </p:nvSpPr>
          <p:spPr>
            <a:xfrm>
              <a:off x="1003488" y="5017853"/>
              <a:ext cx="11457" cy="12941"/>
            </a:xfrm>
            <a:custGeom>
              <a:avLst/>
              <a:gdLst/>
              <a:ahLst/>
              <a:cxnLst/>
              <a:rect l="l" t="t" r="r" b="b"/>
              <a:pathLst>
                <a:path w="517" h="584" extrusionOk="0">
                  <a:moveTo>
                    <a:pt x="43" y="1"/>
                  </a:moveTo>
                  <a:cubicBezTo>
                    <a:pt x="38" y="1"/>
                    <a:pt x="34" y="2"/>
                    <a:pt x="30" y="6"/>
                  </a:cubicBezTo>
                  <a:cubicBezTo>
                    <a:pt x="0" y="6"/>
                    <a:pt x="91" y="158"/>
                    <a:pt x="243" y="310"/>
                  </a:cubicBezTo>
                  <a:cubicBezTo>
                    <a:pt x="365" y="462"/>
                    <a:pt x="486" y="583"/>
                    <a:pt x="517" y="583"/>
                  </a:cubicBezTo>
                  <a:cubicBezTo>
                    <a:pt x="517" y="553"/>
                    <a:pt x="426" y="401"/>
                    <a:pt x="304" y="249"/>
                  </a:cubicBezTo>
                  <a:cubicBezTo>
                    <a:pt x="195" y="113"/>
                    <a:pt x="86" y="1"/>
                    <a:pt x="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2"/>
            <p:cNvSpPr/>
            <p:nvPr/>
          </p:nvSpPr>
          <p:spPr>
            <a:xfrm>
              <a:off x="1015610" y="5013754"/>
              <a:ext cx="12144" cy="8266"/>
            </a:xfrm>
            <a:custGeom>
              <a:avLst/>
              <a:gdLst/>
              <a:ahLst/>
              <a:cxnLst/>
              <a:rect l="l" t="t" r="r" b="b"/>
              <a:pathLst>
                <a:path w="548" h="373" extrusionOk="0">
                  <a:moveTo>
                    <a:pt x="25" y="0"/>
                  </a:moveTo>
                  <a:cubicBezTo>
                    <a:pt x="14" y="0"/>
                    <a:pt x="6" y="3"/>
                    <a:pt x="0" y="8"/>
                  </a:cubicBezTo>
                  <a:cubicBezTo>
                    <a:pt x="0" y="8"/>
                    <a:pt x="91" y="130"/>
                    <a:pt x="243" y="221"/>
                  </a:cubicBezTo>
                  <a:cubicBezTo>
                    <a:pt x="395" y="312"/>
                    <a:pt x="547" y="373"/>
                    <a:pt x="547" y="373"/>
                  </a:cubicBezTo>
                  <a:cubicBezTo>
                    <a:pt x="547" y="343"/>
                    <a:pt x="456" y="251"/>
                    <a:pt x="304" y="130"/>
                  </a:cubicBezTo>
                  <a:cubicBezTo>
                    <a:pt x="179" y="55"/>
                    <a:pt x="7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2"/>
            <p:cNvSpPr/>
            <p:nvPr/>
          </p:nvSpPr>
          <p:spPr>
            <a:xfrm>
              <a:off x="1016940" y="5003981"/>
              <a:ext cx="16864" cy="3745"/>
            </a:xfrm>
            <a:custGeom>
              <a:avLst/>
              <a:gdLst/>
              <a:ahLst/>
              <a:cxnLst/>
              <a:rect l="l" t="t" r="r" b="b"/>
              <a:pathLst>
                <a:path w="761" h="169" extrusionOk="0">
                  <a:moveTo>
                    <a:pt x="578" y="1"/>
                  </a:moveTo>
                  <a:cubicBezTo>
                    <a:pt x="518" y="1"/>
                    <a:pt x="457" y="8"/>
                    <a:pt x="396" y="24"/>
                  </a:cubicBezTo>
                  <a:cubicBezTo>
                    <a:pt x="274" y="54"/>
                    <a:pt x="123" y="84"/>
                    <a:pt x="1" y="145"/>
                  </a:cubicBezTo>
                  <a:cubicBezTo>
                    <a:pt x="62" y="160"/>
                    <a:pt x="130" y="168"/>
                    <a:pt x="199" y="168"/>
                  </a:cubicBezTo>
                  <a:cubicBezTo>
                    <a:pt x="267" y="168"/>
                    <a:pt x="335" y="160"/>
                    <a:pt x="396" y="145"/>
                  </a:cubicBezTo>
                  <a:cubicBezTo>
                    <a:pt x="518" y="115"/>
                    <a:pt x="639" y="84"/>
                    <a:pt x="761" y="24"/>
                  </a:cubicBezTo>
                  <a:cubicBezTo>
                    <a:pt x="700" y="8"/>
                    <a:pt x="639" y="1"/>
                    <a:pt x="5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2"/>
            <p:cNvSpPr/>
            <p:nvPr/>
          </p:nvSpPr>
          <p:spPr>
            <a:xfrm>
              <a:off x="1016275" y="4993034"/>
              <a:ext cx="19545" cy="5075"/>
            </a:xfrm>
            <a:custGeom>
              <a:avLst/>
              <a:gdLst/>
              <a:ahLst/>
              <a:cxnLst/>
              <a:rect l="l" t="t" r="r" b="b"/>
              <a:pathLst>
                <a:path w="882" h="229" extrusionOk="0">
                  <a:moveTo>
                    <a:pt x="882" y="1"/>
                  </a:moveTo>
                  <a:lnTo>
                    <a:pt x="882" y="1"/>
                  </a:lnTo>
                  <a:cubicBezTo>
                    <a:pt x="730" y="31"/>
                    <a:pt x="578" y="62"/>
                    <a:pt x="426" y="92"/>
                  </a:cubicBezTo>
                  <a:cubicBezTo>
                    <a:pt x="274" y="123"/>
                    <a:pt x="122" y="153"/>
                    <a:pt x="1" y="183"/>
                  </a:cubicBezTo>
                  <a:cubicBezTo>
                    <a:pt x="61" y="214"/>
                    <a:pt x="137" y="229"/>
                    <a:pt x="217" y="229"/>
                  </a:cubicBezTo>
                  <a:cubicBezTo>
                    <a:pt x="297" y="229"/>
                    <a:pt x="380" y="214"/>
                    <a:pt x="456" y="183"/>
                  </a:cubicBezTo>
                  <a:cubicBezTo>
                    <a:pt x="608" y="183"/>
                    <a:pt x="760" y="123"/>
                    <a:pt x="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2"/>
            <p:cNvSpPr/>
            <p:nvPr/>
          </p:nvSpPr>
          <p:spPr>
            <a:xfrm>
              <a:off x="973838" y="5003870"/>
              <a:ext cx="33705" cy="16132"/>
            </a:xfrm>
            <a:custGeom>
              <a:avLst/>
              <a:gdLst/>
              <a:ahLst/>
              <a:cxnLst/>
              <a:rect l="l" t="t" r="r" b="b"/>
              <a:pathLst>
                <a:path w="1521" h="728" extrusionOk="0">
                  <a:moveTo>
                    <a:pt x="584" y="109"/>
                  </a:moveTo>
                  <a:cubicBezTo>
                    <a:pt x="631" y="109"/>
                    <a:pt x="680" y="113"/>
                    <a:pt x="730" y="120"/>
                  </a:cubicBezTo>
                  <a:cubicBezTo>
                    <a:pt x="912" y="150"/>
                    <a:pt x="1064" y="211"/>
                    <a:pt x="1186" y="333"/>
                  </a:cubicBezTo>
                  <a:cubicBezTo>
                    <a:pt x="1245" y="411"/>
                    <a:pt x="1304" y="489"/>
                    <a:pt x="1362" y="576"/>
                  </a:cubicBezTo>
                  <a:lnTo>
                    <a:pt x="1034" y="576"/>
                  </a:lnTo>
                  <a:cubicBezTo>
                    <a:pt x="852" y="576"/>
                    <a:pt x="669" y="545"/>
                    <a:pt x="517" y="515"/>
                  </a:cubicBezTo>
                  <a:cubicBezTo>
                    <a:pt x="396" y="485"/>
                    <a:pt x="305" y="454"/>
                    <a:pt x="213" y="424"/>
                  </a:cubicBezTo>
                  <a:cubicBezTo>
                    <a:pt x="122" y="393"/>
                    <a:pt x="92" y="302"/>
                    <a:pt x="153" y="241"/>
                  </a:cubicBezTo>
                  <a:cubicBezTo>
                    <a:pt x="292" y="149"/>
                    <a:pt x="431" y="109"/>
                    <a:pt x="584" y="109"/>
                  </a:cubicBezTo>
                  <a:close/>
                  <a:moveTo>
                    <a:pt x="579" y="0"/>
                  </a:moveTo>
                  <a:cubicBezTo>
                    <a:pt x="412" y="0"/>
                    <a:pt x="244" y="49"/>
                    <a:pt x="92" y="150"/>
                  </a:cubicBezTo>
                  <a:cubicBezTo>
                    <a:pt x="31" y="211"/>
                    <a:pt x="1" y="302"/>
                    <a:pt x="31" y="363"/>
                  </a:cubicBezTo>
                  <a:cubicBezTo>
                    <a:pt x="61" y="424"/>
                    <a:pt x="122" y="485"/>
                    <a:pt x="183" y="485"/>
                  </a:cubicBezTo>
                  <a:cubicBezTo>
                    <a:pt x="274" y="545"/>
                    <a:pt x="365" y="576"/>
                    <a:pt x="487" y="576"/>
                  </a:cubicBezTo>
                  <a:cubicBezTo>
                    <a:pt x="669" y="606"/>
                    <a:pt x="852" y="637"/>
                    <a:pt x="1034" y="637"/>
                  </a:cubicBezTo>
                  <a:cubicBezTo>
                    <a:pt x="1147" y="637"/>
                    <a:pt x="1260" y="637"/>
                    <a:pt x="1386" y="611"/>
                  </a:cubicBezTo>
                  <a:lnTo>
                    <a:pt x="1386" y="611"/>
                  </a:lnTo>
                  <a:cubicBezTo>
                    <a:pt x="1411" y="648"/>
                    <a:pt x="1435" y="687"/>
                    <a:pt x="1460" y="728"/>
                  </a:cubicBezTo>
                  <a:cubicBezTo>
                    <a:pt x="1460" y="728"/>
                    <a:pt x="1460" y="678"/>
                    <a:pt x="1437" y="600"/>
                  </a:cubicBezTo>
                  <a:lnTo>
                    <a:pt x="1437" y="600"/>
                  </a:lnTo>
                  <a:cubicBezTo>
                    <a:pt x="1464" y="593"/>
                    <a:pt x="1492" y="585"/>
                    <a:pt x="1520" y="576"/>
                  </a:cubicBezTo>
                  <a:lnTo>
                    <a:pt x="1429" y="576"/>
                  </a:lnTo>
                  <a:cubicBezTo>
                    <a:pt x="1368" y="485"/>
                    <a:pt x="1308" y="363"/>
                    <a:pt x="1216" y="272"/>
                  </a:cubicBezTo>
                  <a:cubicBezTo>
                    <a:pt x="1039" y="95"/>
                    <a:pt x="811" y="0"/>
                    <a:pt x="5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2"/>
            <p:cNvSpPr/>
            <p:nvPr/>
          </p:nvSpPr>
          <p:spPr>
            <a:xfrm>
              <a:off x="1002137" y="4995073"/>
              <a:ext cx="14825" cy="22249"/>
            </a:xfrm>
            <a:custGeom>
              <a:avLst/>
              <a:gdLst/>
              <a:ahLst/>
              <a:cxnLst/>
              <a:rect l="l" t="t" r="r" b="b"/>
              <a:pathLst>
                <a:path w="669" h="1004" extrusionOk="0">
                  <a:moveTo>
                    <a:pt x="487" y="0"/>
                  </a:moveTo>
                  <a:cubicBezTo>
                    <a:pt x="304" y="31"/>
                    <a:pt x="152" y="152"/>
                    <a:pt x="91" y="304"/>
                  </a:cubicBezTo>
                  <a:cubicBezTo>
                    <a:pt x="31" y="426"/>
                    <a:pt x="0" y="547"/>
                    <a:pt x="0" y="669"/>
                  </a:cubicBezTo>
                  <a:cubicBezTo>
                    <a:pt x="0" y="790"/>
                    <a:pt x="31" y="912"/>
                    <a:pt x="91" y="1003"/>
                  </a:cubicBezTo>
                  <a:cubicBezTo>
                    <a:pt x="91" y="912"/>
                    <a:pt x="61" y="790"/>
                    <a:pt x="91" y="669"/>
                  </a:cubicBezTo>
                  <a:cubicBezTo>
                    <a:pt x="91" y="547"/>
                    <a:pt x="122" y="456"/>
                    <a:pt x="183" y="334"/>
                  </a:cubicBezTo>
                  <a:cubicBezTo>
                    <a:pt x="243" y="243"/>
                    <a:pt x="365" y="91"/>
                    <a:pt x="487" y="91"/>
                  </a:cubicBezTo>
                  <a:cubicBezTo>
                    <a:pt x="608" y="91"/>
                    <a:pt x="578" y="304"/>
                    <a:pt x="517" y="395"/>
                  </a:cubicBezTo>
                  <a:cubicBezTo>
                    <a:pt x="487" y="517"/>
                    <a:pt x="426" y="608"/>
                    <a:pt x="365" y="730"/>
                  </a:cubicBezTo>
                  <a:cubicBezTo>
                    <a:pt x="243" y="882"/>
                    <a:pt x="152" y="1003"/>
                    <a:pt x="152" y="1003"/>
                  </a:cubicBezTo>
                  <a:cubicBezTo>
                    <a:pt x="243" y="942"/>
                    <a:pt x="335" y="851"/>
                    <a:pt x="395" y="760"/>
                  </a:cubicBezTo>
                  <a:cubicBezTo>
                    <a:pt x="487" y="669"/>
                    <a:pt x="547" y="547"/>
                    <a:pt x="608" y="426"/>
                  </a:cubicBezTo>
                  <a:cubicBezTo>
                    <a:pt x="639" y="365"/>
                    <a:pt x="639" y="274"/>
                    <a:pt x="669" y="213"/>
                  </a:cubicBezTo>
                  <a:cubicBezTo>
                    <a:pt x="669" y="91"/>
                    <a:pt x="578"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2"/>
            <p:cNvSpPr/>
            <p:nvPr/>
          </p:nvSpPr>
          <p:spPr>
            <a:xfrm>
              <a:off x="1130775" y="4982951"/>
              <a:ext cx="53915" cy="55245"/>
            </a:xfrm>
            <a:custGeom>
              <a:avLst/>
              <a:gdLst/>
              <a:ahLst/>
              <a:cxnLst/>
              <a:rect l="l" t="t" r="r" b="b"/>
              <a:pathLst>
                <a:path w="2433" h="2493" extrusionOk="0">
                  <a:moveTo>
                    <a:pt x="2280" y="0"/>
                  </a:moveTo>
                  <a:cubicBezTo>
                    <a:pt x="2129" y="0"/>
                    <a:pt x="2007" y="30"/>
                    <a:pt x="1855" y="61"/>
                  </a:cubicBezTo>
                  <a:cubicBezTo>
                    <a:pt x="913" y="243"/>
                    <a:pt x="183" y="973"/>
                    <a:pt x="31" y="1945"/>
                  </a:cubicBezTo>
                  <a:cubicBezTo>
                    <a:pt x="1" y="2067"/>
                    <a:pt x="1" y="2219"/>
                    <a:pt x="1" y="2340"/>
                  </a:cubicBezTo>
                  <a:cubicBezTo>
                    <a:pt x="1" y="2462"/>
                    <a:pt x="1" y="2492"/>
                    <a:pt x="1" y="2492"/>
                  </a:cubicBezTo>
                  <a:cubicBezTo>
                    <a:pt x="31" y="2492"/>
                    <a:pt x="1" y="2280"/>
                    <a:pt x="92" y="1945"/>
                  </a:cubicBezTo>
                  <a:cubicBezTo>
                    <a:pt x="274" y="1033"/>
                    <a:pt x="973" y="334"/>
                    <a:pt x="1855" y="122"/>
                  </a:cubicBezTo>
                  <a:cubicBezTo>
                    <a:pt x="2220" y="30"/>
                    <a:pt x="2432" y="30"/>
                    <a:pt x="2432" y="30"/>
                  </a:cubicBezTo>
                  <a:cubicBezTo>
                    <a:pt x="2372" y="0"/>
                    <a:pt x="2341" y="0"/>
                    <a:pt x="22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2"/>
            <p:cNvSpPr/>
            <p:nvPr/>
          </p:nvSpPr>
          <p:spPr>
            <a:xfrm>
              <a:off x="1158409" y="4915585"/>
              <a:ext cx="9440" cy="69405"/>
            </a:xfrm>
            <a:custGeom>
              <a:avLst/>
              <a:gdLst/>
              <a:ahLst/>
              <a:cxnLst/>
              <a:rect l="l" t="t" r="r" b="b"/>
              <a:pathLst>
                <a:path w="426" h="3132" extrusionOk="0">
                  <a:moveTo>
                    <a:pt x="0" y="0"/>
                  </a:moveTo>
                  <a:lnTo>
                    <a:pt x="0" y="0"/>
                  </a:lnTo>
                  <a:cubicBezTo>
                    <a:pt x="30" y="548"/>
                    <a:pt x="91" y="1064"/>
                    <a:pt x="182" y="1581"/>
                  </a:cubicBezTo>
                  <a:cubicBezTo>
                    <a:pt x="213" y="2098"/>
                    <a:pt x="304" y="2614"/>
                    <a:pt x="426" y="3131"/>
                  </a:cubicBezTo>
                  <a:cubicBezTo>
                    <a:pt x="395" y="2584"/>
                    <a:pt x="334" y="2067"/>
                    <a:pt x="274" y="1551"/>
                  </a:cubicBezTo>
                  <a:cubicBezTo>
                    <a:pt x="213" y="1034"/>
                    <a:pt x="122" y="5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2"/>
            <p:cNvSpPr/>
            <p:nvPr/>
          </p:nvSpPr>
          <p:spPr>
            <a:xfrm>
              <a:off x="1058711" y="5025365"/>
              <a:ext cx="49195" cy="6892"/>
            </a:xfrm>
            <a:custGeom>
              <a:avLst/>
              <a:gdLst/>
              <a:ahLst/>
              <a:cxnLst/>
              <a:rect l="l" t="t" r="r" b="b"/>
              <a:pathLst>
                <a:path w="2220" h="311" extrusionOk="0">
                  <a:moveTo>
                    <a:pt x="2219" y="1"/>
                  </a:moveTo>
                  <a:cubicBezTo>
                    <a:pt x="2219" y="1"/>
                    <a:pt x="1733" y="92"/>
                    <a:pt x="1125" y="183"/>
                  </a:cubicBezTo>
                  <a:cubicBezTo>
                    <a:pt x="487" y="244"/>
                    <a:pt x="0" y="274"/>
                    <a:pt x="0" y="305"/>
                  </a:cubicBezTo>
                  <a:cubicBezTo>
                    <a:pt x="94" y="309"/>
                    <a:pt x="187" y="311"/>
                    <a:pt x="280" y="311"/>
                  </a:cubicBezTo>
                  <a:cubicBezTo>
                    <a:pt x="940" y="311"/>
                    <a:pt x="1580" y="214"/>
                    <a:pt x="2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2"/>
            <p:cNvSpPr/>
            <p:nvPr/>
          </p:nvSpPr>
          <p:spPr>
            <a:xfrm>
              <a:off x="1136160" y="5021332"/>
              <a:ext cx="4742" cy="10127"/>
            </a:xfrm>
            <a:custGeom>
              <a:avLst/>
              <a:gdLst/>
              <a:ahLst/>
              <a:cxnLst/>
              <a:rect l="l" t="t" r="r" b="b"/>
              <a:pathLst>
                <a:path w="214" h="457" extrusionOk="0">
                  <a:moveTo>
                    <a:pt x="214" y="1"/>
                  </a:moveTo>
                  <a:cubicBezTo>
                    <a:pt x="183" y="1"/>
                    <a:pt x="123" y="61"/>
                    <a:pt x="62" y="213"/>
                  </a:cubicBezTo>
                  <a:cubicBezTo>
                    <a:pt x="1" y="335"/>
                    <a:pt x="31" y="456"/>
                    <a:pt x="62" y="456"/>
                  </a:cubicBezTo>
                  <a:cubicBezTo>
                    <a:pt x="92" y="456"/>
                    <a:pt x="92" y="365"/>
                    <a:pt x="153" y="244"/>
                  </a:cubicBezTo>
                  <a:cubicBezTo>
                    <a:pt x="183" y="122"/>
                    <a:pt x="214" y="1"/>
                    <a:pt x="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2"/>
            <p:cNvSpPr/>
            <p:nvPr/>
          </p:nvSpPr>
          <p:spPr>
            <a:xfrm>
              <a:off x="1144936" y="5004491"/>
              <a:ext cx="6072" cy="7424"/>
            </a:xfrm>
            <a:custGeom>
              <a:avLst/>
              <a:gdLst/>
              <a:ahLst/>
              <a:cxnLst/>
              <a:rect l="l" t="t" r="r" b="b"/>
              <a:pathLst>
                <a:path w="274" h="335" extrusionOk="0">
                  <a:moveTo>
                    <a:pt x="274" y="1"/>
                  </a:moveTo>
                  <a:cubicBezTo>
                    <a:pt x="243" y="1"/>
                    <a:pt x="182" y="61"/>
                    <a:pt x="122" y="122"/>
                  </a:cubicBezTo>
                  <a:cubicBezTo>
                    <a:pt x="61" y="213"/>
                    <a:pt x="0" y="305"/>
                    <a:pt x="31" y="335"/>
                  </a:cubicBezTo>
                  <a:cubicBezTo>
                    <a:pt x="61" y="335"/>
                    <a:pt x="122" y="274"/>
                    <a:pt x="182" y="183"/>
                  </a:cubicBezTo>
                  <a:cubicBezTo>
                    <a:pt x="274" y="92"/>
                    <a:pt x="274" y="1"/>
                    <a:pt x="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2"/>
            <p:cNvSpPr/>
            <p:nvPr/>
          </p:nvSpPr>
          <p:spPr>
            <a:xfrm>
              <a:off x="1158409" y="4994386"/>
              <a:ext cx="9440" cy="5407"/>
            </a:xfrm>
            <a:custGeom>
              <a:avLst/>
              <a:gdLst/>
              <a:ahLst/>
              <a:cxnLst/>
              <a:rect l="l" t="t" r="r" b="b"/>
              <a:pathLst>
                <a:path w="426" h="244" extrusionOk="0">
                  <a:moveTo>
                    <a:pt x="350" y="1"/>
                  </a:moveTo>
                  <a:cubicBezTo>
                    <a:pt x="304" y="1"/>
                    <a:pt x="243" y="16"/>
                    <a:pt x="182" y="62"/>
                  </a:cubicBezTo>
                  <a:cubicBezTo>
                    <a:pt x="61" y="122"/>
                    <a:pt x="0" y="213"/>
                    <a:pt x="30" y="244"/>
                  </a:cubicBezTo>
                  <a:cubicBezTo>
                    <a:pt x="30" y="244"/>
                    <a:pt x="122" y="183"/>
                    <a:pt x="213" y="122"/>
                  </a:cubicBezTo>
                  <a:cubicBezTo>
                    <a:pt x="334" y="92"/>
                    <a:pt x="426" y="62"/>
                    <a:pt x="426" y="31"/>
                  </a:cubicBezTo>
                  <a:cubicBezTo>
                    <a:pt x="426" y="16"/>
                    <a:pt x="395"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2"/>
            <p:cNvSpPr/>
            <p:nvPr/>
          </p:nvSpPr>
          <p:spPr>
            <a:xfrm>
              <a:off x="1175228" y="4989843"/>
              <a:ext cx="4742" cy="3324"/>
            </a:xfrm>
            <a:custGeom>
              <a:avLst/>
              <a:gdLst/>
              <a:ahLst/>
              <a:cxnLst/>
              <a:rect l="l" t="t" r="r" b="b"/>
              <a:pathLst>
                <a:path w="214" h="150" extrusionOk="0">
                  <a:moveTo>
                    <a:pt x="176" y="1"/>
                  </a:moveTo>
                  <a:cubicBezTo>
                    <a:pt x="153" y="1"/>
                    <a:pt x="123" y="8"/>
                    <a:pt x="92" y="23"/>
                  </a:cubicBezTo>
                  <a:cubicBezTo>
                    <a:pt x="31" y="54"/>
                    <a:pt x="1" y="84"/>
                    <a:pt x="1" y="115"/>
                  </a:cubicBezTo>
                  <a:cubicBezTo>
                    <a:pt x="14" y="140"/>
                    <a:pt x="27" y="150"/>
                    <a:pt x="42" y="150"/>
                  </a:cubicBezTo>
                  <a:cubicBezTo>
                    <a:pt x="62" y="150"/>
                    <a:pt x="87" y="132"/>
                    <a:pt x="123" y="115"/>
                  </a:cubicBezTo>
                  <a:cubicBezTo>
                    <a:pt x="183" y="84"/>
                    <a:pt x="214" y="54"/>
                    <a:pt x="214" y="23"/>
                  </a:cubicBezTo>
                  <a:cubicBezTo>
                    <a:pt x="214" y="8"/>
                    <a:pt x="198" y="1"/>
                    <a:pt x="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2"/>
            <p:cNvSpPr/>
            <p:nvPr/>
          </p:nvSpPr>
          <p:spPr>
            <a:xfrm>
              <a:off x="455184" y="4898743"/>
              <a:ext cx="314583" cy="140694"/>
            </a:xfrm>
            <a:custGeom>
              <a:avLst/>
              <a:gdLst/>
              <a:ahLst/>
              <a:cxnLst/>
              <a:rect l="l" t="t" r="r" b="b"/>
              <a:pathLst>
                <a:path w="14196" h="6349" extrusionOk="0">
                  <a:moveTo>
                    <a:pt x="14074" y="1"/>
                  </a:moveTo>
                  <a:lnTo>
                    <a:pt x="6445" y="92"/>
                  </a:lnTo>
                  <a:lnTo>
                    <a:pt x="6475" y="4195"/>
                  </a:lnTo>
                  <a:cubicBezTo>
                    <a:pt x="6475" y="4195"/>
                    <a:pt x="1" y="5715"/>
                    <a:pt x="1581" y="6171"/>
                  </a:cubicBezTo>
                  <a:cubicBezTo>
                    <a:pt x="2019" y="6301"/>
                    <a:pt x="3127" y="6349"/>
                    <a:pt x="4515" y="6349"/>
                  </a:cubicBezTo>
                  <a:cubicBezTo>
                    <a:pt x="7664" y="6349"/>
                    <a:pt x="12254" y="6103"/>
                    <a:pt x="13709" y="6019"/>
                  </a:cubicBezTo>
                  <a:lnTo>
                    <a:pt x="14196" y="5988"/>
                  </a:lnTo>
                  <a:lnTo>
                    <a:pt x="140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2"/>
            <p:cNvSpPr/>
            <p:nvPr/>
          </p:nvSpPr>
          <p:spPr>
            <a:xfrm>
              <a:off x="707785" y="4981356"/>
              <a:ext cx="61317" cy="49439"/>
            </a:xfrm>
            <a:custGeom>
              <a:avLst/>
              <a:gdLst/>
              <a:ahLst/>
              <a:cxnLst/>
              <a:rect l="l" t="t" r="r" b="b"/>
              <a:pathLst>
                <a:path w="2767" h="2231" extrusionOk="0">
                  <a:moveTo>
                    <a:pt x="2521" y="1"/>
                  </a:moveTo>
                  <a:cubicBezTo>
                    <a:pt x="1956" y="1"/>
                    <a:pt x="1401" y="211"/>
                    <a:pt x="943" y="589"/>
                  </a:cubicBezTo>
                  <a:cubicBezTo>
                    <a:pt x="456" y="984"/>
                    <a:pt x="91" y="1561"/>
                    <a:pt x="0" y="2230"/>
                  </a:cubicBezTo>
                  <a:lnTo>
                    <a:pt x="2766" y="2139"/>
                  </a:lnTo>
                  <a:lnTo>
                    <a:pt x="2736" y="11"/>
                  </a:lnTo>
                  <a:cubicBezTo>
                    <a:pt x="2664" y="4"/>
                    <a:pt x="2592" y="1"/>
                    <a:pt x="25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2"/>
            <p:cNvSpPr/>
            <p:nvPr/>
          </p:nvSpPr>
          <p:spPr>
            <a:xfrm>
              <a:off x="478097" y="5010563"/>
              <a:ext cx="291670" cy="28476"/>
            </a:xfrm>
            <a:custGeom>
              <a:avLst/>
              <a:gdLst/>
              <a:ahLst/>
              <a:cxnLst/>
              <a:rect l="l" t="t" r="r" b="b"/>
              <a:pathLst>
                <a:path w="13162" h="1285" extrusionOk="0">
                  <a:moveTo>
                    <a:pt x="2280" y="0"/>
                  </a:moveTo>
                  <a:cubicBezTo>
                    <a:pt x="2280" y="0"/>
                    <a:pt x="0" y="669"/>
                    <a:pt x="304" y="1064"/>
                  </a:cubicBezTo>
                  <a:cubicBezTo>
                    <a:pt x="432" y="1217"/>
                    <a:pt x="2031" y="1284"/>
                    <a:pt x="4130" y="1284"/>
                  </a:cubicBezTo>
                  <a:cubicBezTo>
                    <a:pt x="7043" y="1284"/>
                    <a:pt x="10918" y="1154"/>
                    <a:pt x="13162" y="942"/>
                  </a:cubicBezTo>
                  <a:lnTo>
                    <a:pt x="13162" y="760"/>
                  </a:lnTo>
                  <a:lnTo>
                    <a:pt x="2979" y="973"/>
                  </a:lnTo>
                  <a:cubicBezTo>
                    <a:pt x="2979" y="973"/>
                    <a:pt x="2706" y="0"/>
                    <a:pt x="22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2"/>
            <p:cNvSpPr/>
            <p:nvPr/>
          </p:nvSpPr>
          <p:spPr>
            <a:xfrm>
              <a:off x="496290" y="5027404"/>
              <a:ext cx="272125" cy="5407"/>
            </a:xfrm>
            <a:custGeom>
              <a:avLst/>
              <a:gdLst/>
              <a:ahLst/>
              <a:cxnLst/>
              <a:rect l="l" t="t" r="r" b="b"/>
              <a:pathLst>
                <a:path w="12280" h="244" extrusionOk="0">
                  <a:moveTo>
                    <a:pt x="11885" y="0"/>
                  </a:moveTo>
                  <a:lnTo>
                    <a:pt x="10517" y="61"/>
                  </a:lnTo>
                  <a:cubicBezTo>
                    <a:pt x="9362" y="91"/>
                    <a:pt x="7721" y="182"/>
                    <a:pt x="5958" y="182"/>
                  </a:cubicBezTo>
                  <a:lnTo>
                    <a:pt x="0" y="182"/>
                  </a:lnTo>
                  <a:lnTo>
                    <a:pt x="1398" y="243"/>
                  </a:lnTo>
                  <a:lnTo>
                    <a:pt x="5958" y="243"/>
                  </a:lnTo>
                  <a:cubicBezTo>
                    <a:pt x="7721" y="213"/>
                    <a:pt x="9362" y="152"/>
                    <a:pt x="10517" y="91"/>
                  </a:cubicBezTo>
                  <a:lnTo>
                    <a:pt x="11915" y="31"/>
                  </a:lnTo>
                  <a:lnTo>
                    <a:pt x="122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2"/>
            <p:cNvSpPr/>
            <p:nvPr/>
          </p:nvSpPr>
          <p:spPr>
            <a:xfrm>
              <a:off x="527270" y="5008546"/>
              <a:ext cx="17529" cy="26282"/>
            </a:xfrm>
            <a:custGeom>
              <a:avLst/>
              <a:gdLst/>
              <a:ahLst/>
              <a:cxnLst/>
              <a:rect l="l" t="t" r="r" b="b"/>
              <a:pathLst>
                <a:path w="791" h="1186" extrusionOk="0">
                  <a:moveTo>
                    <a:pt x="0" y="0"/>
                  </a:moveTo>
                  <a:cubicBezTo>
                    <a:pt x="183" y="152"/>
                    <a:pt x="335" y="334"/>
                    <a:pt x="487" y="517"/>
                  </a:cubicBezTo>
                  <a:cubicBezTo>
                    <a:pt x="608" y="730"/>
                    <a:pt x="669" y="942"/>
                    <a:pt x="760" y="1185"/>
                  </a:cubicBezTo>
                  <a:cubicBezTo>
                    <a:pt x="791" y="669"/>
                    <a:pt x="487" y="18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2"/>
            <p:cNvSpPr/>
            <p:nvPr/>
          </p:nvSpPr>
          <p:spPr>
            <a:xfrm>
              <a:off x="583845" y="4994962"/>
              <a:ext cx="9462" cy="13606"/>
            </a:xfrm>
            <a:custGeom>
              <a:avLst/>
              <a:gdLst/>
              <a:ahLst/>
              <a:cxnLst/>
              <a:rect l="l" t="t" r="r" b="b"/>
              <a:pathLst>
                <a:path w="427" h="614" extrusionOk="0">
                  <a:moveTo>
                    <a:pt x="35" y="0"/>
                  </a:moveTo>
                  <a:cubicBezTo>
                    <a:pt x="32" y="0"/>
                    <a:pt x="31" y="2"/>
                    <a:pt x="31" y="5"/>
                  </a:cubicBezTo>
                  <a:cubicBezTo>
                    <a:pt x="0" y="5"/>
                    <a:pt x="92" y="157"/>
                    <a:pt x="183" y="339"/>
                  </a:cubicBezTo>
                  <a:cubicBezTo>
                    <a:pt x="304" y="522"/>
                    <a:pt x="396" y="613"/>
                    <a:pt x="426" y="613"/>
                  </a:cubicBezTo>
                  <a:cubicBezTo>
                    <a:pt x="396" y="491"/>
                    <a:pt x="335" y="370"/>
                    <a:pt x="274" y="279"/>
                  </a:cubicBezTo>
                  <a:cubicBezTo>
                    <a:pt x="165" y="115"/>
                    <a:pt x="56"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2"/>
            <p:cNvSpPr/>
            <p:nvPr/>
          </p:nvSpPr>
          <p:spPr>
            <a:xfrm>
              <a:off x="595966" y="4992192"/>
              <a:ext cx="11479" cy="8953"/>
            </a:xfrm>
            <a:custGeom>
              <a:avLst/>
              <a:gdLst/>
              <a:ahLst/>
              <a:cxnLst/>
              <a:rect l="l" t="t" r="r" b="b"/>
              <a:pathLst>
                <a:path w="518" h="404" extrusionOk="0">
                  <a:moveTo>
                    <a:pt x="41" y="1"/>
                  </a:moveTo>
                  <a:cubicBezTo>
                    <a:pt x="35" y="1"/>
                    <a:pt x="31" y="3"/>
                    <a:pt x="31" y="9"/>
                  </a:cubicBezTo>
                  <a:cubicBezTo>
                    <a:pt x="1" y="9"/>
                    <a:pt x="92" y="130"/>
                    <a:pt x="213" y="252"/>
                  </a:cubicBezTo>
                  <a:cubicBezTo>
                    <a:pt x="365" y="343"/>
                    <a:pt x="487" y="404"/>
                    <a:pt x="487" y="404"/>
                  </a:cubicBezTo>
                  <a:cubicBezTo>
                    <a:pt x="517" y="404"/>
                    <a:pt x="426" y="282"/>
                    <a:pt x="274" y="161"/>
                  </a:cubicBezTo>
                  <a:cubicBezTo>
                    <a:pt x="173" y="60"/>
                    <a:pt x="73"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2"/>
            <p:cNvSpPr/>
            <p:nvPr/>
          </p:nvSpPr>
          <p:spPr>
            <a:xfrm>
              <a:off x="597983" y="4984281"/>
              <a:ext cx="17551" cy="2327"/>
            </a:xfrm>
            <a:custGeom>
              <a:avLst/>
              <a:gdLst/>
              <a:ahLst/>
              <a:cxnLst/>
              <a:rect l="l" t="t" r="r" b="b"/>
              <a:pathLst>
                <a:path w="792" h="105" extrusionOk="0">
                  <a:moveTo>
                    <a:pt x="396" y="1"/>
                  </a:moveTo>
                  <a:cubicBezTo>
                    <a:pt x="244" y="1"/>
                    <a:pt x="122" y="31"/>
                    <a:pt x="1" y="62"/>
                  </a:cubicBezTo>
                  <a:cubicBezTo>
                    <a:pt x="87" y="83"/>
                    <a:pt x="188" y="105"/>
                    <a:pt x="283" y="105"/>
                  </a:cubicBezTo>
                  <a:cubicBezTo>
                    <a:pt x="322" y="105"/>
                    <a:pt x="360" y="101"/>
                    <a:pt x="396" y="92"/>
                  </a:cubicBezTo>
                  <a:cubicBezTo>
                    <a:pt x="432" y="101"/>
                    <a:pt x="470" y="105"/>
                    <a:pt x="509" y="105"/>
                  </a:cubicBezTo>
                  <a:cubicBezTo>
                    <a:pt x="604" y="105"/>
                    <a:pt x="705" y="83"/>
                    <a:pt x="791" y="62"/>
                  </a:cubicBezTo>
                  <a:cubicBezTo>
                    <a:pt x="670" y="1"/>
                    <a:pt x="518" y="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2"/>
            <p:cNvSpPr/>
            <p:nvPr/>
          </p:nvSpPr>
          <p:spPr>
            <a:xfrm>
              <a:off x="597983" y="4974176"/>
              <a:ext cx="20232" cy="2992"/>
            </a:xfrm>
            <a:custGeom>
              <a:avLst/>
              <a:gdLst/>
              <a:ahLst/>
              <a:cxnLst/>
              <a:rect l="l" t="t" r="r" b="b"/>
              <a:pathLst>
                <a:path w="913" h="135" extrusionOk="0">
                  <a:moveTo>
                    <a:pt x="913" y="1"/>
                  </a:moveTo>
                  <a:cubicBezTo>
                    <a:pt x="761" y="1"/>
                    <a:pt x="609" y="1"/>
                    <a:pt x="457" y="31"/>
                  </a:cubicBezTo>
                  <a:cubicBezTo>
                    <a:pt x="305" y="31"/>
                    <a:pt x="153" y="31"/>
                    <a:pt x="1" y="62"/>
                  </a:cubicBezTo>
                  <a:cubicBezTo>
                    <a:pt x="112" y="106"/>
                    <a:pt x="223" y="134"/>
                    <a:pt x="335" y="134"/>
                  </a:cubicBezTo>
                  <a:cubicBezTo>
                    <a:pt x="375" y="134"/>
                    <a:pt x="416" y="131"/>
                    <a:pt x="457" y="122"/>
                  </a:cubicBezTo>
                  <a:cubicBezTo>
                    <a:pt x="609" y="122"/>
                    <a:pt x="761" y="92"/>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2"/>
            <p:cNvSpPr/>
            <p:nvPr/>
          </p:nvSpPr>
          <p:spPr>
            <a:xfrm>
              <a:off x="554881" y="4979250"/>
              <a:ext cx="32354" cy="17861"/>
            </a:xfrm>
            <a:custGeom>
              <a:avLst/>
              <a:gdLst/>
              <a:ahLst/>
              <a:cxnLst/>
              <a:rect l="l" t="t" r="r" b="b"/>
              <a:pathLst>
                <a:path w="1460" h="806" extrusionOk="0">
                  <a:moveTo>
                    <a:pt x="527" y="75"/>
                  </a:moveTo>
                  <a:cubicBezTo>
                    <a:pt x="597" y="75"/>
                    <a:pt x="665" y="85"/>
                    <a:pt x="730" y="106"/>
                  </a:cubicBezTo>
                  <a:cubicBezTo>
                    <a:pt x="882" y="167"/>
                    <a:pt x="1034" y="258"/>
                    <a:pt x="1156" y="380"/>
                  </a:cubicBezTo>
                  <a:cubicBezTo>
                    <a:pt x="1215" y="459"/>
                    <a:pt x="1275" y="552"/>
                    <a:pt x="1326" y="649"/>
                  </a:cubicBezTo>
                  <a:lnTo>
                    <a:pt x="1326" y="649"/>
                  </a:lnTo>
                  <a:cubicBezTo>
                    <a:pt x="1243" y="638"/>
                    <a:pt x="1123" y="622"/>
                    <a:pt x="973" y="593"/>
                  </a:cubicBezTo>
                  <a:cubicBezTo>
                    <a:pt x="791" y="562"/>
                    <a:pt x="639" y="532"/>
                    <a:pt x="456" y="471"/>
                  </a:cubicBezTo>
                  <a:cubicBezTo>
                    <a:pt x="365" y="441"/>
                    <a:pt x="274" y="410"/>
                    <a:pt x="183" y="380"/>
                  </a:cubicBezTo>
                  <a:cubicBezTo>
                    <a:pt x="92" y="319"/>
                    <a:pt x="61" y="228"/>
                    <a:pt x="152" y="167"/>
                  </a:cubicBezTo>
                  <a:cubicBezTo>
                    <a:pt x="270" y="108"/>
                    <a:pt x="401" y="75"/>
                    <a:pt x="527" y="75"/>
                  </a:cubicBezTo>
                  <a:close/>
                  <a:moveTo>
                    <a:pt x="505" y="0"/>
                  </a:moveTo>
                  <a:cubicBezTo>
                    <a:pt x="367" y="0"/>
                    <a:pt x="226" y="34"/>
                    <a:pt x="92" y="106"/>
                  </a:cubicBezTo>
                  <a:cubicBezTo>
                    <a:pt x="31" y="137"/>
                    <a:pt x="0" y="228"/>
                    <a:pt x="31" y="289"/>
                  </a:cubicBezTo>
                  <a:cubicBezTo>
                    <a:pt x="61" y="349"/>
                    <a:pt x="92" y="410"/>
                    <a:pt x="152" y="441"/>
                  </a:cubicBezTo>
                  <a:cubicBezTo>
                    <a:pt x="244" y="501"/>
                    <a:pt x="365" y="532"/>
                    <a:pt x="456" y="562"/>
                  </a:cubicBezTo>
                  <a:cubicBezTo>
                    <a:pt x="639" y="623"/>
                    <a:pt x="791" y="653"/>
                    <a:pt x="973" y="684"/>
                  </a:cubicBezTo>
                  <a:cubicBezTo>
                    <a:pt x="1049" y="699"/>
                    <a:pt x="1133" y="707"/>
                    <a:pt x="1216" y="707"/>
                  </a:cubicBezTo>
                  <a:cubicBezTo>
                    <a:pt x="1262" y="707"/>
                    <a:pt x="1307" y="704"/>
                    <a:pt x="1352" y="700"/>
                  </a:cubicBezTo>
                  <a:lnTo>
                    <a:pt x="1352" y="700"/>
                  </a:lnTo>
                  <a:cubicBezTo>
                    <a:pt x="1369" y="735"/>
                    <a:pt x="1385" y="770"/>
                    <a:pt x="1399" y="805"/>
                  </a:cubicBezTo>
                  <a:cubicBezTo>
                    <a:pt x="1399" y="751"/>
                    <a:pt x="1399" y="721"/>
                    <a:pt x="1399" y="694"/>
                  </a:cubicBezTo>
                  <a:lnTo>
                    <a:pt x="1399" y="694"/>
                  </a:lnTo>
                  <a:cubicBezTo>
                    <a:pt x="1419" y="691"/>
                    <a:pt x="1440" y="688"/>
                    <a:pt x="1459" y="684"/>
                  </a:cubicBezTo>
                  <a:cubicBezTo>
                    <a:pt x="1459" y="672"/>
                    <a:pt x="1434" y="665"/>
                    <a:pt x="1386" y="658"/>
                  </a:cubicBezTo>
                  <a:lnTo>
                    <a:pt x="1386" y="658"/>
                  </a:lnTo>
                  <a:cubicBezTo>
                    <a:pt x="1333" y="545"/>
                    <a:pt x="1301" y="434"/>
                    <a:pt x="1216" y="349"/>
                  </a:cubicBezTo>
                  <a:cubicBezTo>
                    <a:pt x="1036" y="128"/>
                    <a:pt x="775" y="0"/>
                    <a:pt x="5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2"/>
            <p:cNvSpPr/>
            <p:nvPr/>
          </p:nvSpPr>
          <p:spPr>
            <a:xfrm>
              <a:off x="582493" y="4973511"/>
              <a:ext cx="16199" cy="20897"/>
            </a:xfrm>
            <a:custGeom>
              <a:avLst/>
              <a:gdLst/>
              <a:ahLst/>
              <a:cxnLst/>
              <a:rect l="l" t="t" r="r" b="b"/>
              <a:pathLst>
                <a:path w="731" h="943" extrusionOk="0">
                  <a:moveTo>
                    <a:pt x="578" y="0"/>
                  </a:moveTo>
                  <a:cubicBezTo>
                    <a:pt x="396" y="0"/>
                    <a:pt x="244" y="92"/>
                    <a:pt x="153" y="244"/>
                  </a:cubicBezTo>
                  <a:cubicBezTo>
                    <a:pt x="92" y="365"/>
                    <a:pt x="61" y="487"/>
                    <a:pt x="31" y="608"/>
                  </a:cubicBezTo>
                  <a:cubicBezTo>
                    <a:pt x="1" y="730"/>
                    <a:pt x="31" y="852"/>
                    <a:pt x="92" y="943"/>
                  </a:cubicBezTo>
                  <a:cubicBezTo>
                    <a:pt x="92" y="852"/>
                    <a:pt x="92" y="730"/>
                    <a:pt x="122" y="639"/>
                  </a:cubicBezTo>
                  <a:cubicBezTo>
                    <a:pt x="122" y="517"/>
                    <a:pt x="183" y="396"/>
                    <a:pt x="244" y="304"/>
                  </a:cubicBezTo>
                  <a:cubicBezTo>
                    <a:pt x="327" y="221"/>
                    <a:pt x="435" y="88"/>
                    <a:pt x="546" y="88"/>
                  </a:cubicBezTo>
                  <a:cubicBezTo>
                    <a:pt x="557" y="88"/>
                    <a:pt x="567" y="89"/>
                    <a:pt x="578" y="92"/>
                  </a:cubicBezTo>
                  <a:cubicBezTo>
                    <a:pt x="669" y="122"/>
                    <a:pt x="639" y="304"/>
                    <a:pt x="578" y="396"/>
                  </a:cubicBezTo>
                  <a:cubicBezTo>
                    <a:pt x="517" y="517"/>
                    <a:pt x="457" y="608"/>
                    <a:pt x="365" y="700"/>
                  </a:cubicBezTo>
                  <a:cubicBezTo>
                    <a:pt x="244" y="852"/>
                    <a:pt x="153" y="943"/>
                    <a:pt x="153" y="943"/>
                  </a:cubicBezTo>
                  <a:cubicBezTo>
                    <a:pt x="244" y="912"/>
                    <a:pt x="335" y="821"/>
                    <a:pt x="426" y="760"/>
                  </a:cubicBezTo>
                  <a:cubicBezTo>
                    <a:pt x="517" y="669"/>
                    <a:pt x="578" y="548"/>
                    <a:pt x="639" y="456"/>
                  </a:cubicBezTo>
                  <a:cubicBezTo>
                    <a:pt x="700" y="365"/>
                    <a:pt x="700" y="304"/>
                    <a:pt x="730" y="213"/>
                  </a:cubicBezTo>
                  <a:cubicBezTo>
                    <a:pt x="730" y="122"/>
                    <a:pt x="669" y="31"/>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2"/>
            <p:cNvSpPr/>
            <p:nvPr/>
          </p:nvSpPr>
          <p:spPr>
            <a:xfrm>
              <a:off x="707785" y="4979583"/>
              <a:ext cx="59965" cy="49860"/>
            </a:xfrm>
            <a:custGeom>
              <a:avLst/>
              <a:gdLst/>
              <a:ahLst/>
              <a:cxnLst/>
              <a:rect l="l" t="t" r="r" b="b"/>
              <a:pathLst>
                <a:path w="2706" h="2250" extrusionOk="0">
                  <a:moveTo>
                    <a:pt x="2128" y="0"/>
                  </a:moveTo>
                  <a:cubicBezTo>
                    <a:pt x="1155" y="91"/>
                    <a:pt x="365" y="760"/>
                    <a:pt x="91" y="1672"/>
                  </a:cubicBezTo>
                  <a:cubicBezTo>
                    <a:pt x="61" y="1793"/>
                    <a:pt x="31" y="1945"/>
                    <a:pt x="0" y="2067"/>
                  </a:cubicBezTo>
                  <a:cubicBezTo>
                    <a:pt x="0" y="2128"/>
                    <a:pt x="0" y="2189"/>
                    <a:pt x="0" y="2249"/>
                  </a:cubicBezTo>
                  <a:cubicBezTo>
                    <a:pt x="31" y="2249"/>
                    <a:pt x="31" y="2037"/>
                    <a:pt x="152" y="1702"/>
                  </a:cubicBezTo>
                  <a:cubicBezTo>
                    <a:pt x="304" y="1277"/>
                    <a:pt x="547" y="881"/>
                    <a:pt x="912" y="608"/>
                  </a:cubicBezTo>
                  <a:cubicBezTo>
                    <a:pt x="1247" y="304"/>
                    <a:pt x="1672" y="122"/>
                    <a:pt x="2128" y="61"/>
                  </a:cubicBezTo>
                  <a:lnTo>
                    <a:pt x="2706" y="61"/>
                  </a:lnTo>
                  <a:cubicBezTo>
                    <a:pt x="2645" y="30"/>
                    <a:pt x="2584" y="0"/>
                    <a:pt x="2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2"/>
            <p:cNvSpPr/>
            <p:nvPr/>
          </p:nvSpPr>
          <p:spPr>
            <a:xfrm>
              <a:off x="748205" y="4910865"/>
              <a:ext cx="3390" cy="69405"/>
            </a:xfrm>
            <a:custGeom>
              <a:avLst/>
              <a:gdLst/>
              <a:ahLst/>
              <a:cxnLst/>
              <a:rect l="l" t="t" r="r" b="b"/>
              <a:pathLst>
                <a:path w="153" h="3132" extrusionOk="0">
                  <a:moveTo>
                    <a:pt x="30" y="1"/>
                  </a:moveTo>
                  <a:cubicBezTo>
                    <a:pt x="0" y="517"/>
                    <a:pt x="0" y="1034"/>
                    <a:pt x="30" y="1581"/>
                  </a:cubicBezTo>
                  <a:cubicBezTo>
                    <a:pt x="30" y="2098"/>
                    <a:pt x="61" y="2615"/>
                    <a:pt x="122" y="3131"/>
                  </a:cubicBezTo>
                  <a:cubicBezTo>
                    <a:pt x="152" y="2615"/>
                    <a:pt x="152" y="2098"/>
                    <a:pt x="122" y="1581"/>
                  </a:cubicBezTo>
                  <a:cubicBezTo>
                    <a:pt x="122" y="1034"/>
                    <a:pt x="91" y="517"/>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2"/>
            <p:cNvSpPr/>
            <p:nvPr/>
          </p:nvSpPr>
          <p:spPr>
            <a:xfrm>
              <a:off x="637051" y="5014330"/>
              <a:ext cx="49195" cy="2992"/>
            </a:xfrm>
            <a:custGeom>
              <a:avLst/>
              <a:gdLst/>
              <a:ahLst/>
              <a:cxnLst/>
              <a:rect l="l" t="t" r="r" b="b"/>
              <a:pathLst>
                <a:path w="2220" h="135" extrusionOk="0">
                  <a:moveTo>
                    <a:pt x="2104" y="0"/>
                  </a:moveTo>
                  <a:cubicBezTo>
                    <a:pt x="1924" y="0"/>
                    <a:pt x="1555" y="21"/>
                    <a:pt x="1125" y="43"/>
                  </a:cubicBezTo>
                  <a:cubicBezTo>
                    <a:pt x="700" y="43"/>
                    <a:pt x="342" y="29"/>
                    <a:pt x="150" y="29"/>
                  </a:cubicBezTo>
                  <a:cubicBezTo>
                    <a:pt x="55" y="29"/>
                    <a:pt x="1" y="33"/>
                    <a:pt x="1" y="43"/>
                  </a:cubicBezTo>
                  <a:cubicBezTo>
                    <a:pt x="366" y="134"/>
                    <a:pt x="730" y="134"/>
                    <a:pt x="1125" y="134"/>
                  </a:cubicBezTo>
                  <a:cubicBezTo>
                    <a:pt x="1490" y="134"/>
                    <a:pt x="1855" y="73"/>
                    <a:pt x="2220" y="13"/>
                  </a:cubicBezTo>
                  <a:cubicBezTo>
                    <a:pt x="2220" y="4"/>
                    <a:pt x="2178" y="0"/>
                    <a:pt x="2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2"/>
            <p:cNvSpPr/>
            <p:nvPr/>
          </p:nvSpPr>
          <p:spPr>
            <a:xfrm>
              <a:off x="714522" y="5013754"/>
              <a:ext cx="5407" cy="9617"/>
            </a:xfrm>
            <a:custGeom>
              <a:avLst/>
              <a:gdLst/>
              <a:ahLst/>
              <a:cxnLst/>
              <a:rect l="l" t="t" r="r" b="b"/>
              <a:pathLst>
                <a:path w="244" h="434" extrusionOk="0">
                  <a:moveTo>
                    <a:pt x="206" y="1"/>
                  </a:moveTo>
                  <a:cubicBezTo>
                    <a:pt x="183" y="1"/>
                    <a:pt x="112" y="64"/>
                    <a:pt x="61" y="191"/>
                  </a:cubicBezTo>
                  <a:cubicBezTo>
                    <a:pt x="0" y="312"/>
                    <a:pt x="0" y="434"/>
                    <a:pt x="31" y="434"/>
                  </a:cubicBezTo>
                  <a:cubicBezTo>
                    <a:pt x="61" y="434"/>
                    <a:pt x="91" y="343"/>
                    <a:pt x="122" y="221"/>
                  </a:cubicBezTo>
                  <a:cubicBezTo>
                    <a:pt x="183" y="99"/>
                    <a:pt x="243" y="8"/>
                    <a:pt x="213" y="8"/>
                  </a:cubicBezTo>
                  <a:cubicBezTo>
                    <a:pt x="213" y="3"/>
                    <a:pt x="210"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2"/>
            <p:cNvSpPr/>
            <p:nvPr/>
          </p:nvSpPr>
          <p:spPr>
            <a:xfrm>
              <a:off x="725292" y="4998264"/>
              <a:ext cx="6759" cy="6426"/>
            </a:xfrm>
            <a:custGeom>
              <a:avLst/>
              <a:gdLst/>
              <a:ahLst/>
              <a:cxnLst/>
              <a:rect l="l" t="t" r="r" b="b"/>
              <a:pathLst>
                <a:path w="305" h="290" extrusionOk="0">
                  <a:moveTo>
                    <a:pt x="282" y="0"/>
                  </a:moveTo>
                  <a:cubicBezTo>
                    <a:pt x="242" y="0"/>
                    <a:pt x="172" y="50"/>
                    <a:pt x="122" y="99"/>
                  </a:cubicBezTo>
                  <a:cubicBezTo>
                    <a:pt x="31" y="190"/>
                    <a:pt x="1" y="282"/>
                    <a:pt x="1" y="282"/>
                  </a:cubicBezTo>
                  <a:cubicBezTo>
                    <a:pt x="6" y="287"/>
                    <a:pt x="13" y="290"/>
                    <a:pt x="22" y="290"/>
                  </a:cubicBezTo>
                  <a:cubicBezTo>
                    <a:pt x="62" y="290"/>
                    <a:pt x="133" y="235"/>
                    <a:pt x="183" y="160"/>
                  </a:cubicBezTo>
                  <a:cubicBezTo>
                    <a:pt x="244" y="99"/>
                    <a:pt x="305" y="8"/>
                    <a:pt x="305" y="8"/>
                  </a:cubicBezTo>
                  <a:cubicBezTo>
                    <a:pt x="299" y="3"/>
                    <a:pt x="291" y="0"/>
                    <a:pt x="2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2"/>
            <p:cNvSpPr/>
            <p:nvPr/>
          </p:nvSpPr>
          <p:spPr>
            <a:xfrm>
              <a:off x="739430" y="4990065"/>
              <a:ext cx="10127" cy="4343"/>
            </a:xfrm>
            <a:custGeom>
              <a:avLst/>
              <a:gdLst/>
              <a:ahLst/>
              <a:cxnLst/>
              <a:rect l="l" t="t" r="r" b="b"/>
              <a:pathLst>
                <a:path w="457" h="196" extrusionOk="0">
                  <a:moveTo>
                    <a:pt x="317" y="1"/>
                  </a:moveTo>
                  <a:cubicBezTo>
                    <a:pt x="285" y="1"/>
                    <a:pt x="249" y="4"/>
                    <a:pt x="214" y="13"/>
                  </a:cubicBezTo>
                  <a:cubicBezTo>
                    <a:pt x="62" y="74"/>
                    <a:pt x="1" y="165"/>
                    <a:pt x="31" y="196"/>
                  </a:cubicBezTo>
                  <a:cubicBezTo>
                    <a:pt x="31" y="196"/>
                    <a:pt x="122" y="135"/>
                    <a:pt x="244" y="105"/>
                  </a:cubicBezTo>
                  <a:cubicBezTo>
                    <a:pt x="335" y="74"/>
                    <a:pt x="457" y="74"/>
                    <a:pt x="457" y="44"/>
                  </a:cubicBezTo>
                  <a:cubicBezTo>
                    <a:pt x="457" y="22"/>
                    <a:pt x="396"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2"/>
            <p:cNvSpPr/>
            <p:nvPr/>
          </p:nvSpPr>
          <p:spPr>
            <a:xfrm>
              <a:off x="756958" y="4986984"/>
              <a:ext cx="5407" cy="2548"/>
            </a:xfrm>
            <a:custGeom>
              <a:avLst/>
              <a:gdLst/>
              <a:ahLst/>
              <a:cxnLst/>
              <a:rect l="l" t="t" r="r" b="b"/>
              <a:pathLst>
                <a:path w="244" h="115" extrusionOk="0">
                  <a:moveTo>
                    <a:pt x="243" y="0"/>
                  </a:moveTo>
                  <a:cubicBezTo>
                    <a:pt x="213" y="0"/>
                    <a:pt x="152" y="0"/>
                    <a:pt x="91" y="31"/>
                  </a:cubicBezTo>
                  <a:cubicBezTo>
                    <a:pt x="31" y="31"/>
                    <a:pt x="0" y="92"/>
                    <a:pt x="0" y="92"/>
                  </a:cubicBezTo>
                  <a:cubicBezTo>
                    <a:pt x="0" y="107"/>
                    <a:pt x="15" y="114"/>
                    <a:pt x="42" y="114"/>
                  </a:cubicBezTo>
                  <a:cubicBezTo>
                    <a:pt x="69" y="114"/>
                    <a:pt x="107" y="107"/>
                    <a:pt x="152" y="92"/>
                  </a:cubicBezTo>
                  <a:cubicBezTo>
                    <a:pt x="213" y="92"/>
                    <a:pt x="243" y="31"/>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2"/>
            <p:cNvSpPr/>
            <p:nvPr/>
          </p:nvSpPr>
          <p:spPr>
            <a:xfrm>
              <a:off x="214725" y="2508942"/>
              <a:ext cx="368476" cy="654673"/>
            </a:xfrm>
            <a:custGeom>
              <a:avLst/>
              <a:gdLst/>
              <a:ahLst/>
              <a:cxnLst/>
              <a:rect l="l" t="t" r="r" b="b"/>
              <a:pathLst>
                <a:path w="16628" h="29543" extrusionOk="0">
                  <a:moveTo>
                    <a:pt x="3162" y="0"/>
                  </a:moveTo>
                  <a:cubicBezTo>
                    <a:pt x="2341" y="0"/>
                    <a:pt x="2827" y="4012"/>
                    <a:pt x="2858" y="4407"/>
                  </a:cubicBezTo>
                  <a:cubicBezTo>
                    <a:pt x="2889" y="4548"/>
                    <a:pt x="2792" y="4624"/>
                    <a:pt x="2686" y="4624"/>
                  </a:cubicBezTo>
                  <a:cubicBezTo>
                    <a:pt x="2586" y="4624"/>
                    <a:pt x="2477" y="4555"/>
                    <a:pt x="2463" y="4407"/>
                  </a:cubicBezTo>
                  <a:cubicBezTo>
                    <a:pt x="2432" y="4103"/>
                    <a:pt x="2372" y="608"/>
                    <a:pt x="1551" y="608"/>
                  </a:cubicBezTo>
                  <a:cubicBezTo>
                    <a:pt x="882" y="608"/>
                    <a:pt x="1916" y="3921"/>
                    <a:pt x="1520" y="4681"/>
                  </a:cubicBezTo>
                  <a:cubicBezTo>
                    <a:pt x="1479" y="4753"/>
                    <a:pt x="1440" y="4785"/>
                    <a:pt x="1404" y="4785"/>
                  </a:cubicBezTo>
                  <a:cubicBezTo>
                    <a:pt x="1074" y="4785"/>
                    <a:pt x="945" y="2097"/>
                    <a:pt x="404" y="2097"/>
                  </a:cubicBezTo>
                  <a:cubicBezTo>
                    <a:pt x="401" y="2097"/>
                    <a:pt x="399" y="2097"/>
                    <a:pt x="396" y="2097"/>
                  </a:cubicBezTo>
                  <a:cubicBezTo>
                    <a:pt x="153" y="2097"/>
                    <a:pt x="1" y="2128"/>
                    <a:pt x="335" y="4043"/>
                  </a:cubicBezTo>
                  <a:cubicBezTo>
                    <a:pt x="517" y="5076"/>
                    <a:pt x="1186" y="6535"/>
                    <a:pt x="1399" y="8541"/>
                  </a:cubicBezTo>
                  <a:lnTo>
                    <a:pt x="1460" y="9058"/>
                  </a:lnTo>
                  <a:cubicBezTo>
                    <a:pt x="1490" y="11550"/>
                    <a:pt x="1794" y="20943"/>
                    <a:pt x="4043" y="26657"/>
                  </a:cubicBezTo>
                  <a:cubicBezTo>
                    <a:pt x="4812" y="28545"/>
                    <a:pt x="6573" y="29542"/>
                    <a:pt x="8346" y="29542"/>
                  </a:cubicBezTo>
                  <a:cubicBezTo>
                    <a:pt x="9798" y="29542"/>
                    <a:pt x="11259" y="28874"/>
                    <a:pt x="12189" y="27478"/>
                  </a:cubicBezTo>
                  <a:cubicBezTo>
                    <a:pt x="13983" y="24772"/>
                    <a:pt x="15472" y="21885"/>
                    <a:pt x="16627" y="18845"/>
                  </a:cubicBezTo>
                  <a:lnTo>
                    <a:pt x="10305" y="16110"/>
                  </a:lnTo>
                  <a:lnTo>
                    <a:pt x="8238" y="21702"/>
                  </a:lnTo>
                  <a:lnTo>
                    <a:pt x="6657" y="9058"/>
                  </a:lnTo>
                  <a:cubicBezTo>
                    <a:pt x="6597" y="8268"/>
                    <a:pt x="6748" y="7447"/>
                    <a:pt x="7113" y="6717"/>
                  </a:cubicBezTo>
                  <a:cubicBezTo>
                    <a:pt x="7265" y="6414"/>
                    <a:pt x="7448" y="6110"/>
                    <a:pt x="7691" y="5836"/>
                  </a:cubicBezTo>
                  <a:cubicBezTo>
                    <a:pt x="7964" y="5471"/>
                    <a:pt x="8299" y="5167"/>
                    <a:pt x="8663" y="4924"/>
                  </a:cubicBezTo>
                  <a:cubicBezTo>
                    <a:pt x="8998" y="4742"/>
                    <a:pt x="8937" y="4255"/>
                    <a:pt x="8572" y="4164"/>
                  </a:cubicBezTo>
                  <a:cubicBezTo>
                    <a:pt x="8554" y="4161"/>
                    <a:pt x="8534" y="4160"/>
                    <a:pt x="8513" y="4160"/>
                  </a:cubicBezTo>
                  <a:cubicBezTo>
                    <a:pt x="8110" y="4160"/>
                    <a:pt x="7195" y="4704"/>
                    <a:pt x="6445" y="5714"/>
                  </a:cubicBezTo>
                  <a:cubicBezTo>
                    <a:pt x="6288" y="5925"/>
                    <a:pt x="6160" y="6013"/>
                    <a:pt x="6056" y="6013"/>
                  </a:cubicBezTo>
                  <a:cubicBezTo>
                    <a:pt x="5630" y="6013"/>
                    <a:pt x="5581" y="4567"/>
                    <a:pt x="5533" y="3982"/>
                  </a:cubicBezTo>
                  <a:cubicBezTo>
                    <a:pt x="5502" y="3222"/>
                    <a:pt x="5259" y="942"/>
                    <a:pt x="5016" y="760"/>
                  </a:cubicBezTo>
                  <a:cubicBezTo>
                    <a:pt x="4940" y="709"/>
                    <a:pt x="4866" y="685"/>
                    <a:pt x="4798" y="685"/>
                  </a:cubicBezTo>
                  <a:cubicBezTo>
                    <a:pt x="4539" y="685"/>
                    <a:pt x="4354" y="1034"/>
                    <a:pt x="4378" y="1611"/>
                  </a:cubicBezTo>
                  <a:cubicBezTo>
                    <a:pt x="4438" y="2371"/>
                    <a:pt x="4469" y="4620"/>
                    <a:pt x="4074" y="4620"/>
                  </a:cubicBezTo>
                  <a:cubicBezTo>
                    <a:pt x="4072" y="4620"/>
                    <a:pt x="4071" y="4620"/>
                    <a:pt x="4069" y="4620"/>
                  </a:cubicBezTo>
                  <a:cubicBezTo>
                    <a:pt x="3707" y="4620"/>
                    <a:pt x="3527" y="821"/>
                    <a:pt x="3527" y="821"/>
                  </a:cubicBezTo>
                  <a:cubicBezTo>
                    <a:pt x="3527" y="821"/>
                    <a:pt x="3618" y="0"/>
                    <a:pt x="3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2"/>
            <p:cNvSpPr/>
            <p:nvPr/>
          </p:nvSpPr>
          <p:spPr>
            <a:xfrm>
              <a:off x="245705" y="2704948"/>
              <a:ext cx="337497" cy="472185"/>
            </a:xfrm>
            <a:custGeom>
              <a:avLst/>
              <a:gdLst/>
              <a:ahLst/>
              <a:cxnLst/>
              <a:rect l="l" t="t" r="r" b="b"/>
              <a:pathLst>
                <a:path w="15230" h="21308" extrusionOk="0">
                  <a:moveTo>
                    <a:pt x="1" y="0"/>
                  </a:moveTo>
                  <a:lnTo>
                    <a:pt x="62" y="517"/>
                  </a:lnTo>
                  <a:cubicBezTo>
                    <a:pt x="92" y="3009"/>
                    <a:pt x="62" y="13070"/>
                    <a:pt x="2341" y="18754"/>
                  </a:cubicBezTo>
                  <a:cubicBezTo>
                    <a:pt x="3025" y="20487"/>
                    <a:pt x="4629" y="21307"/>
                    <a:pt x="6316" y="21307"/>
                  </a:cubicBezTo>
                  <a:cubicBezTo>
                    <a:pt x="8003" y="21307"/>
                    <a:pt x="9773" y="20487"/>
                    <a:pt x="10791" y="18937"/>
                  </a:cubicBezTo>
                  <a:cubicBezTo>
                    <a:pt x="12585" y="16231"/>
                    <a:pt x="14074" y="13344"/>
                    <a:pt x="15229" y="10335"/>
                  </a:cubicBezTo>
                  <a:lnTo>
                    <a:pt x="12038" y="122"/>
                  </a:lnTo>
                  <a:lnTo>
                    <a:pt x="6658" y="11763"/>
                  </a:lnTo>
                  <a:lnTo>
                    <a:pt x="5685" y="57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2"/>
            <p:cNvSpPr/>
            <p:nvPr/>
          </p:nvSpPr>
          <p:spPr>
            <a:xfrm>
              <a:off x="272652" y="2654356"/>
              <a:ext cx="66037" cy="37140"/>
            </a:xfrm>
            <a:custGeom>
              <a:avLst/>
              <a:gdLst/>
              <a:ahLst/>
              <a:cxnLst/>
              <a:rect l="l" t="t" r="r" b="b"/>
              <a:pathLst>
                <a:path w="2980" h="1676" extrusionOk="0">
                  <a:moveTo>
                    <a:pt x="2761" y="1"/>
                  </a:moveTo>
                  <a:cubicBezTo>
                    <a:pt x="2639" y="1"/>
                    <a:pt x="2515" y="27"/>
                    <a:pt x="2402" y="64"/>
                  </a:cubicBezTo>
                  <a:cubicBezTo>
                    <a:pt x="1946" y="186"/>
                    <a:pt x="1551" y="459"/>
                    <a:pt x="1277" y="855"/>
                  </a:cubicBezTo>
                  <a:cubicBezTo>
                    <a:pt x="1153" y="1004"/>
                    <a:pt x="1049" y="1174"/>
                    <a:pt x="982" y="1364"/>
                  </a:cubicBezTo>
                  <a:lnTo>
                    <a:pt x="982" y="1364"/>
                  </a:lnTo>
                  <a:cubicBezTo>
                    <a:pt x="830" y="1162"/>
                    <a:pt x="619" y="1027"/>
                    <a:pt x="365" y="976"/>
                  </a:cubicBezTo>
                  <a:cubicBezTo>
                    <a:pt x="294" y="941"/>
                    <a:pt x="223" y="926"/>
                    <a:pt x="152" y="926"/>
                  </a:cubicBezTo>
                  <a:cubicBezTo>
                    <a:pt x="101" y="926"/>
                    <a:pt x="51" y="933"/>
                    <a:pt x="1" y="946"/>
                  </a:cubicBezTo>
                  <a:cubicBezTo>
                    <a:pt x="1" y="946"/>
                    <a:pt x="122" y="946"/>
                    <a:pt x="335" y="1007"/>
                  </a:cubicBezTo>
                  <a:cubicBezTo>
                    <a:pt x="609" y="1098"/>
                    <a:pt x="821" y="1280"/>
                    <a:pt x="973" y="1554"/>
                  </a:cubicBezTo>
                  <a:lnTo>
                    <a:pt x="1034" y="1675"/>
                  </a:lnTo>
                  <a:lnTo>
                    <a:pt x="1095" y="1523"/>
                  </a:lnTo>
                  <a:cubicBezTo>
                    <a:pt x="1156" y="1311"/>
                    <a:pt x="1247" y="1098"/>
                    <a:pt x="1399" y="915"/>
                  </a:cubicBezTo>
                  <a:cubicBezTo>
                    <a:pt x="1642" y="551"/>
                    <a:pt x="2007" y="307"/>
                    <a:pt x="2432" y="155"/>
                  </a:cubicBezTo>
                  <a:cubicBezTo>
                    <a:pt x="2767" y="34"/>
                    <a:pt x="2979" y="34"/>
                    <a:pt x="2979" y="34"/>
                  </a:cubicBezTo>
                  <a:cubicBezTo>
                    <a:pt x="2910" y="11"/>
                    <a:pt x="2836" y="1"/>
                    <a:pt x="2761" y="1"/>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2"/>
            <p:cNvSpPr/>
            <p:nvPr/>
          </p:nvSpPr>
          <p:spPr>
            <a:xfrm>
              <a:off x="589916" y="2635565"/>
              <a:ext cx="299071" cy="199950"/>
            </a:xfrm>
            <a:custGeom>
              <a:avLst/>
              <a:gdLst/>
              <a:ahLst/>
              <a:cxnLst/>
              <a:rect l="l" t="t" r="r" b="b"/>
              <a:pathLst>
                <a:path w="13496" h="9023" extrusionOk="0">
                  <a:moveTo>
                    <a:pt x="2401" y="0"/>
                  </a:moveTo>
                  <a:cubicBezTo>
                    <a:pt x="2067" y="183"/>
                    <a:pt x="1793" y="396"/>
                    <a:pt x="1520" y="669"/>
                  </a:cubicBezTo>
                  <a:cubicBezTo>
                    <a:pt x="790" y="1368"/>
                    <a:pt x="274" y="2310"/>
                    <a:pt x="122" y="3314"/>
                  </a:cubicBezTo>
                  <a:cubicBezTo>
                    <a:pt x="0" y="4043"/>
                    <a:pt x="91" y="4773"/>
                    <a:pt x="365" y="5441"/>
                  </a:cubicBezTo>
                  <a:cubicBezTo>
                    <a:pt x="699" y="6201"/>
                    <a:pt x="1277" y="6839"/>
                    <a:pt x="2006" y="7235"/>
                  </a:cubicBezTo>
                  <a:cubicBezTo>
                    <a:pt x="2401" y="7478"/>
                    <a:pt x="2827" y="7599"/>
                    <a:pt x="3283" y="7599"/>
                  </a:cubicBezTo>
                  <a:cubicBezTo>
                    <a:pt x="3344" y="7603"/>
                    <a:pt x="3404" y="7605"/>
                    <a:pt x="3464" y="7605"/>
                  </a:cubicBezTo>
                  <a:cubicBezTo>
                    <a:pt x="3883" y="7605"/>
                    <a:pt x="4278" y="7512"/>
                    <a:pt x="4651" y="7326"/>
                  </a:cubicBezTo>
                  <a:cubicBezTo>
                    <a:pt x="5107" y="7113"/>
                    <a:pt x="5502" y="6809"/>
                    <a:pt x="5806" y="6444"/>
                  </a:cubicBezTo>
                  <a:cubicBezTo>
                    <a:pt x="5903" y="6317"/>
                    <a:pt x="5992" y="6181"/>
                    <a:pt x="6068" y="6037"/>
                  </a:cubicBezTo>
                  <a:lnTo>
                    <a:pt x="6068" y="6037"/>
                  </a:lnTo>
                  <a:cubicBezTo>
                    <a:pt x="6165" y="6942"/>
                    <a:pt x="6632" y="7794"/>
                    <a:pt x="7386" y="8359"/>
                  </a:cubicBezTo>
                  <a:cubicBezTo>
                    <a:pt x="7751" y="8663"/>
                    <a:pt x="8207" y="8876"/>
                    <a:pt x="8693" y="8967"/>
                  </a:cubicBezTo>
                  <a:cubicBezTo>
                    <a:pt x="8884" y="9005"/>
                    <a:pt x="9081" y="9022"/>
                    <a:pt x="9278" y="9022"/>
                  </a:cubicBezTo>
                  <a:cubicBezTo>
                    <a:pt x="9551" y="9022"/>
                    <a:pt x="9826" y="8990"/>
                    <a:pt x="10091" y="8937"/>
                  </a:cubicBezTo>
                  <a:cubicBezTo>
                    <a:pt x="11702" y="8542"/>
                    <a:pt x="12949" y="7265"/>
                    <a:pt x="13283" y="5654"/>
                  </a:cubicBezTo>
                  <a:cubicBezTo>
                    <a:pt x="13496" y="4590"/>
                    <a:pt x="13374" y="3466"/>
                    <a:pt x="12949" y="2493"/>
                  </a:cubicBezTo>
                  <a:cubicBezTo>
                    <a:pt x="12827" y="2098"/>
                    <a:pt x="12645" y="1763"/>
                    <a:pt x="12402" y="1429"/>
                  </a:cubicBezTo>
                  <a:lnTo>
                    <a:pt x="12402" y="1429"/>
                  </a:lnTo>
                  <a:cubicBezTo>
                    <a:pt x="12402" y="1459"/>
                    <a:pt x="12645" y="1794"/>
                    <a:pt x="12918" y="2523"/>
                  </a:cubicBezTo>
                  <a:cubicBezTo>
                    <a:pt x="13283" y="3526"/>
                    <a:pt x="13374" y="4590"/>
                    <a:pt x="13161" y="5624"/>
                  </a:cubicBezTo>
                  <a:cubicBezTo>
                    <a:pt x="13009" y="6353"/>
                    <a:pt x="12645" y="6991"/>
                    <a:pt x="12158" y="7539"/>
                  </a:cubicBezTo>
                  <a:cubicBezTo>
                    <a:pt x="11611" y="8146"/>
                    <a:pt x="10882" y="8572"/>
                    <a:pt x="10061" y="8785"/>
                  </a:cubicBezTo>
                  <a:cubicBezTo>
                    <a:pt x="9848" y="8830"/>
                    <a:pt x="9628" y="8853"/>
                    <a:pt x="9408" y="8853"/>
                  </a:cubicBezTo>
                  <a:cubicBezTo>
                    <a:pt x="9187" y="8853"/>
                    <a:pt x="8967" y="8830"/>
                    <a:pt x="8754" y="8785"/>
                  </a:cubicBezTo>
                  <a:cubicBezTo>
                    <a:pt x="8298" y="8694"/>
                    <a:pt x="7873" y="8511"/>
                    <a:pt x="7508" y="8207"/>
                  </a:cubicBezTo>
                  <a:cubicBezTo>
                    <a:pt x="6718" y="7630"/>
                    <a:pt x="6262" y="6687"/>
                    <a:pt x="6262" y="5684"/>
                  </a:cubicBezTo>
                  <a:lnTo>
                    <a:pt x="6281" y="5494"/>
                  </a:lnTo>
                  <a:lnTo>
                    <a:pt x="6281" y="5494"/>
                  </a:lnTo>
                  <a:cubicBezTo>
                    <a:pt x="6302" y="5414"/>
                    <a:pt x="6319" y="5333"/>
                    <a:pt x="6331" y="5251"/>
                  </a:cubicBezTo>
                  <a:lnTo>
                    <a:pt x="6331" y="5251"/>
                  </a:lnTo>
                  <a:cubicBezTo>
                    <a:pt x="6348" y="5191"/>
                    <a:pt x="6366" y="5129"/>
                    <a:pt x="6383" y="5076"/>
                  </a:cubicBezTo>
                  <a:lnTo>
                    <a:pt x="6351" y="5072"/>
                  </a:lnTo>
                  <a:lnTo>
                    <a:pt x="6351" y="5072"/>
                  </a:lnTo>
                  <a:cubicBezTo>
                    <a:pt x="6352" y="5063"/>
                    <a:pt x="6352" y="5055"/>
                    <a:pt x="6353" y="5046"/>
                  </a:cubicBezTo>
                  <a:lnTo>
                    <a:pt x="6170" y="5016"/>
                  </a:lnTo>
                  <a:lnTo>
                    <a:pt x="6079" y="5320"/>
                  </a:lnTo>
                  <a:cubicBezTo>
                    <a:pt x="6079" y="5420"/>
                    <a:pt x="6058" y="5521"/>
                    <a:pt x="6051" y="5622"/>
                  </a:cubicBezTo>
                  <a:lnTo>
                    <a:pt x="6051" y="5622"/>
                  </a:lnTo>
                  <a:cubicBezTo>
                    <a:pt x="5963" y="5874"/>
                    <a:pt x="5828" y="6113"/>
                    <a:pt x="5654" y="6323"/>
                  </a:cubicBezTo>
                  <a:cubicBezTo>
                    <a:pt x="5380" y="6687"/>
                    <a:pt x="4985" y="6961"/>
                    <a:pt x="4590" y="7174"/>
                  </a:cubicBezTo>
                  <a:cubicBezTo>
                    <a:pt x="4164" y="7356"/>
                    <a:pt x="3739" y="7447"/>
                    <a:pt x="3283" y="7447"/>
                  </a:cubicBezTo>
                  <a:cubicBezTo>
                    <a:pt x="2857" y="7417"/>
                    <a:pt x="2462" y="7295"/>
                    <a:pt x="2067" y="7113"/>
                  </a:cubicBezTo>
                  <a:cubicBezTo>
                    <a:pt x="1368" y="6718"/>
                    <a:pt x="821" y="6110"/>
                    <a:pt x="517" y="5380"/>
                  </a:cubicBezTo>
                  <a:cubicBezTo>
                    <a:pt x="243" y="4742"/>
                    <a:pt x="152" y="4043"/>
                    <a:pt x="243" y="3374"/>
                  </a:cubicBezTo>
                  <a:cubicBezTo>
                    <a:pt x="395" y="2371"/>
                    <a:pt x="882" y="1459"/>
                    <a:pt x="1581" y="730"/>
                  </a:cubicBezTo>
                  <a:cubicBezTo>
                    <a:pt x="1824" y="456"/>
                    <a:pt x="2097" y="213"/>
                    <a:pt x="2401"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2"/>
            <p:cNvSpPr/>
            <p:nvPr/>
          </p:nvSpPr>
          <p:spPr>
            <a:xfrm>
              <a:off x="448447" y="3192600"/>
              <a:ext cx="767910" cy="1782284"/>
            </a:xfrm>
            <a:custGeom>
              <a:avLst/>
              <a:gdLst/>
              <a:ahLst/>
              <a:cxnLst/>
              <a:rect l="l" t="t" r="r" b="b"/>
              <a:pathLst>
                <a:path w="34653" h="80428" extrusionOk="0">
                  <a:moveTo>
                    <a:pt x="19819" y="1"/>
                  </a:moveTo>
                  <a:lnTo>
                    <a:pt x="3253" y="760"/>
                  </a:lnTo>
                  <a:cubicBezTo>
                    <a:pt x="3253" y="760"/>
                    <a:pt x="1399" y="7022"/>
                    <a:pt x="700" y="8815"/>
                  </a:cubicBezTo>
                  <a:cubicBezTo>
                    <a:pt x="1" y="10548"/>
                    <a:pt x="3648" y="74409"/>
                    <a:pt x="3922" y="79120"/>
                  </a:cubicBezTo>
                  <a:lnTo>
                    <a:pt x="15260" y="79363"/>
                  </a:lnTo>
                  <a:lnTo>
                    <a:pt x="13709" y="26080"/>
                  </a:lnTo>
                  <a:lnTo>
                    <a:pt x="24074" y="80427"/>
                  </a:lnTo>
                  <a:lnTo>
                    <a:pt x="34652" y="80093"/>
                  </a:lnTo>
                  <a:cubicBezTo>
                    <a:pt x="34652" y="80093"/>
                    <a:pt x="25138" y="11490"/>
                    <a:pt x="24530" y="8998"/>
                  </a:cubicBezTo>
                  <a:cubicBezTo>
                    <a:pt x="23953" y="6505"/>
                    <a:pt x="19819" y="1"/>
                    <a:pt x="19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2"/>
            <p:cNvSpPr/>
            <p:nvPr/>
          </p:nvSpPr>
          <p:spPr>
            <a:xfrm>
              <a:off x="847881" y="3329328"/>
              <a:ext cx="156294" cy="146876"/>
            </a:xfrm>
            <a:custGeom>
              <a:avLst/>
              <a:gdLst/>
              <a:ahLst/>
              <a:cxnLst/>
              <a:rect l="l" t="t" r="r" b="b"/>
              <a:pathLst>
                <a:path w="7053" h="6628" extrusionOk="0">
                  <a:moveTo>
                    <a:pt x="31" y="1"/>
                  </a:moveTo>
                  <a:cubicBezTo>
                    <a:pt x="1" y="153"/>
                    <a:pt x="1" y="274"/>
                    <a:pt x="1" y="426"/>
                  </a:cubicBezTo>
                  <a:cubicBezTo>
                    <a:pt x="31" y="791"/>
                    <a:pt x="92" y="1186"/>
                    <a:pt x="213" y="1551"/>
                  </a:cubicBezTo>
                  <a:cubicBezTo>
                    <a:pt x="882" y="4074"/>
                    <a:pt x="2919" y="5989"/>
                    <a:pt x="5502" y="6506"/>
                  </a:cubicBezTo>
                  <a:cubicBezTo>
                    <a:pt x="5867" y="6566"/>
                    <a:pt x="6262" y="6627"/>
                    <a:pt x="6627" y="6627"/>
                  </a:cubicBezTo>
                  <a:cubicBezTo>
                    <a:pt x="6779" y="6627"/>
                    <a:pt x="6900" y="6627"/>
                    <a:pt x="7052" y="6597"/>
                  </a:cubicBezTo>
                  <a:cubicBezTo>
                    <a:pt x="7052" y="6566"/>
                    <a:pt x="6444" y="6566"/>
                    <a:pt x="5533" y="6354"/>
                  </a:cubicBezTo>
                  <a:cubicBezTo>
                    <a:pt x="3071" y="5806"/>
                    <a:pt x="1095" y="3952"/>
                    <a:pt x="365" y="1521"/>
                  </a:cubicBezTo>
                  <a:cubicBezTo>
                    <a:pt x="61" y="609"/>
                    <a:pt x="61"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2"/>
            <p:cNvSpPr/>
            <p:nvPr/>
          </p:nvSpPr>
          <p:spPr>
            <a:xfrm>
              <a:off x="465289" y="3357582"/>
              <a:ext cx="95687" cy="123320"/>
            </a:xfrm>
            <a:custGeom>
              <a:avLst/>
              <a:gdLst/>
              <a:ahLst/>
              <a:cxnLst/>
              <a:rect l="l" t="t" r="r" b="b"/>
              <a:pathLst>
                <a:path w="4318" h="5565" extrusionOk="0">
                  <a:moveTo>
                    <a:pt x="4284" y="1"/>
                  </a:moveTo>
                  <a:cubicBezTo>
                    <a:pt x="4254" y="1"/>
                    <a:pt x="4220" y="419"/>
                    <a:pt x="4043" y="1036"/>
                  </a:cubicBezTo>
                  <a:cubicBezTo>
                    <a:pt x="3922" y="1401"/>
                    <a:pt x="3800" y="1765"/>
                    <a:pt x="3618" y="2130"/>
                  </a:cubicBezTo>
                  <a:cubicBezTo>
                    <a:pt x="3405" y="2556"/>
                    <a:pt x="3162" y="2951"/>
                    <a:pt x="2858" y="3346"/>
                  </a:cubicBezTo>
                  <a:cubicBezTo>
                    <a:pt x="2554" y="3711"/>
                    <a:pt x="2250" y="4045"/>
                    <a:pt x="1885" y="4379"/>
                  </a:cubicBezTo>
                  <a:cubicBezTo>
                    <a:pt x="1581" y="4623"/>
                    <a:pt x="1277" y="4835"/>
                    <a:pt x="943" y="5048"/>
                  </a:cubicBezTo>
                  <a:cubicBezTo>
                    <a:pt x="366" y="5382"/>
                    <a:pt x="1" y="5534"/>
                    <a:pt x="1" y="5565"/>
                  </a:cubicBezTo>
                  <a:cubicBezTo>
                    <a:pt x="92" y="5565"/>
                    <a:pt x="183" y="5534"/>
                    <a:pt x="274" y="5504"/>
                  </a:cubicBezTo>
                  <a:cubicBezTo>
                    <a:pt x="548" y="5413"/>
                    <a:pt x="791" y="5291"/>
                    <a:pt x="1004" y="5170"/>
                  </a:cubicBezTo>
                  <a:cubicBezTo>
                    <a:pt x="1369" y="4987"/>
                    <a:pt x="1703" y="4775"/>
                    <a:pt x="2007" y="4501"/>
                  </a:cubicBezTo>
                  <a:cubicBezTo>
                    <a:pt x="2372" y="4197"/>
                    <a:pt x="2736" y="3863"/>
                    <a:pt x="3040" y="3468"/>
                  </a:cubicBezTo>
                  <a:cubicBezTo>
                    <a:pt x="3314" y="3072"/>
                    <a:pt x="3588" y="2647"/>
                    <a:pt x="3800" y="2221"/>
                  </a:cubicBezTo>
                  <a:cubicBezTo>
                    <a:pt x="3952" y="1857"/>
                    <a:pt x="4074" y="1461"/>
                    <a:pt x="4165" y="1066"/>
                  </a:cubicBezTo>
                  <a:cubicBezTo>
                    <a:pt x="4226" y="823"/>
                    <a:pt x="4256" y="550"/>
                    <a:pt x="4287" y="276"/>
                  </a:cubicBezTo>
                  <a:cubicBezTo>
                    <a:pt x="4287" y="94"/>
                    <a:pt x="4317" y="2"/>
                    <a:pt x="4287" y="2"/>
                  </a:cubicBezTo>
                  <a:cubicBezTo>
                    <a:pt x="4286" y="1"/>
                    <a:pt x="4285" y="1"/>
                    <a:pt x="4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2"/>
            <p:cNvSpPr/>
            <p:nvPr/>
          </p:nvSpPr>
          <p:spPr>
            <a:xfrm>
              <a:off x="786586" y="3355609"/>
              <a:ext cx="312567" cy="1601747"/>
            </a:xfrm>
            <a:custGeom>
              <a:avLst/>
              <a:gdLst/>
              <a:ahLst/>
              <a:cxnLst/>
              <a:rect l="l" t="t" r="r" b="b"/>
              <a:pathLst>
                <a:path w="14105" h="72281" extrusionOk="0">
                  <a:moveTo>
                    <a:pt x="1" y="0"/>
                  </a:moveTo>
                  <a:cubicBezTo>
                    <a:pt x="1" y="61"/>
                    <a:pt x="1" y="122"/>
                    <a:pt x="1" y="183"/>
                  </a:cubicBezTo>
                  <a:cubicBezTo>
                    <a:pt x="31" y="335"/>
                    <a:pt x="31" y="517"/>
                    <a:pt x="61" y="730"/>
                  </a:cubicBezTo>
                  <a:cubicBezTo>
                    <a:pt x="153" y="1247"/>
                    <a:pt x="244" y="1946"/>
                    <a:pt x="365" y="2857"/>
                  </a:cubicBezTo>
                  <a:cubicBezTo>
                    <a:pt x="639" y="4712"/>
                    <a:pt x="1004" y="7386"/>
                    <a:pt x="1520" y="10669"/>
                  </a:cubicBezTo>
                  <a:cubicBezTo>
                    <a:pt x="2584" y="17265"/>
                    <a:pt x="4104" y="26353"/>
                    <a:pt x="5989" y="36353"/>
                  </a:cubicBezTo>
                  <a:cubicBezTo>
                    <a:pt x="6961" y="41338"/>
                    <a:pt x="7903" y="46110"/>
                    <a:pt x="8815" y="50396"/>
                  </a:cubicBezTo>
                  <a:cubicBezTo>
                    <a:pt x="9758" y="54712"/>
                    <a:pt x="10609" y="58603"/>
                    <a:pt x="11399" y="61825"/>
                  </a:cubicBezTo>
                  <a:cubicBezTo>
                    <a:pt x="11581" y="62615"/>
                    <a:pt x="11764" y="63436"/>
                    <a:pt x="11946" y="64135"/>
                  </a:cubicBezTo>
                  <a:cubicBezTo>
                    <a:pt x="12128" y="64864"/>
                    <a:pt x="12311" y="65564"/>
                    <a:pt x="12463" y="66202"/>
                  </a:cubicBezTo>
                  <a:cubicBezTo>
                    <a:pt x="12797" y="67478"/>
                    <a:pt x="13071" y="68603"/>
                    <a:pt x="13314" y="69485"/>
                  </a:cubicBezTo>
                  <a:cubicBezTo>
                    <a:pt x="13557" y="70396"/>
                    <a:pt x="13739" y="71096"/>
                    <a:pt x="13891" y="71551"/>
                  </a:cubicBezTo>
                  <a:cubicBezTo>
                    <a:pt x="13952" y="71795"/>
                    <a:pt x="14013" y="71977"/>
                    <a:pt x="14043" y="72099"/>
                  </a:cubicBezTo>
                  <a:cubicBezTo>
                    <a:pt x="14013" y="71977"/>
                    <a:pt x="13983" y="71795"/>
                    <a:pt x="13922" y="71551"/>
                  </a:cubicBezTo>
                  <a:cubicBezTo>
                    <a:pt x="13800" y="71065"/>
                    <a:pt x="13618" y="70366"/>
                    <a:pt x="13405" y="69485"/>
                  </a:cubicBezTo>
                  <a:cubicBezTo>
                    <a:pt x="13162" y="68573"/>
                    <a:pt x="12888" y="67478"/>
                    <a:pt x="12584" y="66171"/>
                  </a:cubicBezTo>
                  <a:lnTo>
                    <a:pt x="12068" y="64105"/>
                  </a:lnTo>
                  <a:lnTo>
                    <a:pt x="11551" y="61794"/>
                  </a:lnTo>
                  <a:cubicBezTo>
                    <a:pt x="10761" y="58573"/>
                    <a:pt x="9910" y="54682"/>
                    <a:pt x="8998" y="50366"/>
                  </a:cubicBezTo>
                  <a:cubicBezTo>
                    <a:pt x="8086" y="46050"/>
                    <a:pt x="7144" y="41308"/>
                    <a:pt x="6201" y="36323"/>
                  </a:cubicBezTo>
                  <a:cubicBezTo>
                    <a:pt x="4286" y="26323"/>
                    <a:pt x="2736" y="17235"/>
                    <a:pt x="1672" y="10669"/>
                  </a:cubicBezTo>
                  <a:cubicBezTo>
                    <a:pt x="1125" y="7356"/>
                    <a:pt x="730" y="4712"/>
                    <a:pt x="457" y="2857"/>
                  </a:cubicBezTo>
                  <a:cubicBezTo>
                    <a:pt x="305" y="1946"/>
                    <a:pt x="183" y="1247"/>
                    <a:pt x="122" y="730"/>
                  </a:cubicBezTo>
                  <a:cubicBezTo>
                    <a:pt x="61" y="517"/>
                    <a:pt x="61" y="304"/>
                    <a:pt x="31" y="183"/>
                  </a:cubicBezTo>
                  <a:cubicBezTo>
                    <a:pt x="1" y="61"/>
                    <a:pt x="1" y="0"/>
                    <a:pt x="1" y="0"/>
                  </a:cubicBezTo>
                  <a:close/>
                  <a:moveTo>
                    <a:pt x="14043" y="72099"/>
                  </a:moveTo>
                  <a:lnTo>
                    <a:pt x="14043" y="72099"/>
                  </a:lnTo>
                  <a:cubicBezTo>
                    <a:pt x="14074" y="72220"/>
                    <a:pt x="14104" y="72281"/>
                    <a:pt x="14104" y="72281"/>
                  </a:cubicBezTo>
                  <a:cubicBezTo>
                    <a:pt x="14104" y="72281"/>
                    <a:pt x="14104" y="72220"/>
                    <a:pt x="14043" y="720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2"/>
            <p:cNvSpPr/>
            <p:nvPr/>
          </p:nvSpPr>
          <p:spPr>
            <a:xfrm>
              <a:off x="566338" y="3444515"/>
              <a:ext cx="74103" cy="1503423"/>
            </a:xfrm>
            <a:custGeom>
              <a:avLst/>
              <a:gdLst/>
              <a:ahLst/>
              <a:cxnLst/>
              <a:rect l="l" t="t" r="r" b="b"/>
              <a:pathLst>
                <a:path w="3344" h="67844" extrusionOk="0">
                  <a:moveTo>
                    <a:pt x="730" y="1"/>
                  </a:moveTo>
                  <a:cubicBezTo>
                    <a:pt x="730" y="1"/>
                    <a:pt x="730" y="61"/>
                    <a:pt x="699" y="183"/>
                  </a:cubicBezTo>
                  <a:cubicBezTo>
                    <a:pt x="699" y="304"/>
                    <a:pt x="669" y="487"/>
                    <a:pt x="669" y="700"/>
                  </a:cubicBezTo>
                  <a:cubicBezTo>
                    <a:pt x="608" y="1156"/>
                    <a:pt x="547" y="1824"/>
                    <a:pt x="487" y="2675"/>
                  </a:cubicBezTo>
                  <a:cubicBezTo>
                    <a:pt x="395" y="3526"/>
                    <a:pt x="304" y="4590"/>
                    <a:pt x="274" y="5806"/>
                  </a:cubicBezTo>
                  <a:cubicBezTo>
                    <a:pt x="213" y="7022"/>
                    <a:pt x="122" y="8420"/>
                    <a:pt x="91" y="9940"/>
                  </a:cubicBezTo>
                  <a:cubicBezTo>
                    <a:pt x="0" y="13010"/>
                    <a:pt x="31" y="16688"/>
                    <a:pt x="152" y="20761"/>
                  </a:cubicBezTo>
                  <a:cubicBezTo>
                    <a:pt x="274" y="24834"/>
                    <a:pt x="547" y="29302"/>
                    <a:pt x="912" y="33952"/>
                  </a:cubicBezTo>
                  <a:cubicBezTo>
                    <a:pt x="1277" y="38633"/>
                    <a:pt x="1702" y="43101"/>
                    <a:pt x="2098" y="47144"/>
                  </a:cubicBezTo>
                  <a:cubicBezTo>
                    <a:pt x="2280" y="49150"/>
                    <a:pt x="2401" y="51095"/>
                    <a:pt x="2523" y="52889"/>
                  </a:cubicBezTo>
                  <a:cubicBezTo>
                    <a:pt x="2614" y="54682"/>
                    <a:pt x="2705" y="56384"/>
                    <a:pt x="2797" y="57904"/>
                  </a:cubicBezTo>
                  <a:cubicBezTo>
                    <a:pt x="2949" y="60974"/>
                    <a:pt x="3101" y="63466"/>
                    <a:pt x="3192" y="65199"/>
                  </a:cubicBezTo>
                  <a:cubicBezTo>
                    <a:pt x="3222" y="66020"/>
                    <a:pt x="3253" y="66688"/>
                    <a:pt x="3283" y="67175"/>
                  </a:cubicBezTo>
                  <a:cubicBezTo>
                    <a:pt x="3313" y="67387"/>
                    <a:pt x="3313" y="67570"/>
                    <a:pt x="3313" y="67691"/>
                  </a:cubicBezTo>
                  <a:lnTo>
                    <a:pt x="3313" y="67843"/>
                  </a:lnTo>
                  <a:cubicBezTo>
                    <a:pt x="3313" y="67843"/>
                    <a:pt x="3344" y="67813"/>
                    <a:pt x="3344" y="67661"/>
                  </a:cubicBezTo>
                  <a:lnTo>
                    <a:pt x="3344" y="67175"/>
                  </a:lnTo>
                  <a:cubicBezTo>
                    <a:pt x="3344" y="66688"/>
                    <a:pt x="3313" y="66020"/>
                    <a:pt x="3283" y="65169"/>
                  </a:cubicBezTo>
                  <a:cubicBezTo>
                    <a:pt x="3192" y="63466"/>
                    <a:pt x="3101" y="60974"/>
                    <a:pt x="2949" y="57904"/>
                  </a:cubicBezTo>
                  <a:cubicBezTo>
                    <a:pt x="2857" y="56384"/>
                    <a:pt x="2797" y="54682"/>
                    <a:pt x="2675" y="52889"/>
                  </a:cubicBezTo>
                  <a:cubicBezTo>
                    <a:pt x="2584" y="51065"/>
                    <a:pt x="2462" y="49150"/>
                    <a:pt x="2280" y="47114"/>
                  </a:cubicBezTo>
                  <a:cubicBezTo>
                    <a:pt x="1915" y="43071"/>
                    <a:pt x="1490" y="38633"/>
                    <a:pt x="1125" y="33952"/>
                  </a:cubicBezTo>
                  <a:cubicBezTo>
                    <a:pt x="760" y="29271"/>
                    <a:pt x="487" y="24803"/>
                    <a:pt x="335" y="20761"/>
                  </a:cubicBezTo>
                  <a:cubicBezTo>
                    <a:pt x="183" y="16688"/>
                    <a:pt x="183" y="13010"/>
                    <a:pt x="243" y="9940"/>
                  </a:cubicBezTo>
                  <a:cubicBezTo>
                    <a:pt x="274" y="8420"/>
                    <a:pt x="304" y="7022"/>
                    <a:pt x="365" y="5806"/>
                  </a:cubicBezTo>
                  <a:cubicBezTo>
                    <a:pt x="456" y="4590"/>
                    <a:pt x="487" y="3526"/>
                    <a:pt x="547" y="2675"/>
                  </a:cubicBezTo>
                  <a:cubicBezTo>
                    <a:pt x="608" y="1855"/>
                    <a:pt x="669" y="1156"/>
                    <a:pt x="699" y="700"/>
                  </a:cubicBezTo>
                  <a:cubicBezTo>
                    <a:pt x="730" y="487"/>
                    <a:pt x="730" y="304"/>
                    <a:pt x="730" y="183"/>
                  </a:cubicBezTo>
                  <a:cubicBezTo>
                    <a:pt x="730" y="122"/>
                    <a:pt x="730" y="6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2"/>
            <p:cNvSpPr/>
            <p:nvPr/>
          </p:nvSpPr>
          <p:spPr>
            <a:xfrm>
              <a:off x="551513" y="2175412"/>
              <a:ext cx="368454" cy="367967"/>
            </a:xfrm>
            <a:custGeom>
              <a:avLst/>
              <a:gdLst/>
              <a:ahLst/>
              <a:cxnLst/>
              <a:rect l="l" t="t" r="r" b="b"/>
              <a:pathLst>
                <a:path w="16627" h="16605" extrusionOk="0">
                  <a:moveTo>
                    <a:pt x="8560" y="1"/>
                  </a:moveTo>
                  <a:cubicBezTo>
                    <a:pt x="8442" y="1"/>
                    <a:pt x="8325" y="2"/>
                    <a:pt x="8207" y="5"/>
                  </a:cubicBezTo>
                  <a:cubicBezTo>
                    <a:pt x="6961" y="36"/>
                    <a:pt x="5684" y="157"/>
                    <a:pt x="4621" y="765"/>
                  </a:cubicBezTo>
                  <a:cubicBezTo>
                    <a:pt x="2797" y="1799"/>
                    <a:pt x="0" y="4656"/>
                    <a:pt x="1915" y="9428"/>
                  </a:cubicBezTo>
                  <a:lnTo>
                    <a:pt x="12676" y="16328"/>
                  </a:lnTo>
                  <a:cubicBezTo>
                    <a:pt x="12793" y="16504"/>
                    <a:pt x="13000" y="16605"/>
                    <a:pt x="13205" y="16605"/>
                  </a:cubicBezTo>
                  <a:cubicBezTo>
                    <a:pt x="13318" y="16605"/>
                    <a:pt x="13430" y="16575"/>
                    <a:pt x="13527" y="16510"/>
                  </a:cubicBezTo>
                  <a:cubicBezTo>
                    <a:pt x="13800" y="16328"/>
                    <a:pt x="14013" y="16054"/>
                    <a:pt x="14165" y="15781"/>
                  </a:cubicBezTo>
                  <a:cubicBezTo>
                    <a:pt x="15472" y="13501"/>
                    <a:pt x="16232" y="11008"/>
                    <a:pt x="16445" y="8425"/>
                  </a:cubicBezTo>
                  <a:cubicBezTo>
                    <a:pt x="16627" y="6206"/>
                    <a:pt x="16323" y="3835"/>
                    <a:pt x="14894" y="2224"/>
                  </a:cubicBezTo>
                  <a:cubicBezTo>
                    <a:pt x="14043" y="1312"/>
                    <a:pt x="12979" y="704"/>
                    <a:pt x="11794" y="400"/>
                  </a:cubicBezTo>
                  <a:cubicBezTo>
                    <a:pt x="10726" y="127"/>
                    <a:pt x="9633" y="1"/>
                    <a:pt x="8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2"/>
            <p:cNvSpPr/>
            <p:nvPr/>
          </p:nvSpPr>
          <p:spPr>
            <a:xfrm>
              <a:off x="587878" y="2245726"/>
              <a:ext cx="276202" cy="500594"/>
            </a:xfrm>
            <a:custGeom>
              <a:avLst/>
              <a:gdLst/>
              <a:ahLst/>
              <a:cxnLst/>
              <a:rect l="l" t="t" r="r" b="b"/>
              <a:pathLst>
                <a:path w="12464" h="22590" extrusionOk="0">
                  <a:moveTo>
                    <a:pt x="12463" y="1027"/>
                  </a:moveTo>
                  <a:lnTo>
                    <a:pt x="12373" y="2077"/>
                  </a:lnTo>
                  <a:lnTo>
                    <a:pt x="12373" y="2077"/>
                  </a:lnTo>
                  <a:cubicBezTo>
                    <a:pt x="12373" y="2102"/>
                    <a:pt x="12373" y="2126"/>
                    <a:pt x="12372" y="2151"/>
                  </a:cubicBezTo>
                  <a:lnTo>
                    <a:pt x="12463" y="1027"/>
                  </a:lnTo>
                  <a:close/>
                  <a:moveTo>
                    <a:pt x="4340" y="1"/>
                  </a:moveTo>
                  <a:cubicBezTo>
                    <a:pt x="2248" y="1"/>
                    <a:pt x="508" y="1627"/>
                    <a:pt x="366" y="3732"/>
                  </a:cubicBezTo>
                  <a:cubicBezTo>
                    <a:pt x="153" y="6255"/>
                    <a:pt x="1" y="9386"/>
                    <a:pt x="274" y="11270"/>
                  </a:cubicBezTo>
                  <a:cubicBezTo>
                    <a:pt x="791" y="15070"/>
                    <a:pt x="3648" y="15586"/>
                    <a:pt x="3648" y="15586"/>
                  </a:cubicBezTo>
                  <a:lnTo>
                    <a:pt x="3375" y="18352"/>
                  </a:lnTo>
                  <a:cubicBezTo>
                    <a:pt x="3132" y="20450"/>
                    <a:pt x="4682" y="22365"/>
                    <a:pt x="6779" y="22547"/>
                  </a:cubicBezTo>
                  <a:lnTo>
                    <a:pt x="6810" y="22577"/>
                  </a:lnTo>
                  <a:cubicBezTo>
                    <a:pt x="6904" y="22586"/>
                    <a:pt x="6998" y="22590"/>
                    <a:pt x="7092" y="22590"/>
                  </a:cubicBezTo>
                  <a:cubicBezTo>
                    <a:pt x="9043" y="22590"/>
                    <a:pt x="10744" y="20787"/>
                    <a:pt x="11035" y="17684"/>
                  </a:cubicBezTo>
                  <a:lnTo>
                    <a:pt x="12373" y="2077"/>
                  </a:lnTo>
                  <a:lnTo>
                    <a:pt x="12373" y="2077"/>
                  </a:lnTo>
                  <a:cubicBezTo>
                    <a:pt x="12363" y="1438"/>
                    <a:pt x="11861" y="871"/>
                    <a:pt x="11217" y="784"/>
                  </a:cubicBezTo>
                  <a:lnTo>
                    <a:pt x="4773" y="24"/>
                  </a:lnTo>
                  <a:cubicBezTo>
                    <a:pt x="4627" y="8"/>
                    <a:pt x="4483" y="1"/>
                    <a:pt x="4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2"/>
            <p:cNvSpPr/>
            <p:nvPr/>
          </p:nvSpPr>
          <p:spPr>
            <a:xfrm>
              <a:off x="649859" y="2356703"/>
              <a:ext cx="35722" cy="97526"/>
            </a:xfrm>
            <a:custGeom>
              <a:avLst/>
              <a:gdLst/>
              <a:ahLst/>
              <a:cxnLst/>
              <a:rect l="l" t="t" r="r" b="b"/>
              <a:pathLst>
                <a:path w="1612" h="4401" extrusionOk="0">
                  <a:moveTo>
                    <a:pt x="1611" y="1"/>
                  </a:moveTo>
                  <a:lnTo>
                    <a:pt x="1611" y="1"/>
                  </a:lnTo>
                  <a:cubicBezTo>
                    <a:pt x="1186" y="852"/>
                    <a:pt x="791" y="1703"/>
                    <a:pt x="487" y="2584"/>
                  </a:cubicBezTo>
                  <a:cubicBezTo>
                    <a:pt x="335" y="2949"/>
                    <a:pt x="213" y="3283"/>
                    <a:pt x="91" y="3618"/>
                  </a:cubicBezTo>
                  <a:cubicBezTo>
                    <a:pt x="0" y="3770"/>
                    <a:pt x="0" y="3952"/>
                    <a:pt x="31" y="4134"/>
                  </a:cubicBezTo>
                  <a:cubicBezTo>
                    <a:pt x="61" y="4256"/>
                    <a:pt x="122" y="4317"/>
                    <a:pt x="243" y="4347"/>
                  </a:cubicBezTo>
                  <a:cubicBezTo>
                    <a:pt x="304" y="4378"/>
                    <a:pt x="395" y="4378"/>
                    <a:pt x="456" y="4378"/>
                  </a:cubicBezTo>
                  <a:cubicBezTo>
                    <a:pt x="593" y="4393"/>
                    <a:pt x="737" y="4400"/>
                    <a:pt x="882" y="4400"/>
                  </a:cubicBezTo>
                  <a:cubicBezTo>
                    <a:pt x="1026" y="4400"/>
                    <a:pt x="1171" y="4393"/>
                    <a:pt x="1307" y="4378"/>
                  </a:cubicBezTo>
                  <a:cubicBezTo>
                    <a:pt x="1034" y="4286"/>
                    <a:pt x="760" y="4226"/>
                    <a:pt x="487" y="4226"/>
                  </a:cubicBezTo>
                  <a:cubicBezTo>
                    <a:pt x="335" y="4226"/>
                    <a:pt x="213" y="4165"/>
                    <a:pt x="213" y="4104"/>
                  </a:cubicBezTo>
                  <a:cubicBezTo>
                    <a:pt x="183" y="3952"/>
                    <a:pt x="213" y="3800"/>
                    <a:pt x="304" y="3679"/>
                  </a:cubicBezTo>
                  <a:cubicBezTo>
                    <a:pt x="426" y="3375"/>
                    <a:pt x="547" y="3040"/>
                    <a:pt x="699" y="2675"/>
                  </a:cubicBezTo>
                  <a:cubicBezTo>
                    <a:pt x="1064" y="1824"/>
                    <a:pt x="1398" y="913"/>
                    <a:pt x="1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2"/>
            <p:cNvSpPr/>
            <p:nvPr/>
          </p:nvSpPr>
          <p:spPr>
            <a:xfrm>
              <a:off x="666701" y="2562148"/>
              <a:ext cx="113171" cy="50746"/>
            </a:xfrm>
            <a:custGeom>
              <a:avLst/>
              <a:gdLst/>
              <a:ahLst/>
              <a:cxnLst/>
              <a:rect l="l" t="t" r="r" b="b"/>
              <a:pathLst>
                <a:path w="5107" h="2290" extrusionOk="0">
                  <a:moveTo>
                    <a:pt x="5107" y="0"/>
                  </a:moveTo>
                  <a:lnTo>
                    <a:pt x="5107" y="0"/>
                  </a:lnTo>
                  <a:cubicBezTo>
                    <a:pt x="3634" y="884"/>
                    <a:pt x="1934" y="1339"/>
                    <a:pt x="254" y="1339"/>
                  </a:cubicBezTo>
                  <a:cubicBezTo>
                    <a:pt x="200" y="1339"/>
                    <a:pt x="146" y="1339"/>
                    <a:pt x="91" y="1338"/>
                  </a:cubicBezTo>
                  <a:lnTo>
                    <a:pt x="0" y="2250"/>
                  </a:lnTo>
                  <a:cubicBezTo>
                    <a:pt x="258" y="2277"/>
                    <a:pt x="505" y="2290"/>
                    <a:pt x="740" y="2290"/>
                  </a:cubicBezTo>
                  <a:cubicBezTo>
                    <a:pt x="3896" y="2290"/>
                    <a:pt x="5107" y="1"/>
                    <a:pt x="5107" y="0"/>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2"/>
            <p:cNvSpPr/>
            <p:nvPr/>
          </p:nvSpPr>
          <p:spPr>
            <a:xfrm>
              <a:off x="681504" y="2474284"/>
              <a:ext cx="36409" cy="25506"/>
            </a:xfrm>
            <a:custGeom>
              <a:avLst/>
              <a:gdLst/>
              <a:ahLst/>
              <a:cxnLst/>
              <a:rect l="l" t="t" r="r" b="b"/>
              <a:pathLst>
                <a:path w="1643" h="1151" extrusionOk="0">
                  <a:moveTo>
                    <a:pt x="775" y="0"/>
                  </a:moveTo>
                  <a:cubicBezTo>
                    <a:pt x="512" y="0"/>
                    <a:pt x="247" y="141"/>
                    <a:pt x="92" y="348"/>
                  </a:cubicBezTo>
                  <a:lnTo>
                    <a:pt x="62" y="379"/>
                  </a:lnTo>
                  <a:cubicBezTo>
                    <a:pt x="1" y="409"/>
                    <a:pt x="1" y="500"/>
                    <a:pt x="62" y="561"/>
                  </a:cubicBezTo>
                  <a:cubicBezTo>
                    <a:pt x="92" y="622"/>
                    <a:pt x="122" y="683"/>
                    <a:pt x="183" y="713"/>
                  </a:cubicBezTo>
                  <a:cubicBezTo>
                    <a:pt x="396" y="895"/>
                    <a:pt x="609" y="1017"/>
                    <a:pt x="852" y="1108"/>
                  </a:cubicBezTo>
                  <a:cubicBezTo>
                    <a:pt x="927" y="1136"/>
                    <a:pt x="1005" y="1150"/>
                    <a:pt x="1082" y="1150"/>
                  </a:cubicBezTo>
                  <a:cubicBezTo>
                    <a:pt x="1253" y="1150"/>
                    <a:pt x="1416" y="1082"/>
                    <a:pt x="1521" y="956"/>
                  </a:cubicBezTo>
                  <a:cubicBezTo>
                    <a:pt x="1642" y="743"/>
                    <a:pt x="1642" y="500"/>
                    <a:pt x="1490" y="318"/>
                  </a:cubicBezTo>
                  <a:cubicBezTo>
                    <a:pt x="1369" y="135"/>
                    <a:pt x="1156" y="14"/>
                    <a:pt x="913" y="14"/>
                  </a:cubicBezTo>
                  <a:cubicBezTo>
                    <a:pt x="867" y="5"/>
                    <a:pt x="821" y="0"/>
                    <a:pt x="775" y="0"/>
                  </a:cubicBezTo>
                  <a:close/>
                </a:path>
              </a:pathLst>
            </a:custGeom>
            <a:solidFill>
              <a:srgbClr val="05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2"/>
            <p:cNvSpPr/>
            <p:nvPr/>
          </p:nvSpPr>
          <p:spPr>
            <a:xfrm>
              <a:off x="675454" y="2462451"/>
              <a:ext cx="39090" cy="33041"/>
            </a:xfrm>
            <a:custGeom>
              <a:avLst/>
              <a:gdLst/>
              <a:ahLst/>
              <a:cxnLst/>
              <a:rect l="l" t="t" r="r" b="b"/>
              <a:pathLst>
                <a:path w="1764" h="1491" extrusionOk="0">
                  <a:moveTo>
                    <a:pt x="1672" y="1"/>
                  </a:moveTo>
                  <a:cubicBezTo>
                    <a:pt x="1581" y="1"/>
                    <a:pt x="1581" y="548"/>
                    <a:pt x="1095" y="943"/>
                  </a:cubicBezTo>
                  <a:cubicBezTo>
                    <a:pt x="608" y="1369"/>
                    <a:pt x="0" y="1277"/>
                    <a:pt x="0" y="1369"/>
                  </a:cubicBezTo>
                  <a:cubicBezTo>
                    <a:pt x="0" y="1460"/>
                    <a:pt x="122" y="1490"/>
                    <a:pt x="395" y="1490"/>
                  </a:cubicBezTo>
                  <a:cubicBezTo>
                    <a:pt x="699" y="1490"/>
                    <a:pt x="1034" y="1369"/>
                    <a:pt x="1277" y="1186"/>
                  </a:cubicBezTo>
                  <a:cubicBezTo>
                    <a:pt x="1520" y="973"/>
                    <a:pt x="1702" y="669"/>
                    <a:pt x="1733" y="366"/>
                  </a:cubicBezTo>
                  <a:cubicBezTo>
                    <a:pt x="1763" y="122"/>
                    <a:pt x="1702" y="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2"/>
            <p:cNvSpPr/>
            <p:nvPr/>
          </p:nvSpPr>
          <p:spPr>
            <a:xfrm>
              <a:off x="716539" y="2338886"/>
              <a:ext cx="53228" cy="16044"/>
            </a:xfrm>
            <a:custGeom>
              <a:avLst/>
              <a:gdLst/>
              <a:ahLst/>
              <a:cxnLst/>
              <a:rect l="l" t="t" r="r" b="b"/>
              <a:pathLst>
                <a:path w="2402" h="724" extrusionOk="0">
                  <a:moveTo>
                    <a:pt x="1028" y="0"/>
                  </a:moveTo>
                  <a:cubicBezTo>
                    <a:pt x="797" y="0"/>
                    <a:pt x="564" y="44"/>
                    <a:pt x="335" y="136"/>
                  </a:cubicBezTo>
                  <a:cubicBezTo>
                    <a:pt x="122" y="197"/>
                    <a:pt x="0" y="318"/>
                    <a:pt x="31" y="379"/>
                  </a:cubicBezTo>
                  <a:cubicBezTo>
                    <a:pt x="61" y="531"/>
                    <a:pt x="578" y="470"/>
                    <a:pt x="1186" y="561"/>
                  </a:cubicBezTo>
                  <a:cubicBezTo>
                    <a:pt x="1648" y="608"/>
                    <a:pt x="2039" y="724"/>
                    <a:pt x="2227" y="724"/>
                  </a:cubicBezTo>
                  <a:cubicBezTo>
                    <a:pt x="2287" y="724"/>
                    <a:pt x="2326" y="712"/>
                    <a:pt x="2341" y="683"/>
                  </a:cubicBezTo>
                  <a:cubicBezTo>
                    <a:pt x="2402" y="622"/>
                    <a:pt x="2311" y="470"/>
                    <a:pt x="2128" y="349"/>
                  </a:cubicBezTo>
                  <a:cubicBezTo>
                    <a:pt x="1787" y="121"/>
                    <a:pt x="1410" y="0"/>
                    <a:pt x="1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2"/>
            <p:cNvSpPr/>
            <p:nvPr/>
          </p:nvSpPr>
          <p:spPr>
            <a:xfrm>
              <a:off x="613472" y="2319231"/>
              <a:ext cx="40442" cy="13097"/>
            </a:xfrm>
            <a:custGeom>
              <a:avLst/>
              <a:gdLst/>
              <a:ahLst/>
              <a:cxnLst/>
              <a:rect l="l" t="t" r="r" b="b"/>
              <a:pathLst>
                <a:path w="1825" h="591" extrusionOk="0">
                  <a:moveTo>
                    <a:pt x="932" y="1"/>
                  </a:moveTo>
                  <a:cubicBezTo>
                    <a:pt x="682" y="1"/>
                    <a:pt x="432" y="77"/>
                    <a:pt x="214" y="233"/>
                  </a:cubicBezTo>
                  <a:cubicBezTo>
                    <a:pt x="62" y="354"/>
                    <a:pt x="1" y="476"/>
                    <a:pt x="62" y="537"/>
                  </a:cubicBezTo>
                  <a:cubicBezTo>
                    <a:pt x="82" y="577"/>
                    <a:pt x="136" y="591"/>
                    <a:pt x="215" y="591"/>
                  </a:cubicBezTo>
                  <a:cubicBezTo>
                    <a:pt x="372" y="591"/>
                    <a:pt x="629" y="537"/>
                    <a:pt x="913" y="537"/>
                  </a:cubicBezTo>
                  <a:cubicBezTo>
                    <a:pt x="1168" y="537"/>
                    <a:pt x="1402" y="569"/>
                    <a:pt x="1567" y="569"/>
                  </a:cubicBezTo>
                  <a:cubicBezTo>
                    <a:pt x="1678" y="569"/>
                    <a:pt x="1758" y="555"/>
                    <a:pt x="1794" y="506"/>
                  </a:cubicBezTo>
                  <a:cubicBezTo>
                    <a:pt x="1825" y="445"/>
                    <a:pt x="1794" y="324"/>
                    <a:pt x="1612" y="202"/>
                  </a:cubicBezTo>
                  <a:cubicBezTo>
                    <a:pt x="1405" y="69"/>
                    <a:pt x="1169" y="1"/>
                    <a:pt x="9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2"/>
            <p:cNvSpPr/>
            <p:nvPr/>
          </p:nvSpPr>
          <p:spPr>
            <a:xfrm>
              <a:off x="635034" y="2166881"/>
              <a:ext cx="422347" cy="447122"/>
            </a:xfrm>
            <a:custGeom>
              <a:avLst/>
              <a:gdLst/>
              <a:ahLst/>
              <a:cxnLst/>
              <a:rect l="l" t="t" r="r" b="b"/>
              <a:pathLst>
                <a:path w="19059" h="20177" extrusionOk="0">
                  <a:moveTo>
                    <a:pt x="4763" y="1"/>
                  </a:moveTo>
                  <a:cubicBezTo>
                    <a:pt x="3608" y="1"/>
                    <a:pt x="2433" y="292"/>
                    <a:pt x="1277" y="937"/>
                  </a:cubicBezTo>
                  <a:lnTo>
                    <a:pt x="1277" y="968"/>
                  </a:lnTo>
                  <a:cubicBezTo>
                    <a:pt x="396" y="1484"/>
                    <a:pt x="1" y="2579"/>
                    <a:pt x="396" y="3551"/>
                  </a:cubicBezTo>
                  <a:cubicBezTo>
                    <a:pt x="1125" y="5466"/>
                    <a:pt x="2736" y="6652"/>
                    <a:pt x="4469" y="7472"/>
                  </a:cubicBezTo>
                  <a:cubicBezTo>
                    <a:pt x="4985" y="7716"/>
                    <a:pt x="6140" y="7868"/>
                    <a:pt x="6900" y="8232"/>
                  </a:cubicBezTo>
                  <a:cubicBezTo>
                    <a:pt x="7691" y="8658"/>
                    <a:pt x="8238" y="9479"/>
                    <a:pt x="8359" y="10390"/>
                  </a:cubicBezTo>
                  <a:cubicBezTo>
                    <a:pt x="8511" y="11758"/>
                    <a:pt x="7083" y="13035"/>
                    <a:pt x="7569" y="14311"/>
                  </a:cubicBezTo>
                  <a:cubicBezTo>
                    <a:pt x="7843" y="15011"/>
                    <a:pt x="8633" y="15406"/>
                    <a:pt x="8937" y="16105"/>
                  </a:cubicBezTo>
                  <a:cubicBezTo>
                    <a:pt x="9180" y="16682"/>
                    <a:pt x="9028" y="17351"/>
                    <a:pt x="8937" y="17989"/>
                  </a:cubicBezTo>
                  <a:cubicBezTo>
                    <a:pt x="8815" y="18871"/>
                    <a:pt x="8876" y="19904"/>
                    <a:pt x="9970" y="20147"/>
                  </a:cubicBezTo>
                  <a:cubicBezTo>
                    <a:pt x="10086" y="20167"/>
                    <a:pt x="10201" y="20177"/>
                    <a:pt x="10317" y="20177"/>
                  </a:cubicBezTo>
                  <a:cubicBezTo>
                    <a:pt x="10566" y="20177"/>
                    <a:pt x="10815" y="20130"/>
                    <a:pt x="11065" y="20026"/>
                  </a:cubicBezTo>
                  <a:lnTo>
                    <a:pt x="18876" y="17108"/>
                  </a:lnTo>
                  <a:cubicBezTo>
                    <a:pt x="18299" y="16530"/>
                    <a:pt x="18390" y="15527"/>
                    <a:pt x="18572" y="14707"/>
                  </a:cubicBezTo>
                  <a:cubicBezTo>
                    <a:pt x="18785" y="13886"/>
                    <a:pt x="19059" y="12974"/>
                    <a:pt x="18664" y="12214"/>
                  </a:cubicBezTo>
                  <a:cubicBezTo>
                    <a:pt x="18177" y="11241"/>
                    <a:pt x="16870" y="10938"/>
                    <a:pt x="16445" y="9934"/>
                  </a:cubicBezTo>
                  <a:cubicBezTo>
                    <a:pt x="16019" y="8840"/>
                    <a:pt x="16901" y="7472"/>
                    <a:pt x="16293" y="6469"/>
                  </a:cubicBezTo>
                  <a:cubicBezTo>
                    <a:pt x="15746" y="5618"/>
                    <a:pt x="14560" y="5679"/>
                    <a:pt x="13648" y="5254"/>
                  </a:cubicBezTo>
                  <a:cubicBezTo>
                    <a:pt x="12828" y="4889"/>
                    <a:pt x="12250" y="4099"/>
                    <a:pt x="11612" y="3430"/>
                  </a:cubicBezTo>
                  <a:cubicBezTo>
                    <a:pt x="9660" y="1354"/>
                    <a:pt x="7255"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2"/>
            <p:cNvSpPr/>
            <p:nvPr/>
          </p:nvSpPr>
          <p:spPr>
            <a:xfrm>
              <a:off x="624264" y="2374808"/>
              <a:ext cx="20897" cy="19722"/>
            </a:xfrm>
            <a:custGeom>
              <a:avLst/>
              <a:gdLst/>
              <a:ahLst/>
              <a:cxnLst/>
              <a:rect l="l" t="t" r="r" b="b"/>
              <a:pathLst>
                <a:path w="943" h="890" extrusionOk="0">
                  <a:moveTo>
                    <a:pt x="456" y="0"/>
                  </a:moveTo>
                  <a:cubicBezTo>
                    <a:pt x="239" y="0"/>
                    <a:pt x="56" y="147"/>
                    <a:pt x="0" y="369"/>
                  </a:cubicBezTo>
                  <a:cubicBezTo>
                    <a:pt x="0" y="612"/>
                    <a:pt x="183" y="855"/>
                    <a:pt x="426" y="886"/>
                  </a:cubicBezTo>
                  <a:cubicBezTo>
                    <a:pt x="444" y="888"/>
                    <a:pt x="461" y="889"/>
                    <a:pt x="479" y="889"/>
                  </a:cubicBezTo>
                  <a:cubicBezTo>
                    <a:pt x="699" y="889"/>
                    <a:pt x="886" y="716"/>
                    <a:pt x="943" y="491"/>
                  </a:cubicBezTo>
                  <a:cubicBezTo>
                    <a:pt x="943" y="247"/>
                    <a:pt x="760" y="35"/>
                    <a:pt x="517" y="4"/>
                  </a:cubicBezTo>
                  <a:cubicBezTo>
                    <a:pt x="496" y="2"/>
                    <a:pt x="476"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2"/>
            <p:cNvSpPr/>
            <p:nvPr/>
          </p:nvSpPr>
          <p:spPr>
            <a:xfrm>
              <a:off x="612143" y="2363285"/>
              <a:ext cx="42459" cy="12365"/>
            </a:xfrm>
            <a:custGeom>
              <a:avLst/>
              <a:gdLst/>
              <a:ahLst/>
              <a:cxnLst/>
              <a:rect l="l" t="t" r="r" b="b"/>
              <a:pathLst>
                <a:path w="1916" h="558" extrusionOk="0">
                  <a:moveTo>
                    <a:pt x="838" y="0"/>
                  </a:moveTo>
                  <a:cubicBezTo>
                    <a:pt x="618" y="0"/>
                    <a:pt x="416" y="63"/>
                    <a:pt x="213" y="190"/>
                  </a:cubicBezTo>
                  <a:cubicBezTo>
                    <a:pt x="61" y="281"/>
                    <a:pt x="0" y="403"/>
                    <a:pt x="31" y="433"/>
                  </a:cubicBezTo>
                  <a:cubicBezTo>
                    <a:pt x="37" y="440"/>
                    <a:pt x="48" y="443"/>
                    <a:pt x="62" y="443"/>
                  </a:cubicBezTo>
                  <a:cubicBezTo>
                    <a:pt x="167" y="443"/>
                    <a:pt x="467" y="279"/>
                    <a:pt x="857" y="279"/>
                  </a:cubicBezTo>
                  <a:cubicBezTo>
                    <a:pt x="885" y="279"/>
                    <a:pt x="914" y="279"/>
                    <a:pt x="942" y="281"/>
                  </a:cubicBezTo>
                  <a:cubicBezTo>
                    <a:pt x="1403" y="310"/>
                    <a:pt x="1755" y="557"/>
                    <a:pt x="1842" y="557"/>
                  </a:cubicBezTo>
                  <a:cubicBezTo>
                    <a:pt x="1847" y="557"/>
                    <a:pt x="1851" y="556"/>
                    <a:pt x="1854" y="555"/>
                  </a:cubicBezTo>
                  <a:cubicBezTo>
                    <a:pt x="1915" y="494"/>
                    <a:pt x="1824" y="403"/>
                    <a:pt x="1672" y="281"/>
                  </a:cubicBezTo>
                  <a:cubicBezTo>
                    <a:pt x="1490" y="99"/>
                    <a:pt x="1216" y="8"/>
                    <a:pt x="973" y="8"/>
                  </a:cubicBezTo>
                  <a:cubicBezTo>
                    <a:pt x="927" y="3"/>
                    <a:pt x="882" y="0"/>
                    <a:pt x="8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2"/>
            <p:cNvSpPr/>
            <p:nvPr/>
          </p:nvSpPr>
          <p:spPr>
            <a:xfrm>
              <a:off x="720572" y="2370132"/>
              <a:ext cx="41794" cy="12387"/>
            </a:xfrm>
            <a:custGeom>
              <a:avLst/>
              <a:gdLst/>
              <a:ahLst/>
              <a:cxnLst/>
              <a:rect l="l" t="t" r="r" b="b"/>
              <a:pathLst>
                <a:path w="1886" h="559" extrusionOk="0">
                  <a:moveTo>
                    <a:pt x="878" y="0"/>
                  </a:moveTo>
                  <a:cubicBezTo>
                    <a:pt x="649" y="0"/>
                    <a:pt x="419" y="62"/>
                    <a:pt x="214" y="185"/>
                  </a:cubicBezTo>
                  <a:cubicBezTo>
                    <a:pt x="62" y="307"/>
                    <a:pt x="1" y="398"/>
                    <a:pt x="31" y="428"/>
                  </a:cubicBezTo>
                  <a:cubicBezTo>
                    <a:pt x="35" y="435"/>
                    <a:pt x="43" y="438"/>
                    <a:pt x="55" y="438"/>
                  </a:cubicBezTo>
                  <a:cubicBezTo>
                    <a:pt x="140" y="438"/>
                    <a:pt x="424" y="297"/>
                    <a:pt x="783" y="297"/>
                  </a:cubicBezTo>
                  <a:cubicBezTo>
                    <a:pt x="835" y="297"/>
                    <a:pt x="888" y="300"/>
                    <a:pt x="943" y="307"/>
                  </a:cubicBezTo>
                  <a:cubicBezTo>
                    <a:pt x="1381" y="334"/>
                    <a:pt x="1720" y="558"/>
                    <a:pt x="1806" y="558"/>
                  </a:cubicBezTo>
                  <a:cubicBezTo>
                    <a:pt x="1815" y="558"/>
                    <a:pt x="1822" y="556"/>
                    <a:pt x="1825" y="550"/>
                  </a:cubicBezTo>
                  <a:cubicBezTo>
                    <a:pt x="1885" y="489"/>
                    <a:pt x="1825" y="398"/>
                    <a:pt x="1673" y="276"/>
                  </a:cubicBezTo>
                  <a:cubicBezTo>
                    <a:pt x="1439" y="92"/>
                    <a:pt x="1159" y="0"/>
                    <a:pt x="8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2"/>
            <p:cNvSpPr/>
            <p:nvPr/>
          </p:nvSpPr>
          <p:spPr>
            <a:xfrm>
              <a:off x="822286" y="2500167"/>
              <a:ext cx="338162" cy="278219"/>
            </a:xfrm>
            <a:custGeom>
              <a:avLst/>
              <a:gdLst/>
              <a:ahLst/>
              <a:cxnLst/>
              <a:rect l="l" t="t" r="r" b="b"/>
              <a:pathLst>
                <a:path w="15260" h="12555" extrusionOk="0">
                  <a:moveTo>
                    <a:pt x="10153" y="1"/>
                  </a:moveTo>
                  <a:lnTo>
                    <a:pt x="426" y="3344"/>
                  </a:lnTo>
                  <a:cubicBezTo>
                    <a:pt x="365" y="4773"/>
                    <a:pt x="1064" y="5138"/>
                    <a:pt x="852" y="5837"/>
                  </a:cubicBezTo>
                  <a:cubicBezTo>
                    <a:pt x="700" y="6323"/>
                    <a:pt x="365" y="6718"/>
                    <a:pt x="213" y="7205"/>
                  </a:cubicBezTo>
                  <a:cubicBezTo>
                    <a:pt x="1" y="8086"/>
                    <a:pt x="457" y="8968"/>
                    <a:pt x="821" y="9788"/>
                  </a:cubicBezTo>
                  <a:cubicBezTo>
                    <a:pt x="1156" y="10609"/>
                    <a:pt x="1368" y="11673"/>
                    <a:pt x="760" y="12311"/>
                  </a:cubicBezTo>
                  <a:cubicBezTo>
                    <a:pt x="1683" y="12468"/>
                    <a:pt x="2605" y="12555"/>
                    <a:pt x="3528" y="12555"/>
                  </a:cubicBezTo>
                  <a:cubicBezTo>
                    <a:pt x="4216" y="12555"/>
                    <a:pt x="4905" y="12506"/>
                    <a:pt x="5593" y="12402"/>
                  </a:cubicBezTo>
                  <a:lnTo>
                    <a:pt x="5897" y="11156"/>
                  </a:lnTo>
                  <a:cubicBezTo>
                    <a:pt x="5958" y="11794"/>
                    <a:pt x="6627" y="12250"/>
                    <a:pt x="7265" y="12250"/>
                  </a:cubicBezTo>
                  <a:cubicBezTo>
                    <a:pt x="7903" y="12220"/>
                    <a:pt x="8542" y="12007"/>
                    <a:pt x="9089" y="11673"/>
                  </a:cubicBezTo>
                  <a:cubicBezTo>
                    <a:pt x="9636" y="11338"/>
                    <a:pt x="10274" y="11126"/>
                    <a:pt x="10913" y="11095"/>
                  </a:cubicBezTo>
                  <a:cubicBezTo>
                    <a:pt x="10973" y="10822"/>
                    <a:pt x="11004" y="10518"/>
                    <a:pt x="11065" y="10214"/>
                  </a:cubicBezTo>
                  <a:cubicBezTo>
                    <a:pt x="11524" y="10520"/>
                    <a:pt x="12047" y="10685"/>
                    <a:pt x="12576" y="10685"/>
                  </a:cubicBezTo>
                  <a:cubicBezTo>
                    <a:pt x="12782" y="10685"/>
                    <a:pt x="12988" y="10660"/>
                    <a:pt x="13192" y="10609"/>
                  </a:cubicBezTo>
                  <a:cubicBezTo>
                    <a:pt x="13922" y="10427"/>
                    <a:pt x="14621" y="10123"/>
                    <a:pt x="15259" y="9758"/>
                  </a:cubicBezTo>
                  <a:cubicBezTo>
                    <a:pt x="14074" y="8876"/>
                    <a:pt x="13314" y="7478"/>
                    <a:pt x="13223" y="5989"/>
                  </a:cubicBezTo>
                  <a:cubicBezTo>
                    <a:pt x="13192" y="5381"/>
                    <a:pt x="13253" y="4743"/>
                    <a:pt x="13040" y="4165"/>
                  </a:cubicBezTo>
                  <a:cubicBezTo>
                    <a:pt x="12676" y="3314"/>
                    <a:pt x="11733" y="2919"/>
                    <a:pt x="11004" y="2372"/>
                  </a:cubicBezTo>
                  <a:cubicBezTo>
                    <a:pt x="10244" y="1825"/>
                    <a:pt x="9636" y="791"/>
                    <a:pt x="10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2"/>
            <p:cNvSpPr/>
            <p:nvPr/>
          </p:nvSpPr>
          <p:spPr>
            <a:xfrm>
              <a:off x="661294" y="2173041"/>
              <a:ext cx="380598" cy="375656"/>
            </a:xfrm>
            <a:custGeom>
              <a:avLst/>
              <a:gdLst/>
              <a:ahLst/>
              <a:cxnLst/>
              <a:rect l="l" t="t" r="r" b="b"/>
              <a:pathLst>
                <a:path w="17175" h="16952" extrusionOk="0">
                  <a:moveTo>
                    <a:pt x="2872" y="0"/>
                  </a:moveTo>
                  <a:cubicBezTo>
                    <a:pt x="2241" y="0"/>
                    <a:pt x="1610" y="88"/>
                    <a:pt x="1004" y="264"/>
                  </a:cubicBezTo>
                  <a:cubicBezTo>
                    <a:pt x="730" y="355"/>
                    <a:pt x="487" y="447"/>
                    <a:pt x="244" y="568"/>
                  </a:cubicBezTo>
                  <a:cubicBezTo>
                    <a:pt x="153" y="599"/>
                    <a:pt x="62" y="629"/>
                    <a:pt x="1" y="690"/>
                  </a:cubicBezTo>
                  <a:cubicBezTo>
                    <a:pt x="1" y="692"/>
                    <a:pt x="3" y="693"/>
                    <a:pt x="7" y="693"/>
                  </a:cubicBezTo>
                  <a:cubicBezTo>
                    <a:pt x="52" y="693"/>
                    <a:pt x="385" y="524"/>
                    <a:pt x="1004" y="355"/>
                  </a:cubicBezTo>
                  <a:cubicBezTo>
                    <a:pt x="1578" y="189"/>
                    <a:pt x="2163" y="112"/>
                    <a:pt x="2752" y="112"/>
                  </a:cubicBezTo>
                  <a:cubicBezTo>
                    <a:pt x="3131" y="112"/>
                    <a:pt x="3511" y="144"/>
                    <a:pt x="3892" y="203"/>
                  </a:cubicBezTo>
                  <a:cubicBezTo>
                    <a:pt x="4530" y="325"/>
                    <a:pt x="5168" y="538"/>
                    <a:pt x="5746" y="872"/>
                  </a:cubicBezTo>
                  <a:cubicBezTo>
                    <a:pt x="6384" y="1328"/>
                    <a:pt x="6962" y="1814"/>
                    <a:pt x="7478" y="2392"/>
                  </a:cubicBezTo>
                  <a:cubicBezTo>
                    <a:pt x="7782" y="2696"/>
                    <a:pt x="8086" y="3000"/>
                    <a:pt x="8421" y="3273"/>
                  </a:cubicBezTo>
                  <a:cubicBezTo>
                    <a:pt x="8785" y="3547"/>
                    <a:pt x="9150" y="3760"/>
                    <a:pt x="9545" y="3942"/>
                  </a:cubicBezTo>
                  <a:cubicBezTo>
                    <a:pt x="10366" y="4337"/>
                    <a:pt x="11247" y="4672"/>
                    <a:pt x="11916" y="5279"/>
                  </a:cubicBezTo>
                  <a:cubicBezTo>
                    <a:pt x="12281" y="5583"/>
                    <a:pt x="12524" y="5979"/>
                    <a:pt x="12676" y="6404"/>
                  </a:cubicBezTo>
                  <a:cubicBezTo>
                    <a:pt x="12798" y="6830"/>
                    <a:pt x="12858" y="7255"/>
                    <a:pt x="12889" y="7711"/>
                  </a:cubicBezTo>
                  <a:cubicBezTo>
                    <a:pt x="12919" y="8137"/>
                    <a:pt x="12950" y="8593"/>
                    <a:pt x="13041" y="9018"/>
                  </a:cubicBezTo>
                  <a:cubicBezTo>
                    <a:pt x="13132" y="9444"/>
                    <a:pt x="13345" y="9839"/>
                    <a:pt x="13649" y="10173"/>
                  </a:cubicBezTo>
                  <a:cubicBezTo>
                    <a:pt x="14287" y="10751"/>
                    <a:pt x="15108" y="10872"/>
                    <a:pt x="15624" y="11359"/>
                  </a:cubicBezTo>
                  <a:cubicBezTo>
                    <a:pt x="16080" y="11845"/>
                    <a:pt x="16354" y="12453"/>
                    <a:pt x="16354" y="13122"/>
                  </a:cubicBezTo>
                  <a:cubicBezTo>
                    <a:pt x="16415" y="13729"/>
                    <a:pt x="16354" y="14307"/>
                    <a:pt x="16384" y="14793"/>
                  </a:cubicBezTo>
                  <a:cubicBezTo>
                    <a:pt x="16384" y="15219"/>
                    <a:pt x="16445" y="15644"/>
                    <a:pt x="16597" y="16040"/>
                  </a:cubicBezTo>
                  <a:cubicBezTo>
                    <a:pt x="16658" y="16313"/>
                    <a:pt x="16779" y="16526"/>
                    <a:pt x="16962" y="16739"/>
                  </a:cubicBezTo>
                  <a:cubicBezTo>
                    <a:pt x="17023" y="16830"/>
                    <a:pt x="17083" y="16891"/>
                    <a:pt x="17175" y="16951"/>
                  </a:cubicBezTo>
                  <a:cubicBezTo>
                    <a:pt x="16931" y="16678"/>
                    <a:pt x="16749" y="16343"/>
                    <a:pt x="16658" y="16009"/>
                  </a:cubicBezTo>
                  <a:cubicBezTo>
                    <a:pt x="16536" y="15614"/>
                    <a:pt x="16475" y="15188"/>
                    <a:pt x="16475" y="14793"/>
                  </a:cubicBezTo>
                  <a:cubicBezTo>
                    <a:pt x="16475" y="14307"/>
                    <a:pt x="16536" y="13729"/>
                    <a:pt x="16475" y="13122"/>
                  </a:cubicBezTo>
                  <a:cubicBezTo>
                    <a:pt x="16475" y="12787"/>
                    <a:pt x="16415" y="12453"/>
                    <a:pt x="16323" y="12149"/>
                  </a:cubicBezTo>
                  <a:cubicBezTo>
                    <a:pt x="16202" y="11784"/>
                    <a:pt x="16020" y="11480"/>
                    <a:pt x="15746" y="11237"/>
                  </a:cubicBezTo>
                  <a:cubicBezTo>
                    <a:pt x="15168" y="10690"/>
                    <a:pt x="14348" y="10568"/>
                    <a:pt x="13770" y="10021"/>
                  </a:cubicBezTo>
                  <a:cubicBezTo>
                    <a:pt x="13497" y="9717"/>
                    <a:pt x="13314" y="9352"/>
                    <a:pt x="13223" y="8957"/>
                  </a:cubicBezTo>
                  <a:cubicBezTo>
                    <a:pt x="13162" y="8532"/>
                    <a:pt x="13102" y="8106"/>
                    <a:pt x="13071" y="7681"/>
                  </a:cubicBezTo>
                  <a:cubicBezTo>
                    <a:pt x="13071" y="7225"/>
                    <a:pt x="12980" y="6769"/>
                    <a:pt x="12858" y="6313"/>
                  </a:cubicBezTo>
                  <a:cubicBezTo>
                    <a:pt x="12706" y="5857"/>
                    <a:pt x="12433" y="5462"/>
                    <a:pt x="12068" y="5128"/>
                  </a:cubicBezTo>
                  <a:cubicBezTo>
                    <a:pt x="11339" y="4459"/>
                    <a:pt x="10427" y="4155"/>
                    <a:pt x="9636" y="3760"/>
                  </a:cubicBezTo>
                  <a:cubicBezTo>
                    <a:pt x="9272" y="3577"/>
                    <a:pt x="8877" y="3365"/>
                    <a:pt x="8542" y="3091"/>
                  </a:cubicBezTo>
                  <a:cubicBezTo>
                    <a:pt x="8238" y="2848"/>
                    <a:pt x="7904" y="2544"/>
                    <a:pt x="7630" y="2270"/>
                  </a:cubicBezTo>
                  <a:cubicBezTo>
                    <a:pt x="7114" y="1693"/>
                    <a:pt x="6506" y="1176"/>
                    <a:pt x="5837" y="751"/>
                  </a:cubicBezTo>
                  <a:cubicBezTo>
                    <a:pt x="5259" y="416"/>
                    <a:pt x="4591" y="173"/>
                    <a:pt x="3922" y="82"/>
                  </a:cubicBezTo>
                  <a:cubicBezTo>
                    <a:pt x="3575" y="28"/>
                    <a:pt x="3223" y="0"/>
                    <a:pt x="2872" y="0"/>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2"/>
            <p:cNvSpPr/>
            <p:nvPr/>
          </p:nvSpPr>
          <p:spPr>
            <a:xfrm>
              <a:off x="668717" y="2185384"/>
              <a:ext cx="344211" cy="281809"/>
            </a:xfrm>
            <a:custGeom>
              <a:avLst/>
              <a:gdLst/>
              <a:ahLst/>
              <a:cxnLst/>
              <a:rect l="l" t="t" r="r" b="b"/>
              <a:pathLst>
                <a:path w="15533" h="12717" extrusionOk="0">
                  <a:moveTo>
                    <a:pt x="1411" y="0"/>
                  </a:moveTo>
                  <a:cubicBezTo>
                    <a:pt x="1225" y="0"/>
                    <a:pt x="1038" y="4"/>
                    <a:pt x="851" y="11"/>
                  </a:cubicBezTo>
                  <a:cubicBezTo>
                    <a:pt x="608" y="42"/>
                    <a:pt x="365" y="72"/>
                    <a:pt x="213" y="72"/>
                  </a:cubicBezTo>
                  <a:cubicBezTo>
                    <a:pt x="152" y="72"/>
                    <a:pt x="61" y="72"/>
                    <a:pt x="0" y="102"/>
                  </a:cubicBezTo>
                  <a:lnTo>
                    <a:pt x="851" y="102"/>
                  </a:lnTo>
                  <a:cubicBezTo>
                    <a:pt x="983" y="97"/>
                    <a:pt x="1114" y="95"/>
                    <a:pt x="1244" y="95"/>
                  </a:cubicBezTo>
                  <a:cubicBezTo>
                    <a:pt x="1895" y="95"/>
                    <a:pt x="2528" y="158"/>
                    <a:pt x="3162" y="285"/>
                  </a:cubicBezTo>
                  <a:cubicBezTo>
                    <a:pt x="3678" y="376"/>
                    <a:pt x="4195" y="589"/>
                    <a:pt x="4651" y="832"/>
                  </a:cubicBezTo>
                  <a:cubicBezTo>
                    <a:pt x="5168" y="1166"/>
                    <a:pt x="5624" y="1561"/>
                    <a:pt x="6049" y="2017"/>
                  </a:cubicBezTo>
                  <a:cubicBezTo>
                    <a:pt x="6505" y="2534"/>
                    <a:pt x="6961" y="3020"/>
                    <a:pt x="7478" y="3476"/>
                  </a:cubicBezTo>
                  <a:cubicBezTo>
                    <a:pt x="7782" y="3719"/>
                    <a:pt x="8086" y="3932"/>
                    <a:pt x="8420" y="4084"/>
                  </a:cubicBezTo>
                  <a:cubicBezTo>
                    <a:pt x="8754" y="4267"/>
                    <a:pt x="9089" y="4388"/>
                    <a:pt x="9453" y="4510"/>
                  </a:cubicBezTo>
                  <a:cubicBezTo>
                    <a:pt x="9788" y="4662"/>
                    <a:pt x="10122" y="4814"/>
                    <a:pt x="10426" y="4996"/>
                  </a:cubicBezTo>
                  <a:cubicBezTo>
                    <a:pt x="10700" y="5209"/>
                    <a:pt x="10943" y="5482"/>
                    <a:pt x="11125" y="5756"/>
                  </a:cubicBezTo>
                  <a:cubicBezTo>
                    <a:pt x="11429" y="6364"/>
                    <a:pt x="11642" y="7002"/>
                    <a:pt x="11733" y="7671"/>
                  </a:cubicBezTo>
                  <a:cubicBezTo>
                    <a:pt x="11824" y="8279"/>
                    <a:pt x="11976" y="8887"/>
                    <a:pt x="12189" y="9464"/>
                  </a:cubicBezTo>
                  <a:cubicBezTo>
                    <a:pt x="12402" y="10011"/>
                    <a:pt x="12767" y="10437"/>
                    <a:pt x="13222" y="10741"/>
                  </a:cubicBezTo>
                  <a:cubicBezTo>
                    <a:pt x="13678" y="11014"/>
                    <a:pt x="14074" y="11166"/>
                    <a:pt x="14438" y="11349"/>
                  </a:cubicBezTo>
                  <a:cubicBezTo>
                    <a:pt x="14712" y="11501"/>
                    <a:pt x="14985" y="11713"/>
                    <a:pt x="15198" y="11957"/>
                  </a:cubicBezTo>
                  <a:cubicBezTo>
                    <a:pt x="15328" y="12138"/>
                    <a:pt x="15436" y="12364"/>
                    <a:pt x="15502" y="12597"/>
                  </a:cubicBezTo>
                  <a:lnTo>
                    <a:pt x="15502" y="12597"/>
                  </a:lnTo>
                  <a:cubicBezTo>
                    <a:pt x="15502" y="12558"/>
                    <a:pt x="15502" y="12524"/>
                    <a:pt x="15502" y="12504"/>
                  </a:cubicBezTo>
                  <a:cubicBezTo>
                    <a:pt x="15472" y="12291"/>
                    <a:pt x="15381" y="12078"/>
                    <a:pt x="15229" y="11896"/>
                  </a:cubicBezTo>
                  <a:cubicBezTo>
                    <a:pt x="15016" y="11653"/>
                    <a:pt x="14742" y="11410"/>
                    <a:pt x="14469" y="11258"/>
                  </a:cubicBezTo>
                  <a:cubicBezTo>
                    <a:pt x="14104" y="11075"/>
                    <a:pt x="13678" y="10893"/>
                    <a:pt x="13283" y="10650"/>
                  </a:cubicBezTo>
                  <a:cubicBezTo>
                    <a:pt x="12858" y="10346"/>
                    <a:pt x="12523" y="9920"/>
                    <a:pt x="12341" y="9434"/>
                  </a:cubicBezTo>
                  <a:cubicBezTo>
                    <a:pt x="12128" y="8856"/>
                    <a:pt x="11976" y="8248"/>
                    <a:pt x="11885" y="7640"/>
                  </a:cubicBezTo>
                  <a:cubicBezTo>
                    <a:pt x="11824" y="6972"/>
                    <a:pt x="11612" y="6303"/>
                    <a:pt x="11277" y="5665"/>
                  </a:cubicBezTo>
                  <a:cubicBezTo>
                    <a:pt x="11095" y="5361"/>
                    <a:pt x="10821" y="5057"/>
                    <a:pt x="10517" y="4844"/>
                  </a:cubicBezTo>
                  <a:cubicBezTo>
                    <a:pt x="10213" y="4631"/>
                    <a:pt x="9879" y="4479"/>
                    <a:pt x="9514" y="4327"/>
                  </a:cubicBezTo>
                  <a:cubicBezTo>
                    <a:pt x="9149" y="4206"/>
                    <a:pt x="8815" y="4084"/>
                    <a:pt x="8481" y="3932"/>
                  </a:cubicBezTo>
                  <a:cubicBezTo>
                    <a:pt x="8177" y="3750"/>
                    <a:pt x="7873" y="3567"/>
                    <a:pt x="7599" y="3355"/>
                  </a:cubicBezTo>
                  <a:cubicBezTo>
                    <a:pt x="7083" y="2868"/>
                    <a:pt x="6596" y="2412"/>
                    <a:pt x="6140" y="1896"/>
                  </a:cubicBezTo>
                  <a:cubicBezTo>
                    <a:pt x="5745" y="1440"/>
                    <a:pt x="5259" y="1014"/>
                    <a:pt x="4712" y="710"/>
                  </a:cubicBezTo>
                  <a:cubicBezTo>
                    <a:pt x="4256" y="437"/>
                    <a:pt x="3739" y="254"/>
                    <a:pt x="3192" y="133"/>
                  </a:cubicBezTo>
                  <a:cubicBezTo>
                    <a:pt x="2611" y="40"/>
                    <a:pt x="2013" y="0"/>
                    <a:pt x="1411" y="0"/>
                  </a:cubicBezTo>
                  <a:close/>
                  <a:moveTo>
                    <a:pt x="15502" y="12597"/>
                  </a:moveTo>
                  <a:cubicBezTo>
                    <a:pt x="15502" y="12616"/>
                    <a:pt x="15502" y="12636"/>
                    <a:pt x="15502" y="12656"/>
                  </a:cubicBezTo>
                  <a:cubicBezTo>
                    <a:pt x="15516" y="12669"/>
                    <a:pt x="15523" y="12683"/>
                    <a:pt x="15527" y="12693"/>
                  </a:cubicBezTo>
                  <a:lnTo>
                    <a:pt x="15527" y="12693"/>
                  </a:lnTo>
                  <a:cubicBezTo>
                    <a:pt x="15520" y="12661"/>
                    <a:pt x="15511" y="12629"/>
                    <a:pt x="15502" y="12597"/>
                  </a:cubicBezTo>
                  <a:close/>
                  <a:moveTo>
                    <a:pt x="15527" y="12693"/>
                  </a:moveTo>
                  <a:cubicBezTo>
                    <a:pt x="15529" y="12701"/>
                    <a:pt x="15531" y="12709"/>
                    <a:pt x="15533" y="12717"/>
                  </a:cubicBezTo>
                  <a:cubicBezTo>
                    <a:pt x="15533" y="12717"/>
                    <a:pt x="15533" y="12707"/>
                    <a:pt x="15527" y="12693"/>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2"/>
            <p:cNvSpPr/>
            <p:nvPr/>
          </p:nvSpPr>
          <p:spPr>
            <a:xfrm>
              <a:off x="661981" y="2203799"/>
              <a:ext cx="355668" cy="547640"/>
            </a:xfrm>
            <a:custGeom>
              <a:avLst/>
              <a:gdLst/>
              <a:ahLst/>
              <a:cxnLst/>
              <a:rect l="l" t="t" r="r" b="b"/>
              <a:pathLst>
                <a:path w="16050" h="24713" extrusionOk="0">
                  <a:moveTo>
                    <a:pt x="0" y="1"/>
                  </a:moveTo>
                  <a:cubicBezTo>
                    <a:pt x="122" y="426"/>
                    <a:pt x="304" y="852"/>
                    <a:pt x="548" y="1217"/>
                  </a:cubicBezTo>
                  <a:cubicBezTo>
                    <a:pt x="1155" y="2281"/>
                    <a:pt x="2037" y="3192"/>
                    <a:pt x="3070" y="3831"/>
                  </a:cubicBezTo>
                  <a:cubicBezTo>
                    <a:pt x="3405" y="4043"/>
                    <a:pt x="3769" y="4226"/>
                    <a:pt x="4165" y="4378"/>
                  </a:cubicBezTo>
                  <a:cubicBezTo>
                    <a:pt x="4529" y="4530"/>
                    <a:pt x="4955" y="4651"/>
                    <a:pt x="5380" y="4803"/>
                  </a:cubicBezTo>
                  <a:cubicBezTo>
                    <a:pt x="6232" y="5077"/>
                    <a:pt x="7174" y="5411"/>
                    <a:pt x="7812" y="6171"/>
                  </a:cubicBezTo>
                  <a:cubicBezTo>
                    <a:pt x="8146" y="6566"/>
                    <a:pt x="8329" y="7053"/>
                    <a:pt x="8329" y="7539"/>
                  </a:cubicBezTo>
                  <a:cubicBezTo>
                    <a:pt x="8359" y="8086"/>
                    <a:pt x="8268" y="8603"/>
                    <a:pt x="8268" y="9180"/>
                  </a:cubicBezTo>
                  <a:cubicBezTo>
                    <a:pt x="8268" y="9454"/>
                    <a:pt x="8298" y="9758"/>
                    <a:pt x="8420" y="10031"/>
                  </a:cubicBezTo>
                  <a:cubicBezTo>
                    <a:pt x="8542" y="10305"/>
                    <a:pt x="8724" y="10548"/>
                    <a:pt x="8967" y="10730"/>
                  </a:cubicBezTo>
                  <a:cubicBezTo>
                    <a:pt x="9453" y="11034"/>
                    <a:pt x="10031" y="11247"/>
                    <a:pt x="10608" y="11369"/>
                  </a:cubicBezTo>
                  <a:cubicBezTo>
                    <a:pt x="11156" y="11460"/>
                    <a:pt x="11642" y="11764"/>
                    <a:pt x="12007" y="12189"/>
                  </a:cubicBezTo>
                  <a:cubicBezTo>
                    <a:pt x="12159" y="12433"/>
                    <a:pt x="12219" y="12676"/>
                    <a:pt x="12189" y="12949"/>
                  </a:cubicBezTo>
                  <a:cubicBezTo>
                    <a:pt x="12189" y="13223"/>
                    <a:pt x="12128" y="13496"/>
                    <a:pt x="12037" y="13740"/>
                  </a:cubicBezTo>
                  <a:cubicBezTo>
                    <a:pt x="11855" y="14256"/>
                    <a:pt x="11703" y="14804"/>
                    <a:pt x="11672" y="15351"/>
                  </a:cubicBezTo>
                  <a:cubicBezTo>
                    <a:pt x="11642" y="15867"/>
                    <a:pt x="11764" y="16414"/>
                    <a:pt x="12007" y="16901"/>
                  </a:cubicBezTo>
                  <a:cubicBezTo>
                    <a:pt x="12250" y="17357"/>
                    <a:pt x="12584" y="17752"/>
                    <a:pt x="13010" y="18025"/>
                  </a:cubicBezTo>
                  <a:cubicBezTo>
                    <a:pt x="13405" y="18269"/>
                    <a:pt x="13739" y="18573"/>
                    <a:pt x="14074" y="18907"/>
                  </a:cubicBezTo>
                  <a:cubicBezTo>
                    <a:pt x="14347" y="19211"/>
                    <a:pt x="14499" y="19606"/>
                    <a:pt x="14438" y="20032"/>
                  </a:cubicBezTo>
                  <a:cubicBezTo>
                    <a:pt x="14347" y="20427"/>
                    <a:pt x="14226" y="20791"/>
                    <a:pt x="14043" y="21156"/>
                  </a:cubicBezTo>
                  <a:cubicBezTo>
                    <a:pt x="13891" y="21491"/>
                    <a:pt x="13770" y="21855"/>
                    <a:pt x="13709" y="22220"/>
                  </a:cubicBezTo>
                  <a:cubicBezTo>
                    <a:pt x="13648" y="22554"/>
                    <a:pt x="13678" y="22889"/>
                    <a:pt x="13770" y="23193"/>
                  </a:cubicBezTo>
                  <a:cubicBezTo>
                    <a:pt x="13922" y="23709"/>
                    <a:pt x="14256" y="24165"/>
                    <a:pt x="14742" y="24439"/>
                  </a:cubicBezTo>
                  <a:cubicBezTo>
                    <a:pt x="15016" y="24591"/>
                    <a:pt x="15350" y="24682"/>
                    <a:pt x="15685" y="24712"/>
                  </a:cubicBezTo>
                  <a:cubicBezTo>
                    <a:pt x="15806" y="24712"/>
                    <a:pt x="15928" y="24712"/>
                    <a:pt x="16049" y="24682"/>
                  </a:cubicBezTo>
                  <a:lnTo>
                    <a:pt x="15715" y="24682"/>
                  </a:lnTo>
                  <a:cubicBezTo>
                    <a:pt x="15381" y="24652"/>
                    <a:pt x="15077" y="24530"/>
                    <a:pt x="14803" y="24378"/>
                  </a:cubicBezTo>
                  <a:cubicBezTo>
                    <a:pt x="14347" y="24105"/>
                    <a:pt x="14043" y="23679"/>
                    <a:pt x="13891" y="23162"/>
                  </a:cubicBezTo>
                  <a:cubicBezTo>
                    <a:pt x="13800" y="22858"/>
                    <a:pt x="13800" y="22554"/>
                    <a:pt x="13861" y="22220"/>
                  </a:cubicBezTo>
                  <a:cubicBezTo>
                    <a:pt x="13922" y="21886"/>
                    <a:pt x="14043" y="21551"/>
                    <a:pt x="14195" y="21217"/>
                  </a:cubicBezTo>
                  <a:cubicBezTo>
                    <a:pt x="14378" y="20852"/>
                    <a:pt x="14499" y="20457"/>
                    <a:pt x="14590" y="20062"/>
                  </a:cubicBezTo>
                  <a:cubicBezTo>
                    <a:pt x="14651" y="19606"/>
                    <a:pt x="14499" y="19120"/>
                    <a:pt x="14195" y="18785"/>
                  </a:cubicBezTo>
                  <a:cubicBezTo>
                    <a:pt x="13861" y="18451"/>
                    <a:pt x="13496" y="18147"/>
                    <a:pt x="13101" y="17904"/>
                  </a:cubicBezTo>
                  <a:cubicBezTo>
                    <a:pt x="12280" y="17326"/>
                    <a:pt x="11824" y="16354"/>
                    <a:pt x="11855" y="15351"/>
                  </a:cubicBezTo>
                  <a:cubicBezTo>
                    <a:pt x="11916" y="14834"/>
                    <a:pt x="12037" y="14317"/>
                    <a:pt x="12250" y="13800"/>
                  </a:cubicBezTo>
                  <a:cubicBezTo>
                    <a:pt x="12311" y="13527"/>
                    <a:pt x="12371" y="13253"/>
                    <a:pt x="12402" y="12980"/>
                  </a:cubicBezTo>
                  <a:cubicBezTo>
                    <a:pt x="12402" y="12676"/>
                    <a:pt x="12341" y="12372"/>
                    <a:pt x="12189" y="12098"/>
                  </a:cubicBezTo>
                  <a:cubicBezTo>
                    <a:pt x="11794" y="11612"/>
                    <a:pt x="11247" y="11308"/>
                    <a:pt x="10669" y="11186"/>
                  </a:cubicBezTo>
                  <a:cubicBezTo>
                    <a:pt x="10092" y="11095"/>
                    <a:pt x="9575" y="10882"/>
                    <a:pt x="9089" y="10579"/>
                  </a:cubicBezTo>
                  <a:cubicBezTo>
                    <a:pt x="8663" y="10244"/>
                    <a:pt x="8420" y="9727"/>
                    <a:pt x="8450" y="9180"/>
                  </a:cubicBezTo>
                  <a:cubicBezTo>
                    <a:pt x="8450" y="8664"/>
                    <a:pt x="8542" y="8116"/>
                    <a:pt x="8511" y="7569"/>
                  </a:cubicBezTo>
                  <a:cubicBezTo>
                    <a:pt x="8511" y="7022"/>
                    <a:pt x="8298" y="6506"/>
                    <a:pt x="7964" y="6080"/>
                  </a:cubicBezTo>
                  <a:cubicBezTo>
                    <a:pt x="7630" y="5685"/>
                    <a:pt x="7204" y="5381"/>
                    <a:pt x="6748" y="5168"/>
                  </a:cubicBezTo>
                  <a:cubicBezTo>
                    <a:pt x="6323" y="4955"/>
                    <a:pt x="5897" y="4803"/>
                    <a:pt x="5441" y="4651"/>
                  </a:cubicBezTo>
                  <a:cubicBezTo>
                    <a:pt x="5016" y="4530"/>
                    <a:pt x="4590" y="4408"/>
                    <a:pt x="4195" y="4256"/>
                  </a:cubicBezTo>
                  <a:cubicBezTo>
                    <a:pt x="3830" y="4104"/>
                    <a:pt x="3466" y="3922"/>
                    <a:pt x="3131" y="3740"/>
                  </a:cubicBezTo>
                  <a:cubicBezTo>
                    <a:pt x="2098" y="3101"/>
                    <a:pt x="1247" y="2220"/>
                    <a:pt x="608" y="1186"/>
                  </a:cubicBezTo>
                  <a:cubicBezTo>
                    <a:pt x="456" y="913"/>
                    <a:pt x="274" y="609"/>
                    <a:pt x="152" y="305"/>
                  </a:cubicBezTo>
                  <a:lnTo>
                    <a:pt x="61" y="92"/>
                  </a:lnTo>
                  <a:cubicBezTo>
                    <a:pt x="31" y="62"/>
                    <a:pt x="31" y="31"/>
                    <a:pt x="0" y="1"/>
                  </a:cubicBezTo>
                  <a:close/>
                </a:path>
              </a:pathLst>
            </a:custGeom>
            <a:solidFill>
              <a:srgbClr val="D36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2"/>
            <p:cNvSpPr/>
            <p:nvPr/>
          </p:nvSpPr>
          <p:spPr>
            <a:xfrm>
              <a:off x="692960" y="2902969"/>
              <a:ext cx="29650" cy="27501"/>
            </a:xfrm>
            <a:custGeom>
              <a:avLst/>
              <a:gdLst/>
              <a:ahLst/>
              <a:cxnLst/>
              <a:rect l="l" t="t" r="r" b="b"/>
              <a:pathLst>
                <a:path w="1338" h="1241" extrusionOk="0">
                  <a:moveTo>
                    <a:pt x="700" y="0"/>
                  </a:moveTo>
                  <a:cubicBezTo>
                    <a:pt x="609" y="0"/>
                    <a:pt x="578" y="31"/>
                    <a:pt x="578" y="31"/>
                  </a:cubicBezTo>
                  <a:cubicBezTo>
                    <a:pt x="730" y="61"/>
                    <a:pt x="882" y="122"/>
                    <a:pt x="1004" y="244"/>
                  </a:cubicBezTo>
                  <a:cubicBezTo>
                    <a:pt x="1095" y="365"/>
                    <a:pt x="1156" y="517"/>
                    <a:pt x="1156" y="669"/>
                  </a:cubicBezTo>
                  <a:cubicBezTo>
                    <a:pt x="1125" y="882"/>
                    <a:pt x="973" y="1034"/>
                    <a:pt x="760" y="1064"/>
                  </a:cubicBezTo>
                  <a:cubicBezTo>
                    <a:pt x="730" y="1069"/>
                    <a:pt x="700" y="1072"/>
                    <a:pt x="670" y="1072"/>
                  </a:cubicBezTo>
                  <a:cubicBezTo>
                    <a:pt x="519" y="1072"/>
                    <a:pt x="375" y="1009"/>
                    <a:pt x="274" y="882"/>
                  </a:cubicBezTo>
                  <a:cubicBezTo>
                    <a:pt x="213" y="730"/>
                    <a:pt x="183" y="578"/>
                    <a:pt x="244" y="426"/>
                  </a:cubicBezTo>
                  <a:cubicBezTo>
                    <a:pt x="335" y="122"/>
                    <a:pt x="517" y="61"/>
                    <a:pt x="517" y="61"/>
                  </a:cubicBezTo>
                  <a:cubicBezTo>
                    <a:pt x="517" y="46"/>
                    <a:pt x="502" y="38"/>
                    <a:pt x="476" y="38"/>
                  </a:cubicBezTo>
                  <a:cubicBezTo>
                    <a:pt x="449" y="38"/>
                    <a:pt x="411" y="46"/>
                    <a:pt x="365" y="61"/>
                  </a:cubicBezTo>
                  <a:cubicBezTo>
                    <a:pt x="244" y="122"/>
                    <a:pt x="153" y="244"/>
                    <a:pt x="92" y="365"/>
                  </a:cubicBezTo>
                  <a:cubicBezTo>
                    <a:pt x="1" y="548"/>
                    <a:pt x="31" y="791"/>
                    <a:pt x="122" y="973"/>
                  </a:cubicBezTo>
                  <a:cubicBezTo>
                    <a:pt x="256" y="1155"/>
                    <a:pt x="457" y="1240"/>
                    <a:pt x="658" y="1240"/>
                  </a:cubicBezTo>
                  <a:cubicBezTo>
                    <a:pt x="961" y="1240"/>
                    <a:pt x="1265" y="1047"/>
                    <a:pt x="1338" y="700"/>
                  </a:cubicBezTo>
                  <a:cubicBezTo>
                    <a:pt x="1338" y="487"/>
                    <a:pt x="1247" y="274"/>
                    <a:pt x="1095" y="152"/>
                  </a:cubicBezTo>
                  <a:cubicBezTo>
                    <a:pt x="973" y="61"/>
                    <a:pt x="852" y="0"/>
                    <a:pt x="700"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2"/>
            <p:cNvSpPr/>
            <p:nvPr/>
          </p:nvSpPr>
          <p:spPr>
            <a:xfrm>
              <a:off x="682855" y="3060593"/>
              <a:ext cx="20232" cy="25617"/>
            </a:xfrm>
            <a:custGeom>
              <a:avLst/>
              <a:gdLst/>
              <a:ahLst/>
              <a:cxnLst/>
              <a:rect l="l" t="t" r="r" b="b"/>
              <a:pathLst>
                <a:path w="913" h="1156" extrusionOk="0">
                  <a:moveTo>
                    <a:pt x="316" y="184"/>
                  </a:moveTo>
                  <a:lnTo>
                    <a:pt x="316" y="184"/>
                  </a:lnTo>
                  <a:cubicBezTo>
                    <a:pt x="356" y="222"/>
                    <a:pt x="467" y="284"/>
                    <a:pt x="578" y="395"/>
                  </a:cubicBezTo>
                  <a:cubicBezTo>
                    <a:pt x="669" y="486"/>
                    <a:pt x="730" y="608"/>
                    <a:pt x="730" y="730"/>
                  </a:cubicBezTo>
                  <a:cubicBezTo>
                    <a:pt x="730" y="851"/>
                    <a:pt x="639" y="973"/>
                    <a:pt x="517" y="973"/>
                  </a:cubicBezTo>
                  <a:cubicBezTo>
                    <a:pt x="365" y="973"/>
                    <a:pt x="274" y="881"/>
                    <a:pt x="213" y="760"/>
                  </a:cubicBezTo>
                  <a:cubicBezTo>
                    <a:pt x="183" y="638"/>
                    <a:pt x="183" y="486"/>
                    <a:pt x="244" y="365"/>
                  </a:cubicBezTo>
                  <a:cubicBezTo>
                    <a:pt x="264" y="295"/>
                    <a:pt x="290" y="235"/>
                    <a:pt x="316" y="184"/>
                  </a:cubicBezTo>
                  <a:close/>
                  <a:moveTo>
                    <a:pt x="396" y="0"/>
                  </a:moveTo>
                  <a:cubicBezTo>
                    <a:pt x="396" y="0"/>
                    <a:pt x="244" y="91"/>
                    <a:pt x="122" y="304"/>
                  </a:cubicBezTo>
                  <a:cubicBezTo>
                    <a:pt x="31" y="456"/>
                    <a:pt x="1" y="608"/>
                    <a:pt x="31" y="790"/>
                  </a:cubicBezTo>
                  <a:cubicBezTo>
                    <a:pt x="92" y="1003"/>
                    <a:pt x="274" y="1155"/>
                    <a:pt x="517" y="1155"/>
                  </a:cubicBezTo>
                  <a:cubicBezTo>
                    <a:pt x="639" y="1155"/>
                    <a:pt x="761" y="1094"/>
                    <a:pt x="821" y="1003"/>
                  </a:cubicBezTo>
                  <a:cubicBezTo>
                    <a:pt x="882" y="912"/>
                    <a:pt x="913" y="821"/>
                    <a:pt x="913" y="699"/>
                  </a:cubicBezTo>
                  <a:cubicBezTo>
                    <a:pt x="882" y="547"/>
                    <a:pt x="821" y="365"/>
                    <a:pt x="669" y="274"/>
                  </a:cubicBezTo>
                  <a:cubicBezTo>
                    <a:pt x="517" y="186"/>
                    <a:pt x="395" y="146"/>
                    <a:pt x="339" y="141"/>
                  </a:cubicBezTo>
                  <a:lnTo>
                    <a:pt x="339" y="141"/>
                  </a:lnTo>
                  <a:cubicBezTo>
                    <a:pt x="381" y="65"/>
                    <a:pt x="413" y="17"/>
                    <a:pt x="396" y="0"/>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2"/>
            <p:cNvSpPr/>
            <p:nvPr/>
          </p:nvSpPr>
          <p:spPr>
            <a:xfrm>
              <a:off x="869443" y="2903634"/>
              <a:ext cx="43123" cy="133403"/>
            </a:xfrm>
            <a:custGeom>
              <a:avLst/>
              <a:gdLst/>
              <a:ahLst/>
              <a:cxnLst/>
              <a:rect l="l" t="t" r="r" b="b"/>
              <a:pathLst>
                <a:path w="1946" h="6020" extrusionOk="0">
                  <a:moveTo>
                    <a:pt x="0" y="1"/>
                  </a:moveTo>
                  <a:lnTo>
                    <a:pt x="0" y="1"/>
                  </a:lnTo>
                  <a:cubicBezTo>
                    <a:pt x="31" y="305"/>
                    <a:pt x="91" y="609"/>
                    <a:pt x="183" y="913"/>
                  </a:cubicBezTo>
                  <a:cubicBezTo>
                    <a:pt x="335" y="1460"/>
                    <a:pt x="547" y="2220"/>
                    <a:pt x="821" y="3071"/>
                  </a:cubicBezTo>
                  <a:cubicBezTo>
                    <a:pt x="1095" y="3891"/>
                    <a:pt x="1368" y="4651"/>
                    <a:pt x="1581" y="5168"/>
                  </a:cubicBezTo>
                  <a:cubicBezTo>
                    <a:pt x="1672" y="5472"/>
                    <a:pt x="1794" y="5776"/>
                    <a:pt x="1946" y="6019"/>
                  </a:cubicBezTo>
                  <a:cubicBezTo>
                    <a:pt x="1885" y="5715"/>
                    <a:pt x="1824" y="5411"/>
                    <a:pt x="1702" y="5138"/>
                  </a:cubicBezTo>
                  <a:cubicBezTo>
                    <a:pt x="1520" y="4530"/>
                    <a:pt x="1277" y="3800"/>
                    <a:pt x="1034" y="3010"/>
                  </a:cubicBezTo>
                  <a:cubicBezTo>
                    <a:pt x="760" y="2189"/>
                    <a:pt x="517" y="1490"/>
                    <a:pt x="335" y="882"/>
                  </a:cubicBezTo>
                  <a:cubicBezTo>
                    <a:pt x="243" y="578"/>
                    <a:pt x="122" y="274"/>
                    <a:pt x="0"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2"/>
            <p:cNvSpPr/>
            <p:nvPr/>
          </p:nvSpPr>
          <p:spPr>
            <a:xfrm>
              <a:off x="371663" y="2962912"/>
              <a:ext cx="23600" cy="86247"/>
            </a:xfrm>
            <a:custGeom>
              <a:avLst/>
              <a:gdLst/>
              <a:ahLst/>
              <a:cxnLst/>
              <a:rect l="l" t="t" r="r" b="b"/>
              <a:pathLst>
                <a:path w="1065" h="3892" extrusionOk="0">
                  <a:moveTo>
                    <a:pt x="1065" y="1"/>
                  </a:moveTo>
                  <a:lnTo>
                    <a:pt x="1065" y="1"/>
                  </a:lnTo>
                  <a:cubicBezTo>
                    <a:pt x="1034" y="1"/>
                    <a:pt x="882" y="153"/>
                    <a:pt x="670" y="457"/>
                  </a:cubicBezTo>
                  <a:cubicBezTo>
                    <a:pt x="396" y="882"/>
                    <a:pt x="183" y="1338"/>
                    <a:pt x="92" y="1824"/>
                  </a:cubicBezTo>
                  <a:cubicBezTo>
                    <a:pt x="1" y="2311"/>
                    <a:pt x="1" y="2827"/>
                    <a:pt x="92" y="3314"/>
                  </a:cubicBezTo>
                  <a:cubicBezTo>
                    <a:pt x="122" y="3496"/>
                    <a:pt x="183" y="3709"/>
                    <a:pt x="305" y="3891"/>
                  </a:cubicBezTo>
                  <a:cubicBezTo>
                    <a:pt x="31" y="2524"/>
                    <a:pt x="305" y="1125"/>
                    <a:pt x="1065"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2"/>
            <p:cNvSpPr/>
            <p:nvPr/>
          </p:nvSpPr>
          <p:spPr>
            <a:xfrm>
              <a:off x="657948" y="2760835"/>
              <a:ext cx="72751" cy="443244"/>
            </a:xfrm>
            <a:custGeom>
              <a:avLst/>
              <a:gdLst/>
              <a:ahLst/>
              <a:cxnLst/>
              <a:rect l="l" t="t" r="r" b="b"/>
              <a:pathLst>
                <a:path w="3283" h="20002" extrusionOk="0">
                  <a:moveTo>
                    <a:pt x="3283" y="1"/>
                  </a:moveTo>
                  <a:lnTo>
                    <a:pt x="3283" y="1"/>
                  </a:lnTo>
                  <a:cubicBezTo>
                    <a:pt x="3252" y="62"/>
                    <a:pt x="3222" y="123"/>
                    <a:pt x="3192" y="183"/>
                  </a:cubicBezTo>
                  <a:cubicBezTo>
                    <a:pt x="3131" y="335"/>
                    <a:pt x="3040" y="518"/>
                    <a:pt x="2918" y="761"/>
                  </a:cubicBezTo>
                  <a:cubicBezTo>
                    <a:pt x="2705" y="1217"/>
                    <a:pt x="2371" y="1946"/>
                    <a:pt x="2037" y="2828"/>
                  </a:cubicBezTo>
                  <a:cubicBezTo>
                    <a:pt x="1185" y="5168"/>
                    <a:pt x="578" y="7569"/>
                    <a:pt x="274" y="10062"/>
                  </a:cubicBezTo>
                  <a:cubicBezTo>
                    <a:pt x="91" y="11399"/>
                    <a:pt x="0" y="12767"/>
                    <a:pt x="0" y="14135"/>
                  </a:cubicBezTo>
                  <a:cubicBezTo>
                    <a:pt x="0" y="14804"/>
                    <a:pt x="0" y="15381"/>
                    <a:pt x="30" y="15928"/>
                  </a:cubicBezTo>
                  <a:cubicBezTo>
                    <a:pt x="61" y="16445"/>
                    <a:pt x="122" y="16962"/>
                    <a:pt x="213" y="17478"/>
                  </a:cubicBezTo>
                  <a:cubicBezTo>
                    <a:pt x="304" y="18238"/>
                    <a:pt x="638" y="18968"/>
                    <a:pt x="1155" y="19545"/>
                  </a:cubicBezTo>
                  <a:cubicBezTo>
                    <a:pt x="1277" y="19697"/>
                    <a:pt x="1459" y="19819"/>
                    <a:pt x="1641" y="19910"/>
                  </a:cubicBezTo>
                  <a:cubicBezTo>
                    <a:pt x="1702" y="19940"/>
                    <a:pt x="1763" y="19971"/>
                    <a:pt x="1824" y="20001"/>
                  </a:cubicBezTo>
                  <a:cubicBezTo>
                    <a:pt x="1611" y="19849"/>
                    <a:pt x="1398" y="19697"/>
                    <a:pt x="1185" y="19485"/>
                  </a:cubicBezTo>
                  <a:cubicBezTo>
                    <a:pt x="730" y="18907"/>
                    <a:pt x="426" y="18208"/>
                    <a:pt x="334" y="17478"/>
                  </a:cubicBezTo>
                  <a:cubicBezTo>
                    <a:pt x="274" y="16962"/>
                    <a:pt x="213" y="16445"/>
                    <a:pt x="213" y="15959"/>
                  </a:cubicBezTo>
                  <a:cubicBezTo>
                    <a:pt x="182" y="15381"/>
                    <a:pt x="182" y="14804"/>
                    <a:pt x="182" y="14165"/>
                  </a:cubicBezTo>
                  <a:cubicBezTo>
                    <a:pt x="182" y="12798"/>
                    <a:pt x="274" y="11460"/>
                    <a:pt x="456" y="10092"/>
                  </a:cubicBezTo>
                  <a:cubicBezTo>
                    <a:pt x="760" y="7630"/>
                    <a:pt x="1337" y="5229"/>
                    <a:pt x="2189" y="2889"/>
                  </a:cubicBezTo>
                  <a:cubicBezTo>
                    <a:pt x="2492" y="1977"/>
                    <a:pt x="2796" y="1278"/>
                    <a:pt x="2979" y="791"/>
                  </a:cubicBezTo>
                  <a:lnTo>
                    <a:pt x="3222" y="214"/>
                  </a:lnTo>
                  <a:cubicBezTo>
                    <a:pt x="3252" y="153"/>
                    <a:pt x="3283" y="92"/>
                    <a:pt x="3283" y="1"/>
                  </a:cubicBezTo>
                  <a:close/>
                </a:path>
              </a:pathLst>
            </a:custGeom>
            <a:solidFill>
              <a:srgbClr val="ECA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2"/>
            <p:cNvSpPr/>
            <p:nvPr/>
          </p:nvSpPr>
          <p:spPr>
            <a:xfrm>
              <a:off x="730677" y="2381544"/>
              <a:ext cx="20919" cy="19722"/>
            </a:xfrm>
            <a:custGeom>
              <a:avLst/>
              <a:gdLst/>
              <a:ahLst/>
              <a:cxnLst/>
              <a:rect l="l" t="t" r="r" b="b"/>
              <a:pathLst>
                <a:path w="944" h="890" extrusionOk="0">
                  <a:moveTo>
                    <a:pt x="456" y="0"/>
                  </a:moveTo>
                  <a:cubicBezTo>
                    <a:pt x="239" y="0"/>
                    <a:pt x="56" y="147"/>
                    <a:pt x="1" y="369"/>
                  </a:cubicBezTo>
                  <a:cubicBezTo>
                    <a:pt x="1" y="643"/>
                    <a:pt x="183" y="855"/>
                    <a:pt x="426" y="886"/>
                  </a:cubicBezTo>
                  <a:cubicBezTo>
                    <a:pt x="444" y="888"/>
                    <a:pt x="462" y="889"/>
                    <a:pt x="479" y="889"/>
                  </a:cubicBezTo>
                  <a:cubicBezTo>
                    <a:pt x="700" y="889"/>
                    <a:pt x="887" y="716"/>
                    <a:pt x="943" y="491"/>
                  </a:cubicBezTo>
                  <a:cubicBezTo>
                    <a:pt x="943" y="247"/>
                    <a:pt x="761" y="35"/>
                    <a:pt x="517" y="4"/>
                  </a:cubicBezTo>
                  <a:cubicBezTo>
                    <a:pt x="497" y="2"/>
                    <a:pt x="476"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122"/>
          <p:cNvGrpSpPr/>
          <p:nvPr/>
        </p:nvGrpSpPr>
        <p:grpSpPr>
          <a:xfrm>
            <a:off x="7194073" y="2458634"/>
            <a:ext cx="1108909" cy="770973"/>
            <a:chOff x="611300" y="3752425"/>
            <a:chExt cx="1134550" cy="788800"/>
          </a:xfrm>
        </p:grpSpPr>
        <p:sp>
          <p:nvSpPr>
            <p:cNvPr id="3739" name="Google Shape;3739;p122"/>
            <p:cNvSpPr/>
            <p:nvPr/>
          </p:nvSpPr>
          <p:spPr>
            <a:xfrm>
              <a:off x="611300" y="4083750"/>
              <a:ext cx="541825" cy="457475"/>
            </a:xfrm>
            <a:custGeom>
              <a:avLst/>
              <a:gdLst/>
              <a:ahLst/>
              <a:cxnLst/>
              <a:rect l="l" t="t" r="r" b="b"/>
              <a:pathLst>
                <a:path w="21673" h="18299" extrusionOk="0">
                  <a:moveTo>
                    <a:pt x="2098" y="0"/>
                  </a:moveTo>
                  <a:lnTo>
                    <a:pt x="1" y="15654"/>
                  </a:lnTo>
                  <a:lnTo>
                    <a:pt x="19576" y="18299"/>
                  </a:lnTo>
                  <a:lnTo>
                    <a:pt x="21673" y="2645"/>
                  </a:lnTo>
                  <a:lnTo>
                    <a:pt x="2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2"/>
            <p:cNvSpPr/>
            <p:nvPr/>
          </p:nvSpPr>
          <p:spPr>
            <a:xfrm>
              <a:off x="631825" y="4111100"/>
              <a:ext cx="500800" cy="402775"/>
            </a:xfrm>
            <a:custGeom>
              <a:avLst/>
              <a:gdLst/>
              <a:ahLst/>
              <a:cxnLst/>
              <a:rect l="l" t="t" r="r" b="b"/>
              <a:pathLst>
                <a:path w="20032" h="16111" extrusionOk="0">
                  <a:moveTo>
                    <a:pt x="1824" y="1"/>
                  </a:moveTo>
                  <a:lnTo>
                    <a:pt x="0" y="13679"/>
                  </a:lnTo>
                  <a:lnTo>
                    <a:pt x="18177" y="16110"/>
                  </a:lnTo>
                  <a:lnTo>
                    <a:pt x="20031" y="2432"/>
                  </a:lnTo>
                  <a:lnTo>
                    <a:pt x="18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2"/>
            <p:cNvSpPr/>
            <p:nvPr/>
          </p:nvSpPr>
          <p:spPr>
            <a:xfrm>
              <a:off x="631825" y="4261550"/>
              <a:ext cx="454450" cy="252325"/>
            </a:xfrm>
            <a:custGeom>
              <a:avLst/>
              <a:gdLst/>
              <a:ahLst/>
              <a:cxnLst/>
              <a:rect l="l" t="t" r="r" b="b"/>
              <a:pathLst>
                <a:path w="18178" h="10093" extrusionOk="0">
                  <a:moveTo>
                    <a:pt x="7478" y="1"/>
                  </a:moveTo>
                  <a:lnTo>
                    <a:pt x="0" y="7661"/>
                  </a:lnTo>
                  <a:lnTo>
                    <a:pt x="18177" y="10092"/>
                  </a:lnTo>
                  <a:lnTo>
                    <a:pt x="13770" y="3375"/>
                  </a:lnTo>
                  <a:lnTo>
                    <a:pt x="10700" y="5867"/>
                  </a:lnTo>
                  <a:lnTo>
                    <a:pt x="7478"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2"/>
            <p:cNvSpPr/>
            <p:nvPr/>
          </p:nvSpPr>
          <p:spPr>
            <a:xfrm>
              <a:off x="879750" y="4213425"/>
              <a:ext cx="85700" cy="72525"/>
            </a:xfrm>
            <a:custGeom>
              <a:avLst/>
              <a:gdLst/>
              <a:ahLst/>
              <a:cxnLst/>
              <a:rect l="l" t="t" r="r" b="b"/>
              <a:pathLst>
                <a:path w="3428" h="2901" extrusionOk="0">
                  <a:moveTo>
                    <a:pt x="1906" y="0"/>
                  </a:moveTo>
                  <a:cubicBezTo>
                    <a:pt x="734" y="0"/>
                    <a:pt x="1" y="1367"/>
                    <a:pt x="752" y="2321"/>
                  </a:cubicBezTo>
                  <a:cubicBezTo>
                    <a:pt x="1045" y="2719"/>
                    <a:pt x="1468" y="2901"/>
                    <a:pt x="1889" y="2901"/>
                  </a:cubicBezTo>
                  <a:cubicBezTo>
                    <a:pt x="2560" y="2901"/>
                    <a:pt x="3224" y="2437"/>
                    <a:pt x="3336" y="1652"/>
                  </a:cubicBezTo>
                  <a:cubicBezTo>
                    <a:pt x="3427" y="862"/>
                    <a:pt x="2880" y="133"/>
                    <a:pt x="2090" y="11"/>
                  </a:cubicBezTo>
                  <a:cubicBezTo>
                    <a:pt x="2028" y="4"/>
                    <a:pt x="1966" y="0"/>
                    <a:pt x="1906"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2"/>
            <p:cNvSpPr/>
            <p:nvPr/>
          </p:nvSpPr>
          <p:spPr>
            <a:xfrm>
              <a:off x="631825" y="4261550"/>
              <a:ext cx="454450" cy="252325"/>
            </a:xfrm>
            <a:custGeom>
              <a:avLst/>
              <a:gdLst/>
              <a:ahLst/>
              <a:cxnLst/>
              <a:rect l="l" t="t" r="r" b="b"/>
              <a:pathLst>
                <a:path w="18178" h="10093" extrusionOk="0">
                  <a:moveTo>
                    <a:pt x="7478" y="1"/>
                  </a:moveTo>
                  <a:lnTo>
                    <a:pt x="0" y="7661"/>
                  </a:lnTo>
                  <a:lnTo>
                    <a:pt x="18177" y="10092"/>
                  </a:lnTo>
                  <a:lnTo>
                    <a:pt x="13770" y="3375"/>
                  </a:lnTo>
                  <a:lnTo>
                    <a:pt x="10700" y="5867"/>
                  </a:lnTo>
                  <a:lnTo>
                    <a:pt x="74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2"/>
            <p:cNvSpPr/>
            <p:nvPr/>
          </p:nvSpPr>
          <p:spPr>
            <a:xfrm>
              <a:off x="879750" y="4213425"/>
              <a:ext cx="85700" cy="72525"/>
            </a:xfrm>
            <a:custGeom>
              <a:avLst/>
              <a:gdLst/>
              <a:ahLst/>
              <a:cxnLst/>
              <a:rect l="l" t="t" r="r" b="b"/>
              <a:pathLst>
                <a:path w="3428" h="2901" extrusionOk="0">
                  <a:moveTo>
                    <a:pt x="1906" y="0"/>
                  </a:moveTo>
                  <a:cubicBezTo>
                    <a:pt x="734" y="0"/>
                    <a:pt x="1" y="1367"/>
                    <a:pt x="752" y="2321"/>
                  </a:cubicBezTo>
                  <a:cubicBezTo>
                    <a:pt x="1045" y="2719"/>
                    <a:pt x="1468" y="2901"/>
                    <a:pt x="1889" y="2901"/>
                  </a:cubicBezTo>
                  <a:cubicBezTo>
                    <a:pt x="2560" y="2901"/>
                    <a:pt x="3224" y="2437"/>
                    <a:pt x="3336" y="1652"/>
                  </a:cubicBezTo>
                  <a:cubicBezTo>
                    <a:pt x="3427" y="862"/>
                    <a:pt x="2880" y="133"/>
                    <a:pt x="2090" y="11"/>
                  </a:cubicBezTo>
                  <a:cubicBezTo>
                    <a:pt x="2028" y="4"/>
                    <a:pt x="1966" y="0"/>
                    <a:pt x="190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2"/>
            <p:cNvSpPr/>
            <p:nvPr/>
          </p:nvSpPr>
          <p:spPr>
            <a:xfrm>
              <a:off x="920575" y="3752425"/>
              <a:ext cx="825275" cy="699900"/>
            </a:xfrm>
            <a:custGeom>
              <a:avLst/>
              <a:gdLst/>
              <a:ahLst/>
              <a:cxnLst/>
              <a:rect l="l" t="t" r="r" b="b"/>
              <a:pathLst>
                <a:path w="33011" h="27996" extrusionOk="0">
                  <a:moveTo>
                    <a:pt x="3527" y="1"/>
                  </a:moveTo>
                  <a:lnTo>
                    <a:pt x="1" y="23588"/>
                  </a:lnTo>
                  <a:lnTo>
                    <a:pt x="29515" y="27995"/>
                  </a:lnTo>
                  <a:lnTo>
                    <a:pt x="33011" y="4408"/>
                  </a:lnTo>
                  <a:lnTo>
                    <a:pt x="3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2"/>
            <p:cNvSpPr/>
            <p:nvPr/>
          </p:nvSpPr>
          <p:spPr>
            <a:xfrm>
              <a:off x="950975" y="3793475"/>
              <a:ext cx="763725" cy="617800"/>
            </a:xfrm>
            <a:custGeom>
              <a:avLst/>
              <a:gdLst/>
              <a:ahLst/>
              <a:cxnLst/>
              <a:rect l="l" t="t" r="r" b="b"/>
              <a:pathLst>
                <a:path w="30549" h="24712" extrusionOk="0">
                  <a:moveTo>
                    <a:pt x="3101" y="0"/>
                  </a:moveTo>
                  <a:lnTo>
                    <a:pt x="1" y="20609"/>
                  </a:lnTo>
                  <a:lnTo>
                    <a:pt x="27448" y="24712"/>
                  </a:lnTo>
                  <a:lnTo>
                    <a:pt x="30548" y="4104"/>
                  </a:lnTo>
                  <a:lnTo>
                    <a:pt x="3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2"/>
            <p:cNvSpPr/>
            <p:nvPr/>
          </p:nvSpPr>
          <p:spPr>
            <a:xfrm>
              <a:off x="951750" y="4024475"/>
              <a:ext cx="685425" cy="386800"/>
            </a:xfrm>
            <a:custGeom>
              <a:avLst/>
              <a:gdLst/>
              <a:ahLst/>
              <a:cxnLst/>
              <a:rect l="l" t="t" r="r" b="b"/>
              <a:pathLst>
                <a:path w="27417" h="15472" extrusionOk="0">
                  <a:moveTo>
                    <a:pt x="11490" y="1"/>
                  </a:moveTo>
                  <a:lnTo>
                    <a:pt x="0" y="11369"/>
                  </a:lnTo>
                  <a:lnTo>
                    <a:pt x="27417" y="15472"/>
                  </a:lnTo>
                  <a:lnTo>
                    <a:pt x="27417" y="15472"/>
                  </a:lnTo>
                  <a:lnTo>
                    <a:pt x="20882" y="5229"/>
                  </a:lnTo>
                  <a:lnTo>
                    <a:pt x="16231" y="8906"/>
                  </a:lnTo>
                  <a:lnTo>
                    <a:pt x="11490"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2"/>
            <p:cNvSpPr/>
            <p:nvPr/>
          </p:nvSpPr>
          <p:spPr>
            <a:xfrm>
              <a:off x="1331250" y="3953850"/>
              <a:ext cx="129650" cy="109175"/>
            </a:xfrm>
            <a:custGeom>
              <a:avLst/>
              <a:gdLst/>
              <a:ahLst/>
              <a:cxnLst/>
              <a:rect l="l" t="t" r="r" b="b"/>
              <a:pathLst>
                <a:path w="5186" h="4367" extrusionOk="0">
                  <a:moveTo>
                    <a:pt x="2817" y="1"/>
                  </a:moveTo>
                  <a:cubicBezTo>
                    <a:pt x="1078" y="1"/>
                    <a:pt x="0" y="2012"/>
                    <a:pt x="1082" y="3464"/>
                  </a:cubicBezTo>
                  <a:cubicBezTo>
                    <a:pt x="1535" y="4084"/>
                    <a:pt x="2188" y="4367"/>
                    <a:pt x="2834" y="4367"/>
                  </a:cubicBezTo>
                  <a:cubicBezTo>
                    <a:pt x="3836" y="4367"/>
                    <a:pt x="4818" y="3686"/>
                    <a:pt x="5003" y="2522"/>
                  </a:cubicBezTo>
                  <a:cubicBezTo>
                    <a:pt x="5185" y="1306"/>
                    <a:pt x="4364" y="181"/>
                    <a:pt x="3179" y="29"/>
                  </a:cubicBezTo>
                  <a:cubicBezTo>
                    <a:pt x="3055" y="10"/>
                    <a:pt x="2935" y="1"/>
                    <a:pt x="2817"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2"/>
            <p:cNvSpPr/>
            <p:nvPr/>
          </p:nvSpPr>
          <p:spPr>
            <a:xfrm>
              <a:off x="951750" y="4024475"/>
              <a:ext cx="685425" cy="386800"/>
            </a:xfrm>
            <a:custGeom>
              <a:avLst/>
              <a:gdLst/>
              <a:ahLst/>
              <a:cxnLst/>
              <a:rect l="l" t="t" r="r" b="b"/>
              <a:pathLst>
                <a:path w="27417" h="15472" extrusionOk="0">
                  <a:moveTo>
                    <a:pt x="11490" y="1"/>
                  </a:moveTo>
                  <a:lnTo>
                    <a:pt x="0" y="11369"/>
                  </a:lnTo>
                  <a:lnTo>
                    <a:pt x="27417" y="15472"/>
                  </a:lnTo>
                  <a:lnTo>
                    <a:pt x="27417" y="15472"/>
                  </a:lnTo>
                  <a:lnTo>
                    <a:pt x="20882" y="5229"/>
                  </a:lnTo>
                  <a:lnTo>
                    <a:pt x="16231" y="8906"/>
                  </a:lnTo>
                  <a:lnTo>
                    <a:pt x="114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2"/>
            <p:cNvSpPr/>
            <p:nvPr/>
          </p:nvSpPr>
          <p:spPr>
            <a:xfrm>
              <a:off x="1331250" y="3953850"/>
              <a:ext cx="129650" cy="109175"/>
            </a:xfrm>
            <a:custGeom>
              <a:avLst/>
              <a:gdLst/>
              <a:ahLst/>
              <a:cxnLst/>
              <a:rect l="l" t="t" r="r" b="b"/>
              <a:pathLst>
                <a:path w="5186" h="4367" extrusionOk="0">
                  <a:moveTo>
                    <a:pt x="2817" y="1"/>
                  </a:moveTo>
                  <a:cubicBezTo>
                    <a:pt x="1078" y="1"/>
                    <a:pt x="0" y="2012"/>
                    <a:pt x="1082" y="3464"/>
                  </a:cubicBezTo>
                  <a:cubicBezTo>
                    <a:pt x="1535" y="4084"/>
                    <a:pt x="2188" y="4367"/>
                    <a:pt x="2834" y="4367"/>
                  </a:cubicBezTo>
                  <a:cubicBezTo>
                    <a:pt x="3836" y="4367"/>
                    <a:pt x="4818" y="3686"/>
                    <a:pt x="5003" y="2522"/>
                  </a:cubicBezTo>
                  <a:cubicBezTo>
                    <a:pt x="5185" y="1306"/>
                    <a:pt x="4364" y="181"/>
                    <a:pt x="3179" y="29"/>
                  </a:cubicBezTo>
                  <a:cubicBezTo>
                    <a:pt x="3055" y="10"/>
                    <a:pt x="2935" y="1"/>
                    <a:pt x="281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122"/>
          <p:cNvGrpSpPr/>
          <p:nvPr/>
        </p:nvGrpSpPr>
        <p:grpSpPr>
          <a:xfrm>
            <a:off x="6322453" y="3477244"/>
            <a:ext cx="510436" cy="685886"/>
            <a:chOff x="4039100" y="1233600"/>
            <a:chExt cx="362500" cy="487100"/>
          </a:xfrm>
        </p:grpSpPr>
        <p:sp>
          <p:nvSpPr>
            <p:cNvPr id="3752" name="Google Shape;3752;p122"/>
            <p:cNvSpPr/>
            <p:nvPr/>
          </p:nvSpPr>
          <p:spPr>
            <a:xfrm>
              <a:off x="4087725" y="1233600"/>
              <a:ext cx="265225" cy="352600"/>
            </a:xfrm>
            <a:custGeom>
              <a:avLst/>
              <a:gdLst/>
              <a:ahLst/>
              <a:cxnLst/>
              <a:rect l="l" t="t" r="r" b="b"/>
              <a:pathLst>
                <a:path w="10609" h="14104" extrusionOk="0">
                  <a:moveTo>
                    <a:pt x="5289" y="0"/>
                  </a:moveTo>
                  <a:cubicBezTo>
                    <a:pt x="2372" y="0"/>
                    <a:pt x="1" y="2371"/>
                    <a:pt x="1" y="5319"/>
                  </a:cubicBezTo>
                  <a:lnTo>
                    <a:pt x="1" y="14104"/>
                  </a:lnTo>
                  <a:lnTo>
                    <a:pt x="1460" y="14104"/>
                  </a:lnTo>
                  <a:lnTo>
                    <a:pt x="1460" y="5319"/>
                  </a:lnTo>
                  <a:cubicBezTo>
                    <a:pt x="1460" y="3192"/>
                    <a:pt x="3192" y="1490"/>
                    <a:pt x="5289" y="1490"/>
                  </a:cubicBezTo>
                  <a:cubicBezTo>
                    <a:pt x="7417" y="1490"/>
                    <a:pt x="9150" y="3192"/>
                    <a:pt x="9150" y="5319"/>
                  </a:cubicBezTo>
                  <a:lnTo>
                    <a:pt x="9150" y="14104"/>
                  </a:lnTo>
                  <a:lnTo>
                    <a:pt x="10609" y="14104"/>
                  </a:lnTo>
                  <a:lnTo>
                    <a:pt x="10609" y="5319"/>
                  </a:lnTo>
                  <a:cubicBezTo>
                    <a:pt x="10609" y="2371"/>
                    <a:pt x="8238" y="0"/>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2"/>
            <p:cNvSpPr/>
            <p:nvPr/>
          </p:nvSpPr>
          <p:spPr>
            <a:xfrm>
              <a:off x="4039100" y="1488150"/>
              <a:ext cx="362500" cy="232550"/>
            </a:xfrm>
            <a:custGeom>
              <a:avLst/>
              <a:gdLst/>
              <a:ahLst/>
              <a:cxnLst/>
              <a:rect l="l" t="t" r="r" b="b"/>
              <a:pathLst>
                <a:path w="14500" h="9302" extrusionOk="0">
                  <a:moveTo>
                    <a:pt x="1307" y="1"/>
                  </a:moveTo>
                  <a:cubicBezTo>
                    <a:pt x="578" y="1"/>
                    <a:pt x="0" y="578"/>
                    <a:pt x="0" y="1308"/>
                  </a:cubicBezTo>
                  <a:lnTo>
                    <a:pt x="0" y="8025"/>
                  </a:lnTo>
                  <a:cubicBezTo>
                    <a:pt x="0" y="8724"/>
                    <a:pt x="578" y="9302"/>
                    <a:pt x="1307" y="9302"/>
                  </a:cubicBezTo>
                  <a:lnTo>
                    <a:pt x="13192" y="9302"/>
                  </a:lnTo>
                  <a:cubicBezTo>
                    <a:pt x="13922" y="9302"/>
                    <a:pt x="14499" y="8724"/>
                    <a:pt x="14499" y="8025"/>
                  </a:cubicBezTo>
                  <a:lnTo>
                    <a:pt x="14499" y="1308"/>
                  </a:lnTo>
                  <a:cubicBezTo>
                    <a:pt x="14499" y="578"/>
                    <a:pt x="13922" y="1"/>
                    <a:pt x="13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2"/>
            <p:cNvSpPr/>
            <p:nvPr/>
          </p:nvSpPr>
          <p:spPr>
            <a:xfrm>
              <a:off x="4179675" y="1543900"/>
              <a:ext cx="70700" cy="60550"/>
            </a:xfrm>
            <a:custGeom>
              <a:avLst/>
              <a:gdLst/>
              <a:ahLst/>
              <a:cxnLst/>
              <a:rect l="l" t="t" r="r" b="b"/>
              <a:pathLst>
                <a:path w="2828" h="2422" extrusionOk="0">
                  <a:moveTo>
                    <a:pt x="1603" y="0"/>
                  </a:moveTo>
                  <a:cubicBezTo>
                    <a:pt x="1307" y="0"/>
                    <a:pt x="1005" y="110"/>
                    <a:pt x="760" y="354"/>
                  </a:cubicBezTo>
                  <a:cubicBezTo>
                    <a:pt x="1" y="1114"/>
                    <a:pt x="548" y="2421"/>
                    <a:pt x="1611" y="2421"/>
                  </a:cubicBezTo>
                  <a:cubicBezTo>
                    <a:pt x="2280" y="2421"/>
                    <a:pt x="2827" y="1874"/>
                    <a:pt x="2827" y="1205"/>
                  </a:cubicBezTo>
                  <a:cubicBezTo>
                    <a:pt x="2827" y="484"/>
                    <a:pt x="2227" y="0"/>
                    <a:pt x="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2"/>
            <p:cNvSpPr/>
            <p:nvPr/>
          </p:nvSpPr>
          <p:spPr>
            <a:xfrm>
              <a:off x="4211600" y="1586175"/>
              <a:ext cx="16725" cy="62350"/>
            </a:xfrm>
            <a:custGeom>
              <a:avLst/>
              <a:gdLst/>
              <a:ahLst/>
              <a:cxnLst/>
              <a:rect l="l" t="t" r="r" b="b"/>
              <a:pathLst>
                <a:path w="669" h="2494" extrusionOk="0">
                  <a:moveTo>
                    <a:pt x="0" y="1"/>
                  </a:moveTo>
                  <a:lnTo>
                    <a:pt x="0" y="2493"/>
                  </a:lnTo>
                  <a:lnTo>
                    <a:pt x="669" y="2493"/>
                  </a:lnTo>
                  <a:lnTo>
                    <a:pt x="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122"/>
          <p:cNvGrpSpPr/>
          <p:nvPr/>
        </p:nvGrpSpPr>
        <p:grpSpPr>
          <a:xfrm>
            <a:off x="7386874" y="3636965"/>
            <a:ext cx="723300" cy="526160"/>
            <a:chOff x="6267774" y="3545715"/>
            <a:chExt cx="723300" cy="526160"/>
          </a:xfrm>
        </p:grpSpPr>
        <p:sp>
          <p:nvSpPr>
            <p:cNvPr id="3757" name="Google Shape;3757;p122"/>
            <p:cNvSpPr/>
            <p:nvPr/>
          </p:nvSpPr>
          <p:spPr>
            <a:xfrm>
              <a:off x="6279136" y="3545715"/>
              <a:ext cx="691848" cy="398061"/>
            </a:xfrm>
            <a:custGeom>
              <a:avLst/>
              <a:gdLst/>
              <a:ahLst/>
              <a:cxnLst/>
              <a:rect l="l" t="t" r="r" b="b"/>
              <a:pathLst>
                <a:path w="25624" h="14743" extrusionOk="0">
                  <a:moveTo>
                    <a:pt x="882" y="0"/>
                  </a:moveTo>
                  <a:cubicBezTo>
                    <a:pt x="395" y="0"/>
                    <a:pt x="0" y="426"/>
                    <a:pt x="31" y="912"/>
                  </a:cubicBezTo>
                  <a:lnTo>
                    <a:pt x="730" y="13770"/>
                  </a:lnTo>
                  <a:cubicBezTo>
                    <a:pt x="730" y="14225"/>
                    <a:pt x="1125" y="14560"/>
                    <a:pt x="1581" y="14590"/>
                  </a:cubicBezTo>
                  <a:lnTo>
                    <a:pt x="24681" y="14742"/>
                  </a:lnTo>
                  <a:cubicBezTo>
                    <a:pt x="25168" y="14742"/>
                    <a:pt x="25563" y="14377"/>
                    <a:pt x="25563" y="13891"/>
                  </a:cubicBezTo>
                  <a:lnTo>
                    <a:pt x="25624" y="3891"/>
                  </a:lnTo>
                  <a:cubicBezTo>
                    <a:pt x="25624" y="3405"/>
                    <a:pt x="25259" y="3010"/>
                    <a:pt x="24773" y="3010"/>
                  </a:cubicBezTo>
                  <a:lnTo>
                    <a:pt x="10547" y="3010"/>
                  </a:lnTo>
                  <a:cubicBezTo>
                    <a:pt x="10335" y="3010"/>
                    <a:pt x="10092" y="2918"/>
                    <a:pt x="9940" y="2766"/>
                  </a:cubicBezTo>
                  <a:lnTo>
                    <a:pt x="7508" y="304"/>
                  </a:lnTo>
                  <a:cubicBezTo>
                    <a:pt x="7326" y="152"/>
                    <a:pt x="7113" y="61"/>
                    <a:pt x="6900" y="6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2"/>
            <p:cNvSpPr/>
            <p:nvPr/>
          </p:nvSpPr>
          <p:spPr>
            <a:xfrm>
              <a:off x="6287343" y="3581002"/>
              <a:ext cx="684477" cy="412830"/>
            </a:xfrm>
            <a:custGeom>
              <a:avLst/>
              <a:gdLst/>
              <a:ahLst/>
              <a:cxnLst/>
              <a:rect l="l" t="t" r="r" b="b"/>
              <a:pathLst>
                <a:path w="25351" h="15290" extrusionOk="0">
                  <a:moveTo>
                    <a:pt x="91" y="0"/>
                  </a:moveTo>
                  <a:lnTo>
                    <a:pt x="0" y="15107"/>
                  </a:lnTo>
                  <a:lnTo>
                    <a:pt x="25229" y="15289"/>
                  </a:lnTo>
                  <a:lnTo>
                    <a:pt x="25350" y="213"/>
                  </a:lnTo>
                  <a:lnTo>
                    <a:pt x="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2"/>
            <p:cNvSpPr/>
            <p:nvPr/>
          </p:nvSpPr>
          <p:spPr>
            <a:xfrm>
              <a:off x="6267774" y="3611374"/>
              <a:ext cx="723300" cy="460500"/>
            </a:xfrm>
            <a:prstGeom prst="roundRect">
              <a:avLst>
                <a:gd name="adj" fmla="val 460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122"/>
          <p:cNvGrpSpPr/>
          <p:nvPr/>
        </p:nvGrpSpPr>
        <p:grpSpPr>
          <a:xfrm>
            <a:off x="6154327" y="2483860"/>
            <a:ext cx="846681" cy="785390"/>
            <a:chOff x="3190797" y="1840355"/>
            <a:chExt cx="3071024" cy="2848713"/>
          </a:xfrm>
        </p:grpSpPr>
        <p:sp>
          <p:nvSpPr>
            <p:cNvPr id="3761" name="Google Shape;3761;p122"/>
            <p:cNvSpPr/>
            <p:nvPr/>
          </p:nvSpPr>
          <p:spPr>
            <a:xfrm>
              <a:off x="3231812" y="1942010"/>
              <a:ext cx="3030009" cy="2734391"/>
            </a:xfrm>
            <a:custGeom>
              <a:avLst/>
              <a:gdLst/>
              <a:ahLst/>
              <a:cxnLst/>
              <a:rect l="l" t="t" r="r" b="b"/>
              <a:pathLst>
                <a:path w="29181" h="26334" extrusionOk="0">
                  <a:moveTo>
                    <a:pt x="21488" y="3259"/>
                  </a:moveTo>
                  <a:cubicBezTo>
                    <a:pt x="22094" y="3259"/>
                    <a:pt x="22702" y="3502"/>
                    <a:pt x="23162" y="3993"/>
                  </a:cubicBezTo>
                  <a:cubicBezTo>
                    <a:pt x="24513" y="5434"/>
                    <a:pt x="23462" y="7824"/>
                    <a:pt x="21474" y="7824"/>
                  </a:cubicBezTo>
                  <a:cubicBezTo>
                    <a:pt x="21449" y="7824"/>
                    <a:pt x="21424" y="7824"/>
                    <a:pt x="21399" y="7823"/>
                  </a:cubicBezTo>
                  <a:cubicBezTo>
                    <a:pt x="19362" y="7732"/>
                    <a:pt x="18451" y="5239"/>
                    <a:pt x="19940" y="3872"/>
                  </a:cubicBezTo>
                  <a:cubicBezTo>
                    <a:pt x="20377" y="3464"/>
                    <a:pt x="20932" y="3259"/>
                    <a:pt x="21488" y="3259"/>
                  </a:cubicBezTo>
                  <a:close/>
                  <a:moveTo>
                    <a:pt x="18834" y="0"/>
                  </a:moveTo>
                  <a:cubicBezTo>
                    <a:pt x="12980" y="0"/>
                    <a:pt x="9003" y="6447"/>
                    <a:pt x="12037" y="11835"/>
                  </a:cubicBezTo>
                  <a:lnTo>
                    <a:pt x="10426" y="13355"/>
                  </a:lnTo>
                  <a:lnTo>
                    <a:pt x="10791" y="15999"/>
                  </a:lnTo>
                  <a:lnTo>
                    <a:pt x="8298" y="15331"/>
                  </a:lnTo>
                  <a:lnTo>
                    <a:pt x="6292" y="17246"/>
                  </a:lnTo>
                  <a:lnTo>
                    <a:pt x="6657" y="19890"/>
                  </a:lnTo>
                  <a:lnTo>
                    <a:pt x="4165" y="19191"/>
                  </a:lnTo>
                  <a:lnTo>
                    <a:pt x="2432" y="20802"/>
                  </a:lnTo>
                  <a:lnTo>
                    <a:pt x="2675" y="22413"/>
                  </a:lnTo>
                  <a:lnTo>
                    <a:pt x="1155" y="21987"/>
                  </a:lnTo>
                  <a:lnTo>
                    <a:pt x="152" y="22930"/>
                  </a:lnTo>
                  <a:lnTo>
                    <a:pt x="0" y="25422"/>
                  </a:lnTo>
                  <a:lnTo>
                    <a:pt x="3709" y="26334"/>
                  </a:lnTo>
                  <a:lnTo>
                    <a:pt x="15685" y="15148"/>
                  </a:lnTo>
                  <a:cubicBezTo>
                    <a:pt x="16726" y="15615"/>
                    <a:pt x="17830" y="15841"/>
                    <a:pt x="18924" y="15841"/>
                  </a:cubicBezTo>
                  <a:cubicBezTo>
                    <a:pt x="20894" y="15841"/>
                    <a:pt x="22832" y="15107"/>
                    <a:pt x="24317" y="13720"/>
                  </a:cubicBezTo>
                  <a:cubicBezTo>
                    <a:pt x="29180" y="9221"/>
                    <a:pt x="26688" y="1106"/>
                    <a:pt x="20122" y="103"/>
                  </a:cubicBezTo>
                  <a:cubicBezTo>
                    <a:pt x="19685" y="33"/>
                    <a:pt x="19255" y="0"/>
                    <a:pt x="18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2"/>
            <p:cNvSpPr/>
            <p:nvPr/>
          </p:nvSpPr>
          <p:spPr>
            <a:xfrm>
              <a:off x="3219144" y="1931834"/>
              <a:ext cx="2821716" cy="2757235"/>
            </a:xfrm>
            <a:custGeom>
              <a:avLst/>
              <a:gdLst/>
              <a:ahLst/>
              <a:cxnLst/>
              <a:rect l="l" t="t" r="r" b="b"/>
              <a:pathLst>
                <a:path w="27175" h="26554" extrusionOk="0">
                  <a:moveTo>
                    <a:pt x="19073" y="1"/>
                  </a:moveTo>
                  <a:cubicBezTo>
                    <a:pt x="16094" y="1"/>
                    <a:pt x="13116" y="1621"/>
                    <a:pt x="11733" y="4821"/>
                  </a:cubicBezTo>
                  <a:cubicBezTo>
                    <a:pt x="11490" y="5368"/>
                    <a:pt x="11308" y="5945"/>
                    <a:pt x="11186" y="6553"/>
                  </a:cubicBezTo>
                  <a:cubicBezTo>
                    <a:pt x="11065" y="7161"/>
                    <a:pt x="11034" y="7769"/>
                    <a:pt x="11065" y="8377"/>
                  </a:cubicBezTo>
                  <a:cubicBezTo>
                    <a:pt x="11124" y="9623"/>
                    <a:pt x="11444" y="10812"/>
                    <a:pt x="12054" y="11914"/>
                  </a:cubicBezTo>
                  <a:lnTo>
                    <a:pt x="12054" y="11914"/>
                  </a:lnTo>
                  <a:lnTo>
                    <a:pt x="10487" y="13392"/>
                  </a:lnTo>
                  <a:lnTo>
                    <a:pt x="10457" y="13423"/>
                  </a:lnTo>
                  <a:lnTo>
                    <a:pt x="10457" y="13483"/>
                  </a:lnTo>
                  <a:cubicBezTo>
                    <a:pt x="10573" y="14293"/>
                    <a:pt x="10688" y="15130"/>
                    <a:pt x="10830" y="15995"/>
                  </a:cubicBezTo>
                  <a:lnTo>
                    <a:pt x="10830" y="15995"/>
                  </a:lnTo>
                  <a:lnTo>
                    <a:pt x="8451" y="15307"/>
                  </a:lnTo>
                  <a:lnTo>
                    <a:pt x="8420" y="15307"/>
                  </a:lnTo>
                  <a:lnTo>
                    <a:pt x="8360" y="15368"/>
                  </a:lnTo>
                  <a:lnTo>
                    <a:pt x="6901" y="16736"/>
                  </a:lnTo>
                  <a:lnTo>
                    <a:pt x="6353" y="17252"/>
                  </a:lnTo>
                  <a:lnTo>
                    <a:pt x="6323" y="17283"/>
                  </a:lnTo>
                  <a:lnTo>
                    <a:pt x="6323" y="17313"/>
                  </a:lnTo>
                  <a:cubicBezTo>
                    <a:pt x="6437" y="18167"/>
                    <a:pt x="6551" y="19022"/>
                    <a:pt x="6665" y="19826"/>
                  </a:cubicBezTo>
                  <a:lnTo>
                    <a:pt x="6665" y="19826"/>
                  </a:lnTo>
                  <a:lnTo>
                    <a:pt x="4317" y="19167"/>
                  </a:lnTo>
                  <a:lnTo>
                    <a:pt x="4256" y="19167"/>
                  </a:lnTo>
                  <a:lnTo>
                    <a:pt x="4226" y="19228"/>
                  </a:lnTo>
                  <a:lnTo>
                    <a:pt x="2493" y="20839"/>
                  </a:lnTo>
                  <a:lnTo>
                    <a:pt x="2463" y="20870"/>
                  </a:lnTo>
                  <a:lnTo>
                    <a:pt x="2463" y="20930"/>
                  </a:lnTo>
                  <a:cubicBezTo>
                    <a:pt x="2518" y="21429"/>
                    <a:pt x="2599" y="21954"/>
                    <a:pt x="2659" y="22411"/>
                  </a:cubicBezTo>
                  <a:lnTo>
                    <a:pt x="2659" y="22411"/>
                  </a:lnTo>
                  <a:lnTo>
                    <a:pt x="1277" y="22025"/>
                  </a:lnTo>
                  <a:lnTo>
                    <a:pt x="1247" y="22025"/>
                  </a:lnTo>
                  <a:lnTo>
                    <a:pt x="1186" y="22055"/>
                  </a:lnTo>
                  <a:lnTo>
                    <a:pt x="183" y="22997"/>
                  </a:lnTo>
                  <a:lnTo>
                    <a:pt x="153" y="23028"/>
                  </a:lnTo>
                  <a:lnTo>
                    <a:pt x="153" y="23058"/>
                  </a:lnTo>
                  <a:cubicBezTo>
                    <a:pt x="122" y="23909"/>
                    <a:pt x="62" y="24760"/>
                    <a:pt x="1" y="25520"/>
                  </a:cubicBezTo>
                  <a:lnTo>
                    <a:pt x="1" y="25611"/>
                  </a:lnTo>
                  <a:lnTo>
                    <a:pt x="92" y="25642"/>
                  </a:lnTo>
                  <a:lnTo>
                    <a:pt x="3800" y="26553"/>
                  </a:lnTo>
                  <a:lnTo>
                    <a:pt x="3831" y="26553"/>
                  </a:lnTo>
                  <a:lnTo>
                    <a:pt x="3861" y="26523"/>
                  </a:lnTo>
                  <a:lnTo>
                    <a:pt x="15817" y="15325"/>
                  </a:lnTo>
                  <a:lnTo>
                    <a:pt x="15817" y="15325"/>
                  </a:lnTo>
                  <a:cubicBezTo>
                    <a:pt x="16836" y="15770"/>
                    <a:pt x="17931" y="15992"/>
                    <a:pt x="19024" y="15992"/>
                  </a:cubicBezTo>
                  <a:cubicBezTo>
                    <a:pt x="20203" y="15992"/>
                    <a:pt x="21382" y="15733"/>
                    <a:pt x="22463" y="15216"/>
                  </a:cubicBezTo>
                  <a:cubicBezTo>
                    <a:pt x="23010" y="14942"/>
                    <a:pt x="23497" y="14608"/>
                    <a:pt x="23983" y="14243"/>
                  </a:cubicBezTo>
                  <a:lnTo>
                    <a:pt x="24317" y="13939"/>
                  </a:lnTo>
                  <a:cubicBezTo>
                    <a:pt x="24378" y="13909"/>
                    <a:pt x="24409" y="13848"/>
                    <a:pt x="24439" y="13818"/>
                  </a:cubicBezTo>
                  <a:lnTo>
                    <a:pt x="24439" y="13818"/>
                  </a:lnTo>
                  <a:lnTo>
                    <a:pt x="24287" y="13879"/>
                  </a:lnTo>
                  <a:cubicBezTo>
                    <a:pt x="24226" y="13939"/>
                    <a:pt x="24105" y="14030"/>
                    <a:pt x="23953" y="14152"/>
                  </a:cubicBezTo>
                  <a:cubicBezTo>
                    <a:pt x="23466" y="14517"/>
                    <a:pt x="22950" y="14851"/>
                    <a:pt x="22402" y="15094"/>
                  </a:cubicBezTo>
                  <a:cubicBezTo>
                    <a:pt x="21329" y="15592"/>
                    <a:pt x="20176" y="15843"/>
                    <a:pt x="19024" y="15843"/>
                  </a:cubicBezTo>
                  <a:cubicBezTo>
                    <a:pt x="17926" y="15843"/>
                    <a:pt x="16830" y="15615"/>
                    <a:pt x="15807" y="15155"/>
                  </a:cubicBezTo>
                  <a:lnTo>
                    <a:pt x="15776" y="15155"/>
                  </a:lnTo>
                  <a:lnTo>
                    <a:pt x="15746" y="15186"/>
                  </a:lnTo>
                  <a:lnTo>
                    <a:pt x="3729" y="26322"/>
                  </a:lnTo>
                  <a:lnTo>
                    <a:pt x="3729" y="26322"/>
                  </a:lnTo>
                  <a:lnTo>
                    <a:pt x="187" y="25415"/>
                  </a:lnTo>
                  <a:lnTo>
                    <a:pt x="187" y="25415"/>
                  </a:lnTo>
                  <a:cubicBezTo>
                    <a:pt x="218" y="24665"/>
                    <a:pt x="275" y="23864"/>
                    <a:pt x="333" y="23062"/>
                  </a:cubicBezTo>
                  <a:lnTo>
                    <a:pt x="333" y="23062"/>
                  </a:lnTo>
                  <a:lnTo>
                    <a:pt x="1262" y="22189"/>
                  </a:lnTo>
                  <a:lnTo>
                    <a:pt x="1262" y="22189"/>
                  </a:lnTo>
                  <a:lnTo>
                    <a:pt x="2736" y="22602"/>
                  </a:lnTo>
                  <a:lnTo>
                    <a:pt x="2888" y="22632"/>
                  </a:lnTo>
                  <a:lnTo>
                    <a:pt x="2888" y="22480"/>
                  </a:lnTo>
                  <a:cubicBezTo>
                    <a:pt x="2800" y="22011"/>
                    <a:pt x="2712" y="21456"/>
                    <a:pt x="2652" y="20926"/>
                  </a:cubicBezTo>
                  <a:lnTo>
                    <a:pt x="2652" y="20926"/>
                  </a:lnTo>
                  <a:lnTo>
                    <a:pt x="4302" y="19363"/>
                  </a:lnTo>
                  <a:lnTo>
                    <a:pt x="4302" y="19363"/>
                  </a:lnTo>
                  <a:lnTo>
                    <a:pt x="6749" y="20049"/>
                  </a:lnTo>
                  <a:lnTo>
                    <a:pt x="6901" y="20110"/>
                  </a:lnTo>
                  <a:lnTo>
                    <a:pt x="6870" y="19958"/>
                  </a:lnTo>
                  <a:cubicBezTo>
                    <a:pt x="6751" y="19124"/>
                    <a:pt x="6632" y="18232"/>
                    <a:pt x="6513" y="17338"/>
                  </a:cubicBezTo>
                  <a:lnTo>
                    <a:pt x="6513" y="17338"/>
                  </a:lnTo>
                  <a:lnTo>
                    <a:pt x="6992" y="16888"/>
                  </a:lnTo>
                  <a:lnTo>
                    <a:pt x="8435" y="15533"/>
                  </a:lnTo>
                  <a:lnTo>
                    <a:pt x="10882" y="16219"/>
                  </a:lnTo>
                  <a:lnTo>
                    <a:pt x="11034" y="16249"/>
                  </a:lnTo>
                  <a:lnTo>
                    <a:pt x="11004" y="16097"/>
                  </a:lnTo>
                  <a:cubicBezTo>
                    <a:pt x="10885" y="15234"/>
                    <a:pt x="10766" y="14371"/>
                    <a:pt x="10647" y="13508"/>
                  </a:cubicBezTo>
                  <a:lnTo>
                    <a:pt x="10647" y="13508"/>
                  </a:lnTo>
                  <a:lnTo>
                    <a:pt x="12220" y="12024"/>
                  </a:lnTo>
                  <a:lnTo>
                    <a:pt x="12281" y="11964"/>
                  </a:lnTo>
                  <a:lnTo>
                    <a:pt x="12220" y="11903"/>
                  </a:lnTo>
                  <a:cubicBezTo>
                    <a:pt x="11612" y="10809"/>
                    <a:pt x="11278" y="9593"/>
                    <a:pt x="11217" y="8377"/>
                  </a:cubicBezTo>
                  <a:cubicBezTo>
                    <a:pt x="11186" y="7769"/>
                    <a:pt x="11247" y="7161"/>
                    <a:pt x="11338" y="6584"/>
                  </a:cubicBezTo>
                  <a:cubicBezTo>
                    <a:pt x="11460" y="6006"/>
                    <a:pt x="11612" y="5429"/>
                    <a:pt x="11855" y="4912"/>
                  </a:cubicBezTo>
                  <a:cubicBezTo>
                    <a:pt x="12767" y="2845"/>
                    <a:pt x="14530" y="1264"/>
                    <a:pt x="16658" y="565"/>
                  </a:cubicBezTo>
                  <a:cubicBezTo>
                    <a:pt x="17445" y="320"/>
                    <a:pt x="18244" y="202"/>
                    <a:pt x="19032" y="202"/>
                  </a:cubicBezTo>
                  <a:cubicBezTo>
                    <a:pt x="21955" y="202"/>
                    <a:pt x="24716" y="1824"/>
                    <a:pt x="26080" y="4577"/>
                  </a:cubicBezTo>
                  <a:cubicBezTo>
                    <a:pt x="27175" y="6827"/>
                    <a:pt x="27175" y="9441"/>
                    <a:pt x="26019" y="11690"/>
                  </a:cubicBezTo>
                  <a:lnTo>
                    <a:pt x="25867" y="11964"/>
                  </a:lnTo>
                  <a:lnTo>
                    <a:pt x="25716" y="12207"/>
                  </a:lnTo>
                  <a:cubicBezTo>
                    <a:pt x="25624" y="12389"/>
                    <a:pt x="25533" y="12541"/>
                    <a:pt x="25442" y="12663"/>
                  </a:cubicBezTo>
                  <a:cubicBezTo>
                    <a:pt x="25229" y="12936"/>
                    <a:pt x="25047" y="13149"/>
                    <a:pt x="24895" y="13331"/>
                  </a:cubicBezTo>
                  <a:lnTo>
                    <a:pt x="24560" y="13696"/>
                  </a:lnTo>
                  <a:lnTo>
                    <a:pt x="24439" y="13848"/>
                  </a:lnTo>
                  <a:lnTo>
                    <a:pt x="24560" y="13727"/>
                  </a:lnTo>
                  <a:lnTo>
                    <a:pt x="24956" y="13331"/>
                  </a:lnTo>
                  <a:cubicBezTo>
                    <a:pt x="25108" y="13179"/>
                    <a:pt x="25260" y="12936"/>
                    <a:pt x="25472" y="12693"/>
                  </a:cubicBezTo>
                  <a:cubicBezTo>
                    <a:pt x="25594" y="12572"/>
                    <a:pt x="25685" y="12389"/>
                    <a:pt x="25776" y="12237"/>
                  </a:cubicBezTo>
                  <a:lnTo>
                    <a:pt x="25959" y="11994"/>
                  </a:lnTo>
                  <a:lnTo>
                    <a:pt x="26080" y="11720"/>
                  </a:lnTo>
                  <a:cubicBezTo>
                    <a:pt x="26597" y="10778"/>
                    <a:pt x="26901" y="9714"/>
                    <a:pt x="26992" y="8681"/>
                  </a:cubicBezTo>
                  <a:cubicBezTo>
                    <a:pt x="27114" y="7222"/>
                    <a:pt x="26840" y="5793"/>
                    <a:pt x="26232" y="4486"/>
                  </a:cubicBezTo>
                  <a:cubicBezTo>
                    <a:pt x="24776" y="1484"/>
                    <a:pt x="21924" y="1"/>
                    <a:pt x="19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2"/>
            <p:cNvSpPr/>
            <p:nvPr/>
          </p:nvSpPr>
          <p:spPr>
            <a:xfrm>
              <a:off x="3203361" y="1847831"/>
              <a:ext cx="3030009" cy="2737091"/>
            </a:xfrm>
            <a:custGeom>
              <a:avLst/>
              <a:gdLst/>
              <a:ahLst/>
              <a:cxnLst/>
              <a:rect l="l" t="t" r="r" b="b"/>
              <a:pathLst>
                <a:path w="29181" h="26360" extrusionOk="0">
                  <a:moveTo>
                    <a:pt x="21483" y="3265"/>
                  </a:moveTo>
                  <a:cubicBezTo>
                    <a:pt x="22099" y="3265"/>
                    <a:pt x="22715" y="3509"/>
                    <a:pt x="23162" y="3988"/>
                  </a:cubicBezTo>
                  <a:cubicBezTo>
                    <a:pt x="24535" y="5450"/>
                    <a:pt x="23505" y="7821"/>
                    <a:pt x="21541" y="7821"/>
                  </a:cubicBezTo>
                  <a:cubicBezTo>
                    <a:pt x="21504" y="7821"/>
                    <a:pt x="21467" y="7820"/>
                    <a:pt x="21430" y="7818"/>
                  </a:cubicBezTo>
                  <a:cubicBezTo>
                    <a:pt x="19393" y="7757"/>
                    <a:pt x="18451" y="5265"/>
                    <a:pt x="19940" y="3867"/>
                  </a:cubicBezTo>
                  <a:cubicBezTo>
                    <a:pt x="20373" y="3463"/>
                    <a:pt x="20928" y="3265"/>
                    <a:pt x="21483" y="3265"/>
                  </a:cubicBezTo>
                  <a:close/>
                  <a:moveTo>
                    <a:pt x="18889" y="0"/>
                  </a:moveTo>
                  <a:cubicBezTo>
                    <a:pt x="12994" y="0"/>
                    <a:pt x="8998" y="6433"/>
                    <a:pt x="12037" y="11830"/>
                  </a:cubicBezTo>
                  <a:lnTo>
                    <a:pt x="10427" y="13350"/>
                  </a:lnTo>
                  <a:lnTo>
                    <a:pt x="10791" y="16025"/>
                  </a:lnTo>
                  <a:lnTo>
                    <a:pt x="8299" y="15295"/>
                  </a:lnTo>
                  <a:lnTo>
                    <a:pt x="6293" y="17210"/>
                  </a:lnTo>
                  <a:lnTo>
                    <a:pt x="6657" y="19855"/>
                  </a:lnTo>
                  <a:lnTo>
                    <a:pt x="4165" y="19156"/>
                  </a:lnTo>
                  <a:lnTo>
                    <a:pt x="2432" y="20797"/>
                  </a:lnTo>
                  <a:lnTo>
                    <a:pt x="2676" y="22438"/>
                  </a:lnTo>
                  <a:lnTo>
                    <a:pt x="1156" y="22013"/>
                  </a:lnTo>
                  <a:lnTo>
                    <a:pt x="153" y="22955"/>
                  </a:lnTo>
                  <a:lnTo>
                    <a:pt x="1" y="25417"/>
                  </a:lnTo>
                  <a:lnTo>
                    <a:pt x="3709" y="26359"/>
                  </a:lnTo>
                  <a:lnTo>
                    <a:pt x="15685" y="15174"/>
                  </a:lnTo>
                  <a:cubicBezTo>
                    <a:pt x="16728" y="15630"/>
                    <a:pt x="17833" y="15853"/>
                    <a:pt x="18928" y="15853"/>
                  </a:cubicBezTo>
                  <a:cubicBezTo>
                    <a:pt x="20897" y="15853"/>
                    <a:pt x="22833" y="15132"/>
                    <a:pt x="24317" y="13745"/>
                  </a:cubicBezTo>
                  <a:cubicBezTo>
                    <a:pt x="29181" y="9216"/>
                    <a:pt x="26688" y="1101"/>
                    <a:pt x="20153" y="98"/>
                  </a:cubicBezTo>
                  <a:cubicBezTo>
                    <a:pt x="19724" y="32"/>
                    <a:pt x="19301" y="0"/>
                    <a:pt x="188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2"/>
            <p:cNvSpPr/>
            <p:nvPr/>
          </p:nvSpPr>
          <p:spPr>
            <a:xfrm>
              <a:off x="3190797" y="1840355"/>
              <a:ext cx="2900527" cy="2754016"/>
            </a:xfrm>
            <a:custGeom>
              <a:avLst/>
              <a:gdLst/>
              <a:ahLst/>
              <a:cxnLst/>
              <a:rect l="l" t="t" r="r" b="b"/>
              <a:pathLst>
                <a:path w="27934" h="26523" extrusionOk="0">
                  <a:moveTo>
                    <a:pt x="24590" y="13696"/>
                  </a:moveTo>
                  <a:lnTo>
                    <a:pt x="24590" y="13696"/>
                  </a:lnTo>
                  <a:cubicBezTo>
                    <a:pt x="24499" y="13756"/>
                    <a:pt x="24469" y="13817"/>
                    <a:pt x="24469" y="13817"/>
                  </a:cubicBezTo>
                  <a:cubicBezTo>
                    <a:pt x="24469" y="13817"/>
                    <a:pt x="24499" y="13787"/>
                    <a:pt x="24590" y="13696"/>
                  </a:cubicBezTo>
                  <a:close/>
                  <a:moveTo>
                    <a:pt x="19073" y="0"/>
                  </a:moveTo>
                  <a:cubicBezTo>
                    <a:pt x="16093" y="0"/>
                    <a:pt x="13115" y="1620"/>
                    <a:pt x="11733" y="4820"/>
                  </a:cubicBezTo>
                  <a:cubicBezTo>
                    <a:pt x="11247" y="5945"/>
                    <a:pt x="11003" y="7161"/>
                    <a:pt x="11064" y="8376"/>
                  </a:cubicBezTo>
                  <a:cubicBezTo>
                    <a:pt x="11124" y="9600"/>
                    <a:pt x="11477" y="10823"/>
                    <a:pt x="12065" y="11903"/>
                  </a:cubicBezTo>
                  <a:lnTo>
                    <a:pt x="12065" y="11903"/>
                  </a:lnTo>
                  <a:lnTo>
                    <a:pt x="10487" y="13392"/>
                  </a:lnTo>
                  <a:lnTo>
                    <a:pt x="10456" y="13422"/>
                  </a:lnTo>
                  <a:lnTo>
                    <a:pt x="10456" y="13453"/>
                  </a:lnTo>
                  <a:cubicBezTo>
                    <a:pt x="10570" y="14279"/>
                    <a:pt x="10684" y="15106"/>
                    <a:pt x="10798" y="15957"/>
                  </a:cubicBezTo>
                  <a:lnTo>
                    <a:pt x="10798" y="15957"/>
                  </a:lnTo>
                  <a:lnTo>
                    <a:pt x="8450" y="15307"/>
                  </a:lnTo>
                  <a:lnTo>
                    <a:pt x="8389" y="15307"/>
                  </a:lnTo>
                  <a:lnTo>
                    <a:pt x="8359" y="15337"/>
                  </a:lnTo>
                  <a:lnTo>
                    <a:pt x="6870" y="16735"/>
                  </a:lnTo>
                  <a:lnTo>
                    <a:pt x="6353" y="17222"/>
                  </a:lnTo>
                  <a:lnTo>
                    <a:pt x="6322" y="17252"/>
                  </a:lnTo>
                  <a:lnTo>
                    <a:pt x="6322" y="17313"/>
                  </a:lnTo>
                  <a:cubicBezTo>
                    <a:pt x="6436" y="18167"/>
                    <a:pt x="6550" y="19021"/>
                    <a:pt x="6664" y="19825"/>
                  </a:cubicBezTo>
                  <a:lnTo>
                    <a:pt x="6664" y="19825"/>
                  </a:lnTo>
                  <a:lnTo>
                    <a:pt x="4316" y="19167"/>
                  </a:lnTo>
                  <a:lnTo>
                    <a:pt x="4256" y="19167"/>
                  </a:lnTo>
                  <a:lnTo>
                    <a:pt x="4225" y="19197"/>
                  </a:lnTo>
                  <a:lnTo>
                    <a:pt x="2493" y="20808"/>
                  </a:lnTo>
                  <a:lnTo>
                    <a:pt x="2432" y="20869"/>
                  </a:lnTo>
                  <a:lnTo>
                    <a:pt x="2432" y="20899"/>
                  </a:lnTo>
                  <a:cubicBezTo>
                    <a:pt x="2514" y="21417"/>
                    <a:pt x="2595" y="21911"/>
                    <a:pt x="2655" y="22380"/>
                  </a:cubicBezTo>
                  <a:lnTo>
                    <a:pt x="2655" y="22380"/>
                  </a:lnTo>
                  <a:lnTo>
                    <a:pt x="1277" y="21994"/>
                  </a:lnTo>
                  <a:lnTo>
                    <a:pt x="1246" y="21994"/>
                  </a:lnTo>
                  <a:lnTo>
                    <a:pt x="1186" y="22054"/>
                  </a:lnTo>
                  <a:cubicBezTo>
                    <a:pt x="851" y="22358"/>
                    <a:pt x="487" y="22693"/>
                    <a:pt x="183" y="22997"/>
                  </a:cubicBezTo>
                  <a:lnTo>
                    <a:pt x="152" y="22997"/>
                  </a:lnTo>
                  <a:lnTo>
                    <a:pt x="152" y="23058"/>
                  </a:lnTo>
                  <a:cubicBezTo>
                    <a:pt x="91" y="23909"/>
                    <a:pt x="61" y="24760"/>
                    <a:pt x="0" y="25520"/>
                  </a:cubicBezTo>
                  <a:lnTo>
                    <a:pt x="0" y="25611"/>
                  </a:lnTo>
                  <a:lnTo>
                    <a:pt x="91" y="25611"/>
                  </a:lnTo>
                  <a:lnTo>
                    <a:pt x="3800" y="26523"/>
                  </a:lnTo>
                  <a:lnTo>
                    <a:pt x="3830" y="26523"/>
                  </a:lnTo>
                  <a:lnTo>
                    <a:pt x="3860" y="26492"/>
                  </a:lnTo>
                  <a:lnTo>
                    <a:pt x="15847" y="15325"/>
                  </a:lnTo>
                  <a:lnTo>
                    <a:pt x="15847" y="15325"/>
                  </a:lnTo>
                  <a:cubicBezTo>
                    <a:pt x="16858" y="15766"/>
                    <a:pt x="17937" y="15988"/>
                    <a:pt x="19015" y="15988"/>
                  </a:cubicBezTo>
                  <a:cubicBezTo>
                    <a:pt x="20194" y="15988"/>
                    <a:pt x="21374" y="15722"/>
                    <a:pt x="22463" y="15185"/>
                  </a:cubicBezTo>
                  <a:cubicBezTo>
                    <a:pt x="23010" y="14942"/>
                    <a:pt x="23526" y="14608"/>
                    <a:pt x="23982" y="14212"/>
                  </a:cubicBezTo>
                  <a:lnTo>
                    <a:pt x="24347" y="13908"/>
                  </a:lnTo>
                  <a:cubicBezTo>
                    <a:pt x="24378" y="13878"/>
                    <a:pt x="24408" y="13848"/>
                    <a:pt x="24438" y="13817"/>
                  </a:cubicBezTo>
                  <a:lnTo>
                    <a:pt x="24438" y="13817"/>
                  </a:lnTo>
                  <a:lnTo>
                    <a:pt x="24286" y="13878"/>
                  </a:lnTo>
                  <a:lnTo>
                    <a:pt x="23922" y="14182"/>
                  </a:lnTo>
                  <a:cubicBezTo>
                    <a:pt x="23466" y="14547"/>
                    <a:pt x="22949" y="14851"/>
                    <a:pt x="22402" y="15124"/>
                  </a:cubicBezTo>
                  <a:cubicBezTo>
                    <a:pt x="21520" y="15519"/>
                    <a:pt x="20578" y="15763"/>
                    <a:pt x="19605" y="15854"/>
                  </a:cubicBezTo>
                  <a:cubicBezTo>
                    <a:pt x="19426" y="15866"/>
                    <a:pt x="19247" y="15872"/>
                    <a:pt x="19068" y="15872"/>
                  </a:cubicBezTo>
                  <a:cubicBezTo>
                    <a:pt x="17942" y="15872"/>
                    <a:pt x="16829" y="15627"/>
                    <a:pt x="15806" y="15155"/>
                  </a:cubicBezTo>
                  <a:lnTo>
                    <a:pt x="15776" y="15155"/>
                  </a:lnTo>
                  <a:lnTo>
                    <a:pt x="15745" y="15185"/>
                  </a:lnTo>
                  <a:lnTo>
                    <a:pt x="3784" y="26328"/>
                  </a:lnTo>
                  <a:lnTo>
                    <a:pt x="3784" y="26328"/>
                  </a:lnTo>
                  <a:lnTo>
                    <a:pt x="216" y="25414"/>
                  </a:lnTo>
                  <a:lnTo>
                    <a:pt x="216" y="25414"/>
                  </a:lnTo>
                  <a:cubicBezTo>
                    <a:pt x="247" y="24684"/>
                    <a:pt x="304" y="23873"/>
                    <a:pt x="362" y="23062"/>
                  </a:cubicBezTo>
                  <a:lnTo>
                    <a:pt x="362" y="23062"/>
                  </a:lnTo>
                  <a:lnTo>
                    <a:pt x="1292" y="22189"/>
                  </a:lnTo>
                  <a:lnTo>
                    <a:pt x="2766" y="22602"/>
                  </a:lnTo>
                  <a:lnTo>
                    <a:pt x="2918" y="22632"/>
                  </a:lnTo>
                  <a:lnTo>
                    <a:pt x="2888" y="22480"/>
                  </a:lnTo>
                  <a:cubicBezTo>
                    <a:pt x="2829" y="22010"/>
                    <a:pt x="2742" y="21454"/>
                    <a:pt x="2654" y="20923"/>
                  </a:cubicBezTo>
                  <a:lnTo>
                    <a:pt x="2654" y="20923"/>
                  </a:lnTo>
                  <a:lnTo>
                    <a:pt x="4324" y="19368"/>
                  </a:lnTo>
                  <a:lnTo>
                    <a:pt x="4324" y="19368"/>
                  </a:lnTo>
                  <a:lnTo>
                    <a:pt x="6778" y="20048"/>
                  </a:lnTo>
                  <a:lnTo>
                    <a:pt x="6900" y="20079"/>
                  </a:lnTo>
                  <a:lnTo>
                    <a:pt x="6900" y="19927"/>
                  </a:lnTo>
                  <a:cubicBezTo>
                    <a:pt x="6780" y="19115"/>
                    <a:pt x="6630" y="18214"/>
                    <a:pt x="6509" y="17313"/>
                  </a:cubicBezTo>
                  <a:lnTo>
                    <a:pt x="6509" y="17313"/>
                  </a:lnTo>
                  <a:lnTo>
                    <a:pt x="7022" y="16857"/>
                  </a:lnTo>
                  <a:lnTo>
                    <a:pt x="8436" y="15502"/>
                  </a:lnTo>
                  <a:lnTo>
                    <a:pt x="8436" y="15502"/>
                  </a:lnTo>
                  <a:lnTo>
                    <a:pt x="10912" y="16188"/>
                  </a:lnTo>
                  <a:lnTo>
                    <a:pt x="11034" y="16249"/>
                  </a:lnTo>
                  <a:lnTo>
                    <a:pt x="11034" y="16097"/>
                  </a:lnTo>
                  <a:cubicBezTo>
                    <a:pt x="10885" y="15204"/>
                    <a:pt x="10765" y="14340"/>
                    <a:pt x="10646" y="13477"/>
                  </a:cubicBezTo>
                  <a:lnTo>
                    <a:pt x="10646" y="13477"/>
                  </a:lnTo>
                  <a:lnTo>
                    <a:pt x="12219" y="11994"/>
                  </a:lnTo>
                  <a:lnTo>
                    <a:pt x="12280" y="11933"/>
                  </a:lnTo>
                  <a:lnTo>
                    <a:pt x="12250" y="11872"/>
                  </a:lnTo>
                  <a:cubicBezTo>
                    <a:pt x="11642" y="10808"/>
                    <a:pt x="11277" y="9592"/>
                    <a:pt x="11247" y="8346"/>
                  </a:cubicBezTo>
                  <a:cubicBezTo>
                    <a:pt x="11186" y="7161"/>
                    <a:pt x="11399" y="5975"/>
                    <a:pt x="11855" y="4881"/>
                  </a:cubicBezTo>
                  <a:cubicBezTo>
                    <a:pt x="13214" y="2053"/>
                    <a:pt x="16044" y="411"/>
                    <a:pt x="18975" y="411"/>
                  </a:cubicBezTo>
                  <a:cubicBezTo>
                    <a:pt x="20108" y="411"/>
                    <a:pt x="21257" y="656"/>
                    <a:pt x="22341" y="1173"/>
                  </a:cubicBezTo>
                  <a:cubicBezTo>
                    <a:pt x="26262" y="3057"/>
                    <a:pt x="27934" y="7738"/>
                    <a:pt x="26049" y="11659"/>
                  </a:cubicBezTo>
                  <a:lnTo>
                    <a:pt x="25897" y="11933"/>
                  </a:lnTo>
                  <a:lnTo>
                    <a:pt x="25745" y="12206"/>
                  </a:lnTo>
                  <a:cubicBezTo>
                    <a:pt x="25654" y="12358"/>
                    <a:pt x="25563" y="12510"/>
                    <a:pt x="25472" y="12632"/>
                  </a:cubicBezTo>
                  <a:cubicBezTo>
                    <a:pt x="25259" y="12936"/>
                    <a:pt x="25077" y="13149"/>
                    <a:pt x="24925" y="13301"/>
                  </a:cubicBezTo>
                  <a:lnTo>
                    <a:pt x="24590" y="13696"/>
                  </a:lnTo>
                  <a:lnTo>
                    <a:pt x="24985" y="13301"/>
                  </a:lnTo>
                  <a:cubicBezTo>
                    <a:pt x="25137" y="13149"/>
                    <a:pt x="25289" y="12936"/>
                    <a:pt x="25502" y="12662"/>
                  </a:cubicBezTo>
                  <a:cubicBezTo>
                    <a:pt x="25624" y="12541"/>
                    <a:pt x="25715" y="12389"/>
                    <a:pt x="25806" y="12206"/>
                  </a:cubicBezTo>
                  <a:lnTo>
                    <a:pt x="25989" y="11963"/>
                  </a:lnTo>
                  <a:lnTo>
                    <a:pt x="26110" y="11690"/>
                  </a:lnTo>
                  <a:cubicBezTo>
                    <a:pt x="26627" y="10747"/>
                    <a:pt x="26931" y="9714"/>
                    <a:pt x="27022" y="8650"/>
                  </a:cubicBezTo>
                  <a:cubicBezTo>
                    <a:pt x="27144" y="7221"/>
                    <a:pt x="26870" y="5762"/>
                    <a:pt x="26232" y="4486"/>
                  </a:cubicBezTo>
                  <a:cubicBezTo>
                    <a:pt x="24775" y="1484"/>
                    <a:pt x="21923" y="0"/>
                    <a:pt x="1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2"/>
            <p:cNvSpPr/>
            <p:nvPr/>
          </p:nvSpPr>
          <p:spPr>
            <a:xfrm>
              <a:off x="4424773" y="1946267"/>
              <a:ext cx="1470927" cy="1461062"/>
            </a:xfrm>
            <a:custGeom>
              <a:avLst/>
              <a:gdLst/>
              <a:ahLst/>
              <a:cxnLst/>
              <a:rect l="l" t="t" r="r" b="b"/>
              <a:pathLst>
                <a:path w="14166" h="14071" extrusionOk="0">
                  <a:moveTo>
                    <a:pt x="12034" y="11950"/>
                  </a:moveTo>
                  <a:lnTo>
                    <a:pt x="11916" y="12068"/>
                  </a:lnTo>
                  <a:cubicBezTo>
                    <a:pt x="11899" y="12102"/>
                    <a:pt x="11881" y="12127"/>
                    <a:pt x="11870" y="12142"/>
                  </a:cubicBezTo>
                  <a:lnTo>
                    <a:pt x="11870" y="12142"/>
                  </a:lnTo>
                  <a:cubicBezTo>
                    <a:pt x="11925" y="12078"/>
                    <a:pt x="11979" y="12014"/>
                    <a:pt x="12034" y="11950"/>
                  </a:cubicBezTo>
                  <a:close/>
                  <a:moveTo>
                    <a:pt x="11870" y="12142"/>
                  </a:moveTo>
                  <a:cubicBezTo>
                    <a:pt x="11865" y="12148"/>
                    <a:pt x="11860" y="12153"/>
                    <a:pt x="11855" y="12159"/>
                  </a:cubicBezTo>
                  <a:cubicBezTo>
                    <a:pt x="11855" y="12159"/>
                    <a:pt x="11861" y="12153"/>
                    <a:pt x="11870" y="12142"/>
                  </a:cubicBezTo>
                  <a:close/>
                  <a:moveTo>
                    <a:pt x="7326" y="1"/>
                  </a:moveTo>
                  <a:cubicBezTo>
                    <a:pt x="6962" y="1"/>
                    <a:pt x="6597" y="1"/>
                    <a:pt x="6262" y="62"/>
                  </a:cubicBezTo>
                  <a:cubicBezTo>
                    <a:pt x="3192" y="396"/>
                    <a:pt x="700" y="2706"/>
                    <a:pt x="153" y="5745"/>
                  </a:cubicBezTo>
                  <a:cubicBezTo>
                    <a:pt x="62" y="6110"/>
                    <a:pt x="31" y="6445"/>
                    <a:pt x="1" y="6809"/>
                  </a:cubicBezTo>
                  <a:cubicBezTo>
                    <a:pt x="1" y="7174"/>
                    <a:pt x="31" y="7508"/>
                    <a:pt x="62" y="7873"/>
                  </a:cubicBezTo>
                  <a:cubicBezTo>
                    <a:pt x="122" y="8542"/>
                    <a:pt x="305" y="9180"/>
                    <a:pt x="578" y="9818"/>
                  </a:cubicBezTo>
                  <a:cubicBezTo>
                    <a:pt x="1065" y="10974"/>
                    <a:pt x="1885" y="11977"/>
                    <a:pt x="2889" y="12736"/>
                  </a:cubicBezTo>
                  <a:cubicBezTo>
                    <a:pt x="4098" y="13610"/>
                    <a:pt x="5537" y="14071"/>
                    <a:pt x="7002" y="14071"/>
                  </a:cubicBezTo>
                  <a:cubicBezTo>
                    <a:pt x="7525" y="14071"/>
                    <a:pt x="8052" y="14012"/>
                    <a:pt x="8572" y="13891"/>
                  </a:cubicBezTo>
                  <a:cubicBezTo>
                    <a:pt x="9241" y="13770"/>
                    <a:pt x="9880" y="13527"/>
                    <a:pt x="10457" y="13192"/>
                  </a:cubicBezTo>
                  <a:cubicBezTo>
                    <a:pt x="10670" y="13071"/>
                    <a:pt x="10883" y="12949"/>
                    <a:pt x="11095" y="12797"/>
                  </a:cubicBezTo>
                  <a:cubicBezTo>
                    <a:pt x="11247" y="12706"/>
                    <a:pt x="11369" y="12584"/>
                    <a:pt x="11521" y="12463"/>
                  </a:cubicBezTo>
                  <a:lnTo>
                    <a:pt x="11764" y="12250"/>
                  </a:lnTo>
                  <a:cubicBezTo>
                    <a:pt x="11825" y="12189"/>
                    <a:pt x="11855" y="12159"/>
                    <a:pt x="11855" y="12159"/>
                  </a:cubicBezTo>
                  <a:lnTo>
                    <a:pt x="11855" y="12159"/>
                  </a:lnTo>
                  <a:cubicBezTo>
                    <a:pt x="11399" y="12524"/>
                    <a:pt x="10913" y="12828"/>
                    <a:pt x="10427" y="13132"/>
                  </a:cubicBezTo>
                  <a:cubicBezTo>
                    <a:pt x="9849" y="13436"/>
                    <a:pt x="9211" y="13679"/>
                    <a:pt x="8542" y="13800"/>
                  </a:cubicBezTo>
                  <a:cubicBezTo>
                    <a:pt x="8068" y="13906"/>
                    <a:pt x="7586" y="13957"/>
                    <a:pt x="7105" y="13957"/>
                  </a:cubicBezTo>
                  <a:cubicBezTo>
                    <a:pt x="5646" y="13957"/>
                    <a:pt x="4199" y="13484"/>
                    <a:pt x="3010" y="12615"/>
                  </a:cubicBezTo>
                  <a:cubicBezTo>
                    <a:pt x="2007" y="11885"/>
                    <a:pt x="1247" y="10882"/>
                    <a:pt x="761" y="9758"/>
                  </a:cubicBezTo>
                  <a:cubicBezTo>
                    <a:pt x="487" y="9150"/>
                    <a:pt x="335" y="8511"/>
                    <a:pt x="244" y="7843"/>
                  </a:cubicBezTo>
                  <a:cubicBezTo>
                    <a:pt x="214" y="7508"/>
                    <a:pt x="214" y="7174"/>
                    <a:pt x="214" y="6840"/>
                  </a:cubicBezTo>
                  <a:cubicBezTo>
                    <a:pt x="214" y="6475"/>
                    <a:pt x="274" y="6141"/>
                    <a:pt x="335" y="5806"/>
                  </a:cubicBezTo>
                  <a:cubicBezTo>
                    <a:pt x="882" y="2828"/>
                    <a:pt x="3284" y="578"/>
                    <a:pt x="6262" y="244"/>
                  </a:cubicBezTo>
                  <a:cubicBezTo>
                    <a:pt x="6627" y="213"/>
                    <a:pt x="6962" y="183"/>
                    <a:pt x="7326" y="183"/>
                  </a:cubicBezTo>
                  <a:cubicBezTo>
                    <a:pt x="7661" y="213"/>
                    <a:pt x="7995" y="244"/>
                    <a:pt x="8329" y="305"/>
                  </a:cubicBezTo>
                  <a:cubicBezTo>
                    <a:pt x="8998" y="426"/>
                    <a:pt x="9636" y="639"/>
                    <a:pt x="10214" y="943"/>
                  </a:cubicBezTo>
                  <a:cubicBezTo>
                    <a:pt x="11308" y="1490"/>
                    <a:pt x="12250" y="2341"/>
                    <a:pt x="12889" y="3375"/>
                  </a:cubicBezTo>
                  <a:cubicBezTo>
                    <a:pt x="13466" y="4286"/>
                    <a:pt x="13831" y="5320"/>
                    <a:pt x="13953" y="6384"/>
                  </a:cubicBezTo>
                  <a:cubicBezTo>
                    <a:pt x="14044" y="7265"/>
                    <a:pt x="13953" y="8147"/>
                    <a:pt x="13709" y="8998"/>
                  </a:cubicBezTo>
                  <a:cubicBezTo>
                    <a:pt x="13527" y="9636"/>
                    <a:pt x="13253" y="10244"/>
                    <a:pt x="12889" y="10822"/>
                  </a:cubicBezTo>
                  <a:cubicBezTo>
                    <a:pt x="12635" y="11228"/>
                    <a:pt x="12338" y="11592"/>
                    <a:pt x="12034" y="11950"/>
                  </a:cubicBezTo>
                  <a:lnTo>
                    <a:pt x="12034" y="11950"/>
                  </a:lnTo>
                  <a:lnTo>
                    <a:pt x="12159" y="11825"/>
                  </a:lnTo>
                  <a:cubicBezTo>
                    <a:pt x="12281" y="11703"/>
                    <a:pt x="12402" y="11581"/>
                    <a:pt x="12524" y="11460"/>
                  </a:cubicBezTo>
                  <a:cubicBezTo>
                    <a:pt x="12676" y="11247"/>
                    <a:pt x="12828" y="11065"/>
                    <a:pt x="12980" y="10852"/>
                  </a:cubicBezTo>
                  <a:cubicBezTo>
                    <a:pt x="13345" y="10305"/>
                    <a:pt x="13618" y="9667"/>
                    <a:pt x="13831" y="9028"/>
                  </a:cubicBezTo>
                  <a:cubicBezTo>
                    <a:pt x="14074" y="8147"/>
                    <a:pt x="14165" y="7265"/>
                    <a:pt x="14074" y="6353"/>
                  </a:cubicBezTo>
                  <a:cubicBezTo>
                    <a:pt x="13983" y="5259"/>
                    <a:pt x="13618" y="4226"/>
                    <a:pt x="13041" y="3283"/>
                  </a:cubicBezTo>
                  <a:cubicBezTo>
                    <a:pt x="12372" y="2220"/>
                    <a:pt x="11399" y="1369"/>
                    <a:pt x="10305" y="791"/>
                  </a:cubicBezTo>
                  <a:cubicBezTo>
                    <a:pt x="9697" y="457"/>
                    <a:pt x="9028" y="244"/>
                    <a:pt x="8360" y="122"/>
                  </a:cubicBezTo>
                  <a:cubicBezTo>
                    <a:pt x="8025" y="62"/>
                    <a:pt x="7661" y="3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2"/>
            <p:cNvSpPr/>
            <p:nvPr/>
          </p:nvSpPr>
          <p:spPr>
            <a:xfrm>
              <a:off x="3481120" y="3357073"/>
              <a:ext cx="1275198" cy="1180604"/>
            </a:xfrm>
            <a:custGeom>
              <a:avLst/>
              <a:gdLst/>
              <a:ahLst/>
              <a:cxnLst/>
              <a:rect l="l" t="t" r="r" b="b"/>
              <a:pathLst>
                <a:path w="12281" h="11370" extrusionOk="0">
                  <a:moveTo>
                    <a:pt x="12219" y="0"/>
                  </a:moveTo>
                  <a:cubicBezTo>
                    <a:pt x="12156" y="0"/>
                    <a:pt x="9403" y="2512"/>
                    <a:pt x="6049" y="5624"/>
                  </a:cubicBezTo>
                  <a:cubicBezTo>
                    <a:pt x="2706" y="8754"/>
                    <a:pt x="1" y="11338"/>
                    <a:pt x="31" y="11368"/>
                  </a:cubicBezTo>
                  <a:cubicBezTo>
                    <a:pt x="32" y="11369"/>
                    <a:pt x="33" y="11370"/>
                    <a:pt x="34" y="11370"/>
                  </a:cubicBezTo>
                  <a:cubicBezTo>
                    <a:pt x="157" y="11370"/>
                    <a:pt x="2867" y="8869"/>
                    <a:pt x="6201" y="5776"/>
                  </a:cubicBezTo>
                  <a:cubicBezTo>
                    <a:pt x="9575" y="2615"/>
                    <a:pt x="12280" y="31"/>
                    <a:pt x="12220" y="1"/>
                  </a:cubicBezTo>
                  <a:cubicBezTo>
                    <a:pt x="12219" y="0"/>
                    <a:pt x="12219" y="0"/>
                    <a:pt x="12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122"/>
          <p:cNvGrpSpPr/>
          <p:nvPr/>
        </p:nvGrpSpPr>
        <p:grpSpPr>
          <a:xfrm>
            <a:off x="7331993" y="1531304"/>
            <a:ext cx="833062" cy="686178"/>
            <a:chOff x="4408263" y="2216475"/>
            <a:chExt cx="826450" cy="680800"/>
          </a:xfrm>
        </p:grpSpPr>
        <p:sp>
          <p:nvSpPr>
            <p:cNvPr id="3768" name="Google Shape;3768;p122"/>
            <p:cNvSpPr/>
            <p:nvPr/>
          </p:nvSpPr>
          <p:spPr>
            <a:xfrm>
              <a:off x="4505838" y="2639550"/>
              <a:ext cx="43400" cy="31725"/>
            </a:xfrm>
            <a:custGeom>
              <a:avLst/>
              <a:gdLst/>
              <a:ahLst/>
              <a:cxnLst/>
              <a:rect l="l" t="t" r="r" b="b"/>
              <a:pathLst>
                <a:path w="1736" h="1269" extrusionOk="0">
                  <a:moveTo>
                    <a:pt x="1702" y="1"/>
                  </a:moveTo>
                  <a:lnTo>
                    <a:pt x="1702" y="1"/>
                  </a:lnTo>
                  <a:cubicBezTo>
                    <a:pt x="1368" y="101"/>
                    <a:pt x="1035" y="301"/>
                    <a:pt x="768" y="535"/>
                  </a:cubicBezTo>
                  <a:cubicBezTo>
                    <a:pt x="334" y="868"/>
                    <a:pt x="1" y="1235"/>
                    <a:pt x="34" y="1268"/>
                  </a:cubicBezTo>
                  <a:cubicBezTo>
                    <a:pt x="368" y="1135"/>
                    <a:pt x="668" y="935"/>
                    <a:pt x="901" y="701"/>
                  </a:cubicBezTo>
                  <a:cubicBezTo>
                    <a:pt x="1368" y="368"/>
                    <a:pt x="1735" y="68"/>
                    <a:pt x="1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2"/>
            <p:cNvSpPr/>
            <p:nvPr/>
          </p:nvSpPr>
          <p:spPr>
            <a:xfrm>
              <a:off x="4592563" y="2592850"/>
              <a:ext cx="48400" cy="20050"/>
            </a:xfrm>
            <a:custGeom>
              <a:avLst/>
              <a:gdLst/>
              <a:ahLst/>
              <a:cxnLst/>
              <a:rect l="l" t="t" r="r" b="b"/>
              <a:pathLst>
                <a:path w="1936" h="802" extrusionOk="0">
                  <a:moveTo>
                    <a:pt x="1936" y="1"/>
                  </a:moveTo>
                  <a:cubicBezTo>
                    <a:pt x="1569" y="1"/>
                    <a:pt x="1235" y="101"/>
                    <a:pt x="935" y="268"/>
                  </a:cubicBezTo>
                  <a:cubicBezTo>
                    <a:pt x="401" y="501"/>
                    <a:pt x="1" y="768"/>
                    <a:pt x="34" y="801"/>
                  </a:cubicBezTo>
                  <a:cubicBezTo>
                    <a:pt x="368" y="768"/>
                    <a:pt x="701" y="635"/>
                    <a:pt x="1002" y="468"/>
                  </a:cubicBezTo>
                  <a:cubicBezTo>
                    <a:pt x="1335" y="368"/>
                    <a:pt x="1669" y="201"/>
                    <a:pt x="1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2"/>
            <p:cNvSpPr/>
            <p:nvPr/>
          </p:nvSpPr>
          <p:spPr>
            <a:xfrm>
              <a:off x="4690988" y="2572425"/>
              <a:ext cx="25875" cy="6900"/>
            </a:xfrm>
            <a:custGeom>
              <a:avLst/>
              <a:gdLst/>
              <a:ahLst/>
              <a:cxnLst/>
              <a:rect l="l" t="t" r="r" b="b"/>
              <a:pathLst>
                <a:path w="1035" h="276" extrusionOk="0">
                  <a:moveTo>
                    <a:pt x="880" y="1"/>
                  </a:moveTo>
                  <a:cubicBezTo>
                    <a:pt x="784" y="1"/>
                    <a:pt x="651" y="17"/>
                    <a:pt x="500" y="51"/>
                  </a:cubicBezTo>
                  <a:cubicBezTo>
                    <a:pt x="234" y="84"/>
                    <a:pt x="0" y="184"/>
                    <a:pt x="0" y="251"/>
                  </a:cubicBezTo>
                  <a:cubicBezTo>
                    <a:pt x="17" y="267"/>
                    <a:pt x="83" y="276"/>
                    <a:pt x="179" y="276"/>
                  </a:cubicBezTo>
                  <a:cubicBezTo>
                    <a:pt x="275" y="276"/>
                    <a:pt x="400" y="267"/>
                    <a:pt x="534" y="251"/>
                  </a:cubicBezTo>
                  <a:cubicBezTo>
                    <a:pt x="834" y="184"/>
                    <a:pt x="1034" y="84"/>
                    <a:pt x="1034" y="51"/>
                  </a:cubicBezTo>
                  <a:cubicBezTo>
                    <a:pt x="1034" y="17"/>
                    <a:pt x="976"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2"/>
            <p:cNvSpPr/>
            <p:nvPr/>
          </p:nvSpPr>
          <p:spPr>
            <a:xfrm>
              <a:off x="4929488" y="2216475"/>
              <a:ext cx="305225" cy="270500"/>
            </a:xfrm>
            <a:custGeom>
              <a:avLst/>
              <a:gdLst/>
              <a:ahLst/>
              <a:cxnLst/>
              <a:rect l="l" t="t" r="r" b="b"/>
              <a:pathLst>
                <a:path w="12209" h="10820" extrusionOk="0">
                  <a:moveTo>
                    <a:pt x="7132" y="0"/>
                  </a:moveTo>
                  <a:cubicBezTo>
                    <a:pt x="2818" y="0"/>
                    <a:pt x="0" y="2013"/>
                    <a:pt x="0" y="2013"/>
                  </a:cubicBezTo>
                  <a:lnTo>
                    <a:pt x="6805" y="10820"/>
                  </a:lnTo>
                  <a:cubicBezTo>
                    <a:pt x="12209" y="6350"/>
                    <a:pt x="11675" y="746"/>
                    <a:pt x="11675" y="746"/>
                  </a:cubicBezTo>
                  <a:cubicBezTo>
                    <a:pt x="10037" y="205"/>
                    <a:pt x="8509" y="0"/>
                    <a:pt x="7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2"/>
            <p:cNvSpPr/>
            <p:nvPr/>
          </p:nvSpPr>
          <p:spPr>
            <a:xfrm>
              <a:off x="4543363" y="2242900"/>
              <a:ext cx="624650" cy="504250"/>
            </a:xfrm>
            <a:custGeom>
              <a:avLst/>
              <a:gdLst/>
              <a:ahLst/>
              <a:cxnLst/>
              <a:rect l="l" t="t" r="r" b="b"/>
              <a:pathLst>
                <a:path w="24986" h="20170" extrusionOk="0">
                  <a:moveTo>
                    <a:pt x="18557" y="1"/>
                  </a:moveTo>
                  <a:cubicBezTo>
                    <a:pt x="17483" y="1"/>
                    <a:pt x="16399" y="312"/>
                    <a:pt x="15445" y="956"/>
                  </a:cubicBezTo>
                  <a:lnTo>
                    <a:pt x="1" y="11297"/>
                  </a:lnTo>
                  <a:cubicBezTo>
                    <a:pt x="201" y="11631"/>
                    <a:pt x="5538" y="20170"/>
                    <a:pt x="5538" y="20170"/>
                  </a:cubicBezTo>
                  <a:lnTo>
                    <a:pt x="21483" y="10330"/>
                  </a:lnTo>
                  <a:cubicBezTo>
                    <a:pt x="24251" y="8628"/>
                    <a:pt x="24985" y="4892"/>
                    <a:pt x="23051" y="2257"/>
                  </a:cubicBezTo>
                  <a:cubicBezTo>
                    <a:pt x="21946" y="784"/>
                    <a:pt x="20263" y="1"/>
                    <a:pt x="185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2"/>
            <p:cNvSpPr/>
            <p:nvPr/>
          </p:nvSpPr>
          <p:spPr>
            <a:xfrm>
              <a:off x="4672638" y="2632900"/>
              <a:ext cx="258525" cy="264375"/>
            </a:xfrm>
            <a:custGeom>
              <a:avLst/>
              <a:gdLst/>
              <a:ahLst/>
              <a:cxnLst/>
              <a:rect l="l" t="t" r="r" b="b"/>
              <a:pathLst>
                <a:path w="10341" h="10575" extrusionOk="0">
                  <a:moveTo>
                    <a:pt x="7739" y="0"/>
                  </a:moveTo>
                  <a:lnTo>
                    <a:pt x="367" y="4570"/>
                  </a:lnTo>
                  <a:lnTo>
                    <a:pt x="0" y="10574"/>
                  </a:lnTo>
                  <a:cubicBezTo>
                    <a:pt x="0" y="10574"/>
                    <a:pt x="10341" y="5571"/>
                    <a:pt x="7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2"/>
            <p:cNvSpPr/>
            <p:nvPr/>
          </p:nvSpPr>
          <p:spPr>
            <a:xfrm>
              <a:off x="4408263" y="2376000"/>
              <a:ext cx="320275" cy="149325"/>
            </a:xfrm>
            <a:custGeom>
              <a:avLst/>
              <a:gdLst/>
              <a:ahLst/>
              <a:cxnLst/>
              <a:rect l="l" t="t" r="r" b="b"/>
              <a:pathLst>
                <a:path w="12811" h="5973" extrusionOk="0">
                  <a:moveTo>
                    <a:pt x="7366" y="1"/>
                  </a:moveTo>
                  <a:cubicBezTo>
                    <a:pt x="5102" y="1"/>
                    <a:pt x="2438" y="554"/>
                    <a:pt x="1" y="2470"/>
                  </a:cubicBezTo>
                  <a:lnTo>
                    <a:pt x="5405" y="5973"/>
                  </a:lnTo>
                  <a:lnTo>
                    <a:pt x="12810" y="1036"/>
                  </a:lnTo>
                  <a:cubicBezTo>
                    <a:pt x="12810" y="1036"/>
                    <a:pt x="10462" y="1"/>
                    <a:pt x="7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2"/>
            <p:cNvSpPr/>
            <p:nvPr/>
          </p:nvSpPr>
          <p:spPr>
            <a:xfrm>
              <a:off x="4477488" y="2523275"/>
              <a:ext cx="281900" cy="183925"/>
            </a:xfrm>
            <a:custGeom>
              <a:avLst/>
              <a:gdLst/>
              <a:ahLst/>
              <a:cxnLst/>
              <a:rect l="l" t="t" r="r" b="b"/>
              <a:pathLst>
                <a:path w="11276" h="7357" extrusionOk="0">
                  <a:moveTo>
                    <a:pt x="10394" y="1"/>
                  </a:moveTo>
                  <a:cubicBezTo>
                    <a:pt x="10258" y="1"/>
                    <a:pt x="10123" y="38"/>
                    <a:pt x="10008" y="115"/>
                  </a:cubicBezTo>
                  <a:lnTo>
                    <a:pt x="1" y="6353"/>
                  </a:lnTo>
                  <a:cubicBezTo>
                    <a:pt x="1" y="6353"/>
                    <a:pt x="346" y="7357"/>
                    <a:pt x="610" y="7357"/>
                  </a:cubicBezTo>
                  <a:cubicBezTo>
                    <a:pt x="618" y="7357"/>
                    <a:pt x="626" y="7356"/>
                    <a:pt x="634" y="7354"/>
                  </a:cubicBezTo>
                  <a:cubicBezTo>
                    <a:pt x="901" y="7254"/>
                    <a:pt x="8340" y="2851"/>
                    <a:pt x="10775" y="1383"/>
                  </a:cubicBezTo>
                  <a:cubicBezTo>
                    <a:pt x="11175" y="1149"/>
                    <a:pt x="11275" y="616"/>
                    <a:pt x="10975" y="282"/>
                  </a:cubicBezTo>
                  <a:cubicBezTo>
                    <a:pt x="10831" y="97"/>
                    <a:pt x="10612" y="1"/>
                    <a:pt x="10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2"/>
            <p:cNvSpPr/>
            <p:nvPr/>
          </p:nvSpPr>
          <p:spPr>
            <a:xfrm>
              <a:off x="4868613" y="2327225"/>
              <a:ext cx="175975" cy="160175"/>
            </a:xfrm>
            <a:custGeom>
              <a:avLst/>
              <a:gdLst/>
              <a:ahLst/>
              <a:cxnLst/>
              <a:rect l="l" t="t" r="r" b="b"/>
              <a:pathLst>
                <a:path w="7039" h="6407" extrusionOk="0">
                  <a:moveTo>
                    <a:pt x="3537" y="1"/>
                  </a:moveTo>
                  <a:cubicBezTo>
                    <a:pt x="2078" y="1"/>
                    <a:pt x="773" y="998"/>
                    <a:pt x="400" y="2487"/>
                  </a:cubicBezTo>
                  <a:cubicBezTo>
                    <a:pt x="0" y="4188"/>
                    <a:pt x="1068" y="5923"/>
                    <a:pt x="2802" y="6323"/>
                  </a:cubicBezTo>
                  <a:cubicBezTo>
                    <a:pt x="3044" y="6380"/>
                    <a:pt x="3286" y="6407"/>
                    <a:pt x="3525" y="6407"/>
                  </a:cubicBezTo>
                  <a:cubicBezTo>
                    <a:pt x="4969" y="6407"/>
                    <a:pt x="6295" y="5414"/>
                    <a:pt x="6638" y="3954"/>
                  </a:cubicBezTo>
                  <a:cubicBezTo>
                    <a:pt x="7038" y="2220"/>
                    <a:pt x="5971" y="519"/>
                    <a:pt x="4270" y="85"/>
                  </a:cubicBezTo>
                  <a:cubicBezTo>
                    <a:pt x="4024" y="28"/>
                    <a:pt x="3778" y="1"/>
                    <a:pt x="3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2"/>
            <p:cNvSpPr/>
            <p:nvPr/>
          </p:nvSpPr>
          <p:spPr>
            <a:xfrm>
              <a:off x="4867763" y="2325075"/>
              <a:ext cx="169325" cy="164500"/>
            </a:xfrm>
            <a:custGeom>
              <a:avLst/>
              <a:gdLst/>
              <a:ahLst/>
              <a:cxnLst/>
              <a:rect l="l" t="t" r="r" b="b"/>
              <a:pathLst>
                <a:path w="6773" h="6580" extrusionOk="0">
                  <a:moveTo>
                    <a:pt x="3521" y="0"/>
                  </a:moveTo>
                  <a:cubicBezTo>
                    <a:pt x="3147" y="0"/>
                    <a:pt x="2769" y="67"/>
                    <a:pt x="2402" y="204"/>
                  </a:cubicBezTo>
                  <a:cubicBezTo>
                    <a:pt x="1802" y="405"/>
                    <a:pt x="1268" y="805"/>
                    <a:pt x="868" y="1339"/>
                  </a:cubicBezTo>
                  <a:cubicBezTo>
                    <a:pt x="1" y="2506"/>
                    <a:pt x="1" y="4074"/>
                    <a:pt x="868" y="5241"/>
                  </a:cubicBezTo>
                  <a:cubicBezTo>
                    <a:pt x="1471" y="6091"/>
                    <a:pt x="2456" y="6580"/>
                    <a:pt x="3472" y="6580"/>
                  </a:cubicBezTo>
                  <a:cubicBezTo>
                    <a:pt x="3694" y="6580"/>
                    <a:pt x="3916" y="6557"/>
                    <a:pt x="4137" y="6509"/>
                  </a:cubicBezTo>
                  <a:cubicBezTo>
                    <a:pt x="5371" y="6275"/>
                    <a:pt x="6372" y="5341"/>
                    <a:pt x="6672" y="4074"/>
                  </a:cubicBezTo>
                  <a:cubicBezTo>
                    <a:pt x="6706" y="3907"/>
                    <a:pt x="6739" y="3707"/>
                    <a:pt x="6739" y="3507"/>
                  </a:cubicBezTo>
                  <a:cubicBezTo>
                    <a:pt x="6739" y="3440"/>
                    <a:pt x="6739" y="3373"/>
                    <a:pt x="6739" y="3307"/>
                  </a:cubicBezTo>
                  <a:cubicBezTo>
                    <a:pt x="6706" y="3307"/>
                    <a:pt x="6706" y="3573"/>
                    <a:pt x="6605" y="4074"/>
                  </a:cubicBezTo>
                  <a:cubicBezTo>
                    <a:pt x="6405" y="4741"/>
                    <a:pt x="6005" y="5341"/>
                    <a:pt x="5438" y="5775"/>
                  </a:cubicBezTo>
                  <a:cubicBezTo>
                    <a:pt x="5038" y="6075"/>
                    <a:pt x="4604" y="6275"/>
                    <a:pt x="4104" y="6342"/>
                  </a:cubicBezTo>
                  <a:cubicBezTo>
                    <a:pt x="3912" y="6378"/>
                    <a:pt x="3716" y="6397"/>
                    <a:pt x="3521" y="6397"/>
                  </a:cubicBezTo>
                  <a:cubicBezTo>
                    <a:pt x="3172" y="6397"/>
                    <a:pt x="2823" y="6337"/>
                    <a:pt x="2503" y="6209"/>
                  </a:cubicBezTo>
                  <a:cubicBezTo>
                    <a:pt x="1902" y="6009"/>
                    <a:pt x="1402" y="5608"/>
                    <a:pt x="1068" y="5108"/>
                  </a:cubicBezTo>
                  <a:cubicBezTo>
                    <a:pt x="234" y="4040"/>
                    <a:pt x="234" y="2539"/>
                    <a:pt x="1068" y="1472"/>
                  </a:cubicBezTo>
                  <a:cubicBezTo>
                    <a:pt x="1402" y="972"/>
                    <a:pt x="1935" y="605"/>
                    <a:pt x="2503" y="405"/>
                  </a:cubicBezTo>
                  <a:cubicBezTo>
                    <a:pt x="2871" y="266"/>
                    <a:pt x="3240" y="192"/>
                    <a:pt x="3619" y="192"/>
                  </a:cubicBezTo>
                  <a:cubicBezTo>
                    <a:pt x="3789" y="192"/>
                    <a:pt x="3961" y="207"/>
                    <a:pt x="4137" y="238"/>
                  </a:cubicBezTo>
                  <a:cubicBezTo>
                    <a:pt x="4604" y="338"/>
                    <a:pt x="5071" y="538"/>
                    <a:pt x="5438" y="805"/>
                  </a:cubicBezTo>
                  <a:cubicBezTo>
                    <a:pt x="6005" y="1238"/>
                    <a:pt x="6439" y="1839"/>
                    <a:pt x="6605" y="2539"/>
                  </a:cubicBezTo>
                  <a:cubicBezTo>
                    <a:pt x="6739" y="3006"/>
                    <a:pt x="6739" y="3307"/>
                    <a:pt x="6739" y="3307"/>
                  </a:cubicBezTo>
                  <a:cubicBezTo>
                    <a:pt x="6772" y="3240"/>
                    <a:pt x="6772" y="3173"/>
                    <a:pt x="6772" y="3106"/>
                  </a:cubicBezTo>
                  <a:cubicBezTo>
                    <a:pt x="6772" y="2906"/>
                    <a:pt x="6739" y="2706"/>
                    <a:pt x="6706" y="2539"/>
                  </a:cubicBezTo>
                  <a:cubicBezTo>
                    <a:pt x="6539" y="1806"/>
                    <a:pt x="6105" y="1138"/>
                    <a:pt x="5505" y="705"/>
                  </a:cubicBezTo>
                  <a:cubicBezTo>
                    <a:pt x="4935" y="245"/>
                    <a:pt x="4236" y="0"/>
                    <a:pt x="3521" y="0"/>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2"/>
            <p:cNvSpPr/>
            <p:nvPr/>
          </p:nvSpPr>
          <p:spPr>
            <a:xfrm>
              <a:off x="4987863" y="2235925"/>
              <a:ext cx="146800" cy="225200"/>
            </a:xfrm>
            <a:custGeom>
              <a:avLst/>
              <a:gdLst/>
              <a:ahLst/>
              <a:cxnLst/>
              <a:rect l="l" t="t" r="r" b="b"/>
              <a:pathLst>
                <a:path w="5872" h="9008" extrusionOk="0">
                  <a:moveTo>
                    <a:pt x="34" y="1"/>
                  </a:moveTo>
                  <a:lnTo>
                    <a:pt x="34" y="1"/>
                  </a:lnTo>
                  <a:cubicBezTo>
                    <a:pt x="0" y="34"/>
                    <a:pt x="567" y="335"/>
                    <a:pt x="1334" y="968"/>
                  </a:cubicBezTo>
                  <a:cubicBezTo>
                    <a:pt x="1801" y="1335"/>
                    <a:pt x="2235" y="1736"/>
                    <a:pt x="2635" y="2169"/>
                  </a:cubicBezTo>
                  <a:cubicBezTo>
                    <a:pt x="3603" y="3203"/>
                    <a:pt x="4403" y="4438"/>
                    <a:pt x="4937" y="5738"/>
                  </a:cubicBezTo>
                  <a:cubicBezTo>
                    <a:pt x="5171" y="6306"/>
                    <a:pt x="5371" y="6839"/>
                    <a:pt x="5504" y="7406"/>
                  </a:cubicBezTo>
                  <a:cubicBezTo>
                    <a:pt x="5738" y="8374"/>
                    <a:pt x="5804" y="9007"/>
                    <a:pt x="5838" y="9007"/>
                  </a:cubicBezTo>
                  <a:cubicBezTo>
                    <a:pt x="5871" y="8874"/>
                    <a:pt x="5838" y="8707"/>
                    <a:pt x="5838" y="8574"/>
                  </a:cubicBezTo>
                  <a:cubicBezTo>
                    <a:pt x="5804" y="8407"/>
                    <a:pt x="5804" y="8207"/>
                    <a:pt x="5771" y="8040"/>
                  </a:cubicBezTo>
                  <a:cubicBezTo>
                    <a:pt x="5738" y="7840"/>
                    <a:pt x="5704" y="7640"/>
                    <a:pt x="5671" y="7373"/>
                  </a:cubicBezTo>
                  <a:cubicBezTo>
                    <a:pt x="5537" y="6806"/>
                    <a:pt x="5337" y="6239"/>
                    <a:pt x="5137" y="5672"/>
                  </a:cubicBezTo>
                  <a:cubicBezTo>
                    <a:pt x="4603" y="4304"/>
                    <a:pt x="3803" y="3070"/>
                    <a:pt x="2769" y="2036"/>
                  </a:cubicBezTo>
                  <a:cubicBezTo>
                    <a:pt x="2369" y="1602"/>
                    <a:pt x="1902" y="1202"/>
                    <a:pt x="1435" y="835"/>
                  </a:cubicBezTo>
                  <a:cubicBezTo>
                    <a:pt x="1234" y="702"/>
                    <a:pt x="1034" y="568"/>
                    <a:pt x="867" y="468"/>
                  </a:cubicBezTo>
                  <a:cubicBezTo>
                    <a:pt x="734" y="368"/>
                    <a:pt x="567" y="268"/>
                    <a:pt x="434" y="201"/>
                  </a:cubicBezTo>
                  <a:cubicBezTo>
                    <a:pt x="300" y="101"/>
                    <a:pt x="167" y="68"/>
                    <a:pt x="34"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2"/>
            <p:cNvSpPr/>
            <p:nvPr/>
          </p:nvSpPr>
          <p:spPr>
            <a:xfrm>
              <a:off x="4964513" y="2242600"/>
              <a:ext cx="148450" cy="229375"/>
            </a:xfrm>
            <a:custGeom>
              <a:avLst/>
              <a:gdLst/>
              <a:ahLst/>
              <a:cxnLst/>
              <a:rect l="l" t="t" r="r" b="b"/>
              <a:pathLst>
                <a:path w="5938" h="9175" extrusionOk="0">
                  <a:moveTo>
                    <a:pt x="34" y="1"/>
                  </a:moveTo>
                  <a:lnTo>
                    <a:pt x="34" y="1"/>
                  </a:lnTo>
                  <a:cubicBezTo>
                    <a:pt x="0" y="34"/>
                    <a:pt x="567" y="368"/>
                    <a:pt x="1368" y="1002"/>
                  </a:cubicBezTo>
                  <a:cubicBezTo>
                    <a:pt x="1801" y="1369"/>
                    <a:pt x="2268" y="1769"/>
                    <a:pt x="2669" y="2202"/>
                  </a:cubicBezTo>
                  <a:cubicBezTo>
                    <a:pt x="3136" y="2736"/>
                    <a:pt x="3603" y="3337"/>
                    <a:pt x="4003" y="3937"/>
                  </a:cubicBezTo>
                  <a:cubicBezTo>
                    <a:pt x="4370" y="4537"/>
                    <a:pt x="4737" y="5205"/>
                    <a:pt x="5004" y="5872"/>
                  </a:cubicBezTo>
                  <a:cubicBezTo>
                    <a:pt x="5237" y="6439"/>
                    <a:pt x="5437" y="6973"/>
                    <a:pt x="5571" y="7573"/>
                  </a:cubicBezTo>
                  <a:cubicBezTo>
                    <a:pt x="5804" y="8540"/>
                    <a:pt x="5871" y="9174"/>
                    <a:pt x="5904" y="9174"/>
                  </a:cubicBezTo>
                  <a:cubicBezTo>
                    <a:pt x="5938" y="9041"/>
                    <a:pt x="5938" y="8874"/>
                    <a:pt x="5904" y="8740"/>
                  </a:cubicBezTo>
                  <a:cubicBezTo>
                    <a:pt x="5904" y="8574"/>
                    <a:pt x="5871" y="8374"/>
                    <a:pt x="5838" y="8207"/>
                  </a:cubicBezTo>
                  <a:cubicBezTo>
                    <a:pt x="5804" y="8007"/>
                    <a:pt x="5771" y="7773"/>
                    <a:pt x="5738" y="7540"/>
                  </a:cubicBezTo>
                  <a:cubicBezTo>
                    <a:pt x="5604" y="6939"/>
                    <a:pt x="5404" y="6339"/>
                    <a:pt x="5204" y="5805"/>
                  </a:cubicBezTo>
                  <a:cubicBezTo>
                    <a:pt x="4904" y="5105"/>
                    <a:pt x="4570" y="4437"/>
                    <a:pt x="4170" y="3804"/>
                  </a:cubicBezTo>
                  <a:cubicBezTo>
                    <a:pt x="3770" y="3203"/>
                    <a:pt x="3303" y="2603"/>
                    <a:pt x="2802" y="2069"/>
                  </a:cubicBezTo>
                  <a:cubicBezTo>
                    <a:pt x="2402" y="1635"/>
                    <a:pt x="1935" y="1235"/>
                    <a:pt x="1468" y="902"/>
                  </a:cubicBezTo>
                  <a:cubicBezTo>
                    <a:pt x="1268" y="701"/>
                    <a:pt x="1068" y="601"/>
                    <a:pt x="901" y="468"/>
                  </a:cubicBezTo>
                  <a:cubicBezTo>
                    <a:pt x="734" y="368"/>
                    <a:pt x="601" y="268"/>
                    <a:pt x="434" y="201"/>
                  </a:cubicBezTo>
                  <a:cubicBezTo>
                    <a:pt x="300" y="134"/>
                    <a:pt x="167" y="68"/>
                    <a:pt x="34"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122"/>
          <p:cNvGrpSpPr/>
          <p:nvPr/>
        </p:nvGrpSpPr>
        <p:grpSpPr>
          <a:xfrm rot="2700000">
            <a:off x="6457973" y="1472937"/>
            <a:ext cx="239712" cy="802896"/>
            <a:chOff x="2906425" y="2133075"/>
            <a:chExt cx="130950" cy="438675"/>
          </a:xfrm>
        </p:grpSpPr>
        <p:sp>
          <p:nvSpPr>
            <p:cNvPr id="3781" name="Google Shape;3781;p122"/>
            <p:cNvSpPr/>
            <p:nvPr/>
          </p:nvSpPr>
          <p:spPr>
            <a:xfrm>
              <a:off x="2907250" y="2250650"/>
              <a:ext cx="128450" cy="321100"/>
            </a:xfrm>
            <a:custGeom>
              <a:avLst/>
              <a:gdLst/>
              <a:ahLst/>
              <a:cxnLst/>
              <a:rect l="l" t="t" r="r" b="b"/>
              <a:pathLst>
                <a:path w="5138" h="12844" extrusionOk="0">
                  <a:moveTo>
                    <a:pt x="0" y="1"/>
                  </a:moveTo>
                  <a:lnTo>
                    <a:pt x="0" y="10575"/>
                  </a:lnTo>
                  <a:cubicBezTo>
                    <a:pt x="0" y="11809"/>
                    <a:pt x="1001" y="12810"/>
                    <a:pt x="2269" y="12843"/>
                  </a:cubicBezTo>
                  <a:lnTo>
                    <a:pt x="2869" y="12843"/>
                  </a:lnTo>
                  <a:cubicBezTo>
                    <a:pt x="4103" y="12843"/>
                    <a:pt x="5137" y="11809"/>
                    <a:pt x="5137" y="10575"/>
                  </a:cubicBezTo>
                  <a:lnTo>
                    <a:pt x="5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2"/>
            <p:cNvSpPr/>
            <p:nvPr/>
          </p:nvSpPr>
          <p:spPr>
            <a:xfrm>
              <a:off x="2907250" y="2133075"/>
              <a:ext cx="128450" cy="117600"/>
            </a:xfrm>
            <a:custGeom>
              <a:avLst/>
              <a:gdLst/>
              <a:ahLst/>
              <a:cxnLst/>
              <a:rect l="l" t="t" r="r" b="b"/>
              <a:pathLst>
                <a:path w="5138" h="4704" extrusionOk="0">
                  <a:moveTo>
                    <a:pt x="2569" y="0"/>
                  </a:moveTo>
                  <a:lnTo>
                    <a:pt x="0" y="4704"/>
                  </a:lnTo>
                  <a:lnTo>
                    <a:pt x="5137" y="4704"/>
                  </a:lnTo>
                  <a:lnTo>
                    <a:pt x="25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2"/>
            <p:cNvSpPr/>
            <p:nvPr/>
          </p:nvSpPr>
          <p:spPr>
            <a:xfrm>
              <a:off x="2945600" y="2133075"/>
              <a:ext cx="50900" cy="59700"/>
            </a:xfrm>
            <a:custGeom>
              <a:avLst/>
              <a:gdLst/>
              <a:ahLst/>
              <a:cxnLst/>
              <a:rect l="l" t="t" r="r" b="b"/>
              <a:pathLst>
                <a:path w="2036" h="2388" extrusionOk="0">
                  <a:moveTo>
                    <a:pt x="1035" y="0"/>
                  </a:moveTo>
                  <a:lnTo>
                    <a:pt x="1" y="1868"/>
                  </a:lnTo>
                  <a:cubicBezTo>
                    <a:pt x="1" y="1868"/>
                    <a:pt x="357" y="2387"/>
                    <a:pt x="960" y="2387"/>
                  </a:cubicBezTo>
                  <a:cubicBezTo>
                    <a:pt x="1261" y="2387"/>
                    <a:pt x="1624" y="2257"/>
                    <a:pt x="2036" y="1868"/>
                  </a:cubicBezTo>
                  <a:lnTo>
                    <a:pt x="10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2"/>
            <p:cNvSpPr/>
            <p:nvPr/>
          </p:nvSpPr>
          <p:spPr>
            <a:xfrm>
              <a:off x="2906425" y="2498875"/>
              <a:ext cx="130950" cy="6475"/>
            </a:xfrm>
            <a:custGeom>
              <a:avLst/>
              <a:gdLst/>
              <a:ahLst/>
              <a:cxnLst/>
              <a:rect l="l" t="t" r="r" b="b"/>
              <a:pathLst>
                <a:path w="5238" h="259" extrusionOk="0">
                  <a:moveTo>
                    <a:pt x="2003" y="0"/>
                  </a:moveTo>
                  <a:cubicBezTo>
                    <a:pt x="1325" y="0"/>
                    <a:pt x="663" y="44"/>
                    <a:pt x="0" y="146"/>
                  </a:cubicBezTo>
                  <a:cubicBezTo>
                    <a:pt x="650" y="221"/>
                    <a:pt x="1301" y="258"/>
                    <a:pt x="1965" y="258"/>
                  </a:cubicBezTo>
                  <a:cubicBezTo>
                    <a:pt x="2187" y="258"/>
                    <a:pt x="2410" y="254"/>
                    <a:pt x="2635" y="246"/>
                  </a:cubicBezTo>
                  <a:cubicBezTo>
                    <a:pt x="2852" y="254"/>
                    <a:pt x="3069" y="258"/>
                    <a:pt x="3286" y="258"/>
                  </a:cubicBezTo>
                  <a:cubicBezTo>
                    <a:pt x="3936" y="258"/>
                    <a:pt x="4587" y="221"/>
                    <a:pt x="5237" y="146"/>
                  </a:cubicBezTo>
                  <a:cubicBezTo>
                    <a:pt x="4575" y="44"/>
                    <a:pt x="3912" y="0"/>
                    <a:pt x="3249" y="0"/>
                  </a:cubicBezTo>
                  <a:cubicBezTo>
                    <a:pt x="3045" y="0"/>
                    <a:pt x="2840" y="4"/>
                    <a:pt x="2635" y="12"/>
                  </a:cubicBezTo>
                  <a:cubicBezTo>
                    <a:pt x="2423" y="4"/>
                    <a:pt x="2212"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2"/>
            <p:cNvSpPr/>
            <p:nvPr/>
          </p:nvSpPr>
          <p:spPr>
            <a:xfrm>
              <a:off x="2908075" y="2479675"/>
              <a:ext cx="127625" cy="5650"/>
            </a:xfrm>
            <a:custGeom>
              <a:avLst/>
              <a:gdLst/>
              <a:ahLst/>
              <a:cxnLst/>
              <a:rect l="l" t="t" r="r" b="b"/>
              <a:pathLst>
                <a:path w="5105" h="226" extrusionOk="0">
                  <a:moveTo>
                    <a:pt x="1891" y="0"/>
                  </a:moveTo>
                  <a:cubicBezTo>
                    <a:pt x="1252" y="0"/>
                    <a:pt x="626" y="38"/>
                    <a:pt x="1" y="113"/>
                  </a:cubicBezTo>
                  <a:cubicBezTo>
                    <a:pt x="626" y="188"/>
                    <a:pt x="1252" y="226"/>
                    <a:pt x="1891" y="226"/>
                  </a:cubicBezTo>
                  <a:cubicBezTo>
                    <a:pt x="2104" y="226"/>
                    <a:pt x="2319" y="221"/>
                    <a:pt x="2536" y="213"/>
                  </a:cubicBezTo>
                  <a:cubicBezTo>
                    <a:pt x="2753" y="221"/>
                    <a:pt x="2967" y="226"/>
                    <a:pt x="3181" y="226"/>
                  </a:cubicBezTo>
                  <a:cubicBezTo>
                    <a:pt x="3822" y="226"/>
                    <a:pt x="4454" y="188"/>
                    <a:pt x="5104" y="113"/>
                  </a:cubicBezTo>
                  <a:cubicBezTo>
                    <a:pt x="4454" y="38"/>
                    <a:pt x="3822" y="0"/>
                    <a:pt x="3181" y="0"/>
                  </a:cubicBezTo>
                  <a:cubicBezTo>
                    <a:pt x="2967" y="0"/>
                    <a:pt x="2753" y="5"/>
                    <a:pt x="2536" y="13"/>
                  </a:cubicBezTo>
                  <a:cubicBezTo>
                    <a:pt x="2319" y="5"/>
                    <a:pt x="2104" y="0"/>
                    <a:pt x="1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2"/>
            <p:cNvSpPr/>
            <p:nvPr/>
          </p:nvSpPr>
          <p:spPr>
            <a:xfrm>
              <a:off x="2942275" y="2253150"/>
              <a:ext cx="5025" cy="228525"/>
            </a:xfrm>
            <a:custGeom>
              <a:avLst/>
              <a:gdLst/>
              <a:ahLst/>
              <a:cxnLst/>
              <a:rect l="l" t="t" r="r" b="b"/>
              <a:pathLst>
                <a:path w="201" h="9141" extrusionOk="0">
                  <a:moveTo>
                    <a:pt x="100" y="1"/>
                  </a:moveTo>
                  <a:cubicBezTo>
                    <a:pt x="34" y="1"/>
                    <a:pt x="0" y="2002"/>
                    <a:pt x="0" y="4537"/>
                  </a:cubicBezTo>
                  <a:cubicBezTo>
                    <a:pt x="0" y="7106"/>
                    <a:pt x="34" y="9141"/>
                    <a:pt x="100" y="9141"/>
                  </a:cubicBezTo>
                  <a:cubicBezTo>
                    <a:pt x="167" y="9141"/>
                    <a:pt x="201" y="7072"/>
                    <a:pt x="201" y="4537"/>
                  </a:cubicBezTo>
                  <a:cubicBezTo>
                    <a:pt x="201" y="2035"/>
                    <a:pt x="167"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2"/>
            <p:cNvSpPr/>
            <p:nvPr/>
          </p:nvSpPr>
          <p:spPr>
            <a:xfrm>
              <a:off x="2993975" y="2253150"/>
              <a:ext cx="5025" cy="228525"/>
            </a:xfrm>
            <a:custGeom>
              <a:avLst/>
              <a:gdLst/>
              <a:ahLst/>
              <a:cxnLst/>
              <a:rect l="l" t="t" r="r" b="b"/>
              <a:pathLst>
                <a:path w="201" h="9141" extrusionOk="0">
                  <a:moveTo>
                    <a:pt x="101" y="1"/>
                  </a:moveTo>
                  <a:cubicBezTo>
                    <a:pt x="34" y="1"/>
                    <a:pt x="1" y="2002"/>
                    <a:pt x="1" y="4537"/>
                  </a:cubicBezTo>
                  <a:cubicBezTo>
                    <a:pt x="1" y="7106"/>
                    <a:pt x="34" y="9141"/>
                    <a:pt x="101" y="9141"/>
                  </a:cubicBezTo>
                  <a:cubicBezTo>
                    <a:pt x="167" y="9141"/>
                    <a:pt x="201" y="7072"/>
                    <a:pt x="201" y="4537"/>
                  </a:cubicBezTo>
                  <a:cubicBezTo>
                    <a:pt x="201" y="2035"/>
                    <a:pt x="167"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8" name="Google Shape;3788;p122"/>
          <p:cNvSpPr txBox="1"/>
          <p:nvPr/>
        </p:nvSpPr>
        <p:spPr>
          <a:xfrm>
            <a:off x="713225" y="4401525"/>
            <a:ext cx="69150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1"/>
                </a:solidFill>
                <a:latin typeface="Montserrat Light"/>
                <a:ea typeface="Montserrat Light"/>
                <a:cs typeface="Montserrat Light"/>
                <a:sym typeface="Montserrat Light"/>
              </a:rPr>
              <a:t> Find more illustrations like these on </a:t>
            </a:r>
            <a:r>
              <a:rPr lang="en" sz="16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Storyset</a:t>
            </a:r>
            <a:endParaRPr sz="1600" b="1">
              <a:solidFill>
                <a:schemeClr val="accent6"/>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70"/>
                                        </p:tgtEl>
                                        <p:attrNameLst>
                                          <p:attrName>style.visibility</p:attrName>
                                        </p:attrNameLst>
                                      </p:cBhvr>
                                      <p:to>
                                        <p:strVal val="visible"/>
                                      </p:to>
                                    </p:set>
                                    <p:anim calcmode="lin" valueType="num">
                                      <p:cBhvr additive="base">
                                        <p:cTn id="7" dur="1000"/>
                                        <p:tgtEl>
                                          <p:spTgt spid="347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788"/>
                                        </p:tgtEl>
                                        <p:attrNameLst>
                                          <p:attrName>style.visibility</p:attrName>
                                        </p:attrNameLst>
                                      </p:cBhvr>
                                      <p:to>
                                        <p:strVal val="visible"/>
                                      </p:to>
                                    </p:set>
                                    <p:anim calcmode="lin" valueType="num">
                                      <p:cBhvr additive="base">
                                        <p:cTn id="10" dur="1000"/>
                                        <p:tgtEl>
                                          <p:spTgt spid="3788"/>
                                        </p:tgtEl>
                                        <p:attrNameLst>
                                          <p:attrName>ppt_y</p:attrName>
                                        </p:attrNameLst>
                                      </p:cBhvr>
                                      <p:tavLst>
                                        <p:tav tm="0">
                                          <p:val>
                                            <p:strVal val="#ppt_y+1"/>
                                          </p:val>
                                        </p:tav>
                                        <p:tav tm="100000">
                                          <p:val>
                                            <p:strVal val="#ppt_y"/>
                                          </p:val>
                                        </p:tav>
                                      </p:tavLst>
                                    </p:anim>
                                  </p:childTnLst>
                                </p:cTn>
                              </p:par>
                              <p:par>
                                <p:cTn id="11" presetID="23" presetClass="entr" presetSubtype="16" fill="hold" nodeType="withEffect">
                                  <p:stCondLst>
                                    <p:cond delay="0"/>
                                  </p:stCondLst>
                                  <p:childTnLst>
                                    <p:set>
                                      <p:cBhvr>
                                        <p:cTn id="12" dur="1" fill="hold">
                                          <p:stCondLst>
                                            <p:cond delay="0"/>
                                          </p:stCondLst>
                                        </p:cTn>
                                        <p:tgtEl>
                                          <p:spTgt spid="3471"/>
                                        </p:tgtEl>
                                        <p:attrNameLst>
                                          <p:attrName>style.visibility</p:attrName>
                                        </p:attrNameLst>
                                      </p:cBhvr>
                                      <p:to>
                                        <p:strVal val="visible"/>
                                      </p:to>
                                    </p:set>
                                    <p:anim calcmode="lin" valueType="num">
                                      <p:cBhvr additive="base">
                                        <p:cTn id="13" dur="1000"/>
                                        <p:tgtEl>
                                          <p:spTgt spid="3471"/>
                                        </p:tgtEl>
                                        <p:attrNameLst>
                                          <p:attrName>ppt_w</p:attrName>
                                        </p:attrNameLst>
                                      </p:cBhvr>
                                      <p:tavLst>
                                        <p:tav tm="0">
                                          <p:val>
                                            <p:strVal val="0"/>
                                          </p:val>
                                        </p:tav>
                                        <p:tav tm="100000">
                                          <p:val>
                                            <p:strVal val="#ppt_w"/>
                                          </p:val>
                                        </p:tav>
                                      </p:tavLst>
                                    </p:anim>
                                    <p:anim calcmode="lin" valueType="num">
                                      <p:cBhvr additive="base">
                                        <p:cTn id="14" dur="1000"/>
                                        <p:tgtEl>
                                          <p:spTgt spid="3471"/>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536"/>
                                        </p:tgtEl>
                                        <p:attrNameLst>
                                          <p:attrName>style.visibility</p:attrName>
                                        </p:attrNameLst>
                                      </p:cBhvr>
                                      <p:to>
                                        <p:strVal val="visible"/>
                                      </p:to>
                                    </p:set>
                                    <p:anim calcmode="lin" valueType="num">
                                      <p:cBhvr additive="base">
                                        <p:cTn id="17" dur="1000"/>
                                        <p:tgtEl>
                                          <p:spTgt spid="3536"/>
                                        </p:tgtEl>
                                        <p:attrNameLst>
                                          <p:attrName>ppt_w</p:attrName>
                                        </p:attrNameLst>
                                      </p:cBhvr>
                                      <p:tavLst>
                                        <p:tav tm="0">
                                          <p:val>
                                            <p:strVal val="0"/>
                                          </p:val>
                                        </p:tav>
                                        <p:tav tm="100000">
                                          <p:val>
                                            <p:strVal val="#ppt_w"/>
                                          </p:val>
                                        </p:tav>
                                      </p:tavLst>
                                    </p:anim>
                                    <p:anim calcmode="lin" valueType="num">
                                      <p:cBhvr additive="base">
                                        <p:cTn id="18" dur="1000"/>
                                        <p:tgtEl>
                                          <p:spTgt spid="353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611"/>
                                        </p:tgtEl>
                                        <p:attrNameLst>
                                          <p:attrName>style.visibility</p:attrName>
                                        </p:attrNameLst>
                                      </p:cBhvr>
                                      <p:to>
                                        <p:strVal val="visible"/>
                                      </p:to>
                                    </p:set>
                                    <p:anim calcmode="lin" valueType="num">
                                      <p:cBhvr additive="base">
                                        <p:cTn id="21" dur="1000"/>
                                        <p:tgtEl>
                                          <p:spTgt spid="3611"/>
                                        </p:tgtEl>
                                        <p:attrNameLst>
                                          <p:attrName>ppt_w</p:attrName>
                                        </p:attrNameLst>
                                      </p:cBhvr>
                                      <p:tavLst>
                                        <p:tav tm="0">
                                          <p:val>
                                            <p:strVal val="0"/>
                                          </p:val>
                                        </p:tav>
                                        <p:tav tm="100000">
                                          <p:val>
                                            <p:strVal val="#ppt_w"/>
                                          </p:val>
                                        </p:tav>
                                      </p:tavLst>
                                    </p:anim>
                                    <p:anim calcmode="lin" valueType="num">
                                      <p:cBhvr additive="base">
                                        <p:cTn id="22" dur="1000"/>
                                        <p:tgtEl>
                                          <p:spTgt spid="3611"/>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667"/>
                                        </p:tgtEl>
                                        <p:attrNameLst>
                                          <p:attrName>style.visibility</p:attrName>
                                        </p:attrNameLst>
                                      </p:cBhvr>
                                      <p:to>
                                        <p:strVal val="visible"/>
                                      </p:to>
                                    </p:set>
                                    <p:anim calcmode="lin" valueType="num">
                                      <p:cBhvr additive="base">
                                        <p:cTn id="25" dur="1000"/>
                                        <p:tgtEl>
                                          <p:spTgt spid="3667"/>
                                        </p:tgtEl>
                                        <p:attrNameLst>
                                          <p:attrName>ppt_w</p:attrName>
                                        </p:attrNameLst>
                                      </p:cBhvr>
                                      <p:tavLst>
                                        <p:tav tm="0">
                                          <p:val>
                                            <p:strVal val="0"/>
                                          </p:val>
                                        </p:tav>
                                        <p:tav tm="100000">
                                          <p:val>
                                            <p:strVal val="#ppt_w"/>
                                          </p:val>
                                        </p:tav>
                                      </p:tavLst>
                                    </p:anim>
                                    <p:anim calcmode="lin" valueType="num">
                                      <p:cBhvr additive="base">
                                        <p:cTn id="26" dur="1000"/>
                                        <p:tgtEl>
                                          <p:spTgt spid="3667"/>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738"/>
                                        </p:tgtEl>
                                        <p:attrNameLst>
                                          <p:attrName>style.visibility</p:attrName>
                                        </p:attrNameLst>
                                      </p:cBhvr>
                                      <p:to>
                                        <p:strVal val="visible"/>
                                      </p:to>
                                    </p:set>
                                    <p:anim calcmode="lin" valueType="num">
                                      <p:cBhvr additive="base">
                                        <p:cTn id="29" dur="1000"/>
                                        <p:tgtEl>
                                          <p:spTgt spid="3738"/>
                                        </p:tgtEl>
                                        <p:attrNameLst>
                                          <p:attrName>ppt_w</p:attrName>
                                        </p:attrNameLst>
                                      </p:cBhvr>
                                      <p:tavLst>
                                        <p:tav tm="0">
                                          <p:val>
                                            <p:strVal val="0"/>
                                          </p:val>
                                        </p:tav>
                                        <p:tav tm="100000">
                                          <p:val>
                                            <p:strVal val="#ppt_w"/>
                                          </p:val>
                                        </p:tav>
                                      </p:tavLst>
                                    </p:anim>
                                    <p:anim calcmode="lin" valueType="num">
                                      <p:cBhvr additive="base">
                                        <p:cTn id="30" dur="1000"/>
                                        <p:tgtEl>
                                          <p:spTgt spid="3738"/>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751"/>
                                        </p:tgtEl>
                                        <p:attrNameLst>
                                          <p:attrName>style.visibility</p:attrName>
                                        </p:attrNameLst>
                                      </p:cBhvr>
                                      <p:to>
                                        <p:strVal val="visible"/>
                                      </p:to>
                                    </p:set>
                                    <p:anim calcmode="lin" valueType="num">
                                      <p:cBhvr additive="base">
                                        <p:cTn id="33" dur="1000"/>
                                        <p:tgtEl>
                                          <p:spTgt spid="3751"/>
                                        </p:tgtEl>
                                        <p:attrNameLst>
                                          <p:attrName>ppt_w</p:attrName>
                                        </p:attrNameLst>
                                      </p:cBhvr>
                                      <p:tavLst>
                                        <p:tav tm="0">
                                          <p:val>
                                            <p:strVal val="0"/>
                                          </p:val>
                                        </p:tav>
                                        <p:tav tm="100000">
                                          <p:val>
                                            <p:strVal val="#ppt_w"/>
                                          </p:val>
                                        </p:tav>
                                      </p:tavLst>
                                    </p:anim>
                                    <p:anim calcmode="lin" valueType="num">
                                      <p:cBhvr additive="base">
                                        <p:cTn id="34" dur="1000"/>
                                        <p:tgtEl>
                                          <p:spTgt spid="3751"/>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3756"/>
                                        </p:tgtEl>
                                        <p:attrNameLst>
                                          <p:attrName>style.visibility</p:attrName>
                                        </p:attrNameLst>
                                      </p:cBhvr>
                                      <p:to>
                                        <p:strVal val="visible"/>
                                      </p:to>
                                    </p:set>
                                    <p:anim calcmode="lin" valueType="num">
                                      <p:cBhvr additive="base">
                                        <p:cTn id="37" dur="1000"/>
                                        <p:tgtEl>
                                          <p:spTgt spid="3756"/>
                                        </p:tgtEl>
                                        <p:attrNameLst>
                                          <p:attrName>ppt_w</p:attrName>
                                        </p:attrNameLst>
                                      </p:cBhvr>
                                      <p:tavLst>
                                        <p:tav tm="0">
                                          <p:val>
                                            <p:strVal val="0"/>
                                          </p:val>
                                        </p:tav>
                                        <p:tav tm="100000">
                                          <p:val>
                                            <p:strVal val="#ppt_w"/>
                                          </p:val>
                                        </p:tav>
                                      </p:tavLst>
                                    </p:anim>
                                    <p:anim calcmode="lin" valueType="num">
                                      <p:cBhvr additive="base">
                                        <p:cTn id="38" dur="1000"/>
                                        <p:tgtEl>
                                          <p:spTgt spid="3756"/>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3760"/>
                                        </p:tgtEl>
                                        <p:attrNameLst>
                                          <p:attrName>style.visibility</p:attrName>
                                        </p:attrNameLst>
                                      </p:cBhvr>
                                      <p:to>
                                        <p:strVal val="visible"/>
                                      </p:to>
                                    </p:set>
                                    <p:anim calcmode="lin" valueType="num">
                                      <p:cBhvr additive="base">
                                        <p:cTn id="41" dur="1000"/>
                                        <p:tgtEl>
                                          <p:spTgt spid="3760"/>
                                        </p:tgtEl>
                                        <p:attrNameLst>
                                          <p:attrName>ppt_w</p:attrName>
                                        </p:attrNameLst>
                                      </p:cBhvr>
                                      <p:tavLst>
                                        <p:tav tm="0">
                                          <p:val>
                                            <p:strVal val="0"/>
                                          </p:val>
                                        </p:tav>
                                        <p:tav tm="100000">
                                          <p:val>
                                            <p:strVal val="#ppt_w"/>
                                          </p:val>
                                        </p:tav>
                                      </p:tavLst>
                                    </p:anim>
                                    <p:anim calcmode="lin" valueType="num">
                                      <p:cBhvr additive="base">
                                        <p:cTn id="42" dur="1000"/>
                                        <p:tgtEl>
                                          <p:spTgt spid="3760"/>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3780"/>
                                        </p:tgtEl>
                                        <p:attrNameLst>
                                          <p:attrName>style.visibility</p:attrName>
                                        </p:attrNameLst>
                                      </p:cBhvr>
                                      <p:to>
                                        <p:strVal val="visible"/>
                                      </p:to>
                                    </p:set>
                                    <p:anim calcmode="lin" valueType="num">
                                      <p:cBhvr additive="base">
                                        <p:cTn id="45" dur="1000"/>
                                        <p:tgtEl>
                                          <p:spTgt spid="3780"/>
                                        </p:tgtEl>
                                        <p:attrNameLst>
                                          <p:attrName>ppt_w</p:attrName>
                                        </p:attrNameLst>
                                      </p:cBhvr>
                                      <p:tavLst>
                                        <p:tav tm="0">
                                          <p:val>
                                            <p:strVal val="0"/>
                                          </p:val>
                                        </p:tav>
                                        <p:tav tm="100000">
                                          <p:val>
                                            <p:strVal val="#ppt_w"/>
                                          </p:val>
                                        </p:tav>
                                      </p:tavLst>
                                    </p:anim>
                                    <p:anim calcmode="lin" valueType="num">
                                      <p:cBhvr additive="base">
                                        <p:cTn id="46" dur="1000"/>
                                        <p:tgtEl>
                                          <p:spTgt spid="3780"/>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3767"/>
                                        </p:tgtEl>
                                        <p:attrNameLst>
                                          <p:attrName>style.visibility</p:attrName>
                                        </p:attrNameLst>
                                      </p:cBhvr>
                                      <p:to>
                                        <p:strVal val="visible"/>
                                      </p:to>
                                    </p:set>
                                    <p:anim calcmode="lin" valueType="num">
                                      <p:cBhvr additive="base">
                                        <p:cTn id="49" dur="1000"/>
                                        <p:tgtEl>
                                          <p:spTgt spid="3767"/>
                                        </p:tgtEl>
                                        <p:attrNameLst>
                                          <p:attrName>ppt_w</p:attrName>
                                        </p:attrNameLst>
                                      </p:cBhvr>
                                      <p:tavLst>
                                        <p:tav tm="0">
                                          <p:val>
                                            <p:strVal val="0"/>
                                          </p:val>
                                        </p:tav>
                                        <p:tav tm="100000">
                                          <p:val>
                                            <p:strVal val="#ppt_w"/>
                                          </p:val>
                                        </p:tav>
                                      </p:tavLst>
                                    </p:anim>
                                    <p:anim calcmode="lin" valueType="num">
                                      <p:cBhvr additive="base">
                                        <p:cTn id="50" dur="1000"/>
                                        <p:tgtEl>
                                          <p:spTgt spid="376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2"/>
        <p:cNvGrpSpPr/>
        <p:nvPr/>
      </p:nvGrpSpPr>
      <p:grpSpPr>
        <a:xfrm>
          <a:off x="0" y="0"/>
          <a:ext cx="0" cy="0"/>
          <a:chOff x="0" y="0"/>
          <a:chExt cx="0" cy="0"/>
        </a:xfrm>
      </p:grpSpPr>
      <p:sp>
        <p:nvSpPr>
          <p:cNvPr id="3793" name="Google Shape;3793;p12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PREMIUM icons</a:t>
            </a:r>
            <a:endParaRPr/>
          </a:p>
        </p:txBody>
      </p:sp>
      <p:grpSp>
        <p:nvGrpSpPr>
          <p:cNvPr id="3794" name="Google Shape;3794;p123"/>
          <p:cNvGrpSpPr/>
          <p:nvPr/>
        </p:nvGrpSpPr>
        <p:grpSpPr>
          <a:xfrm>
            <a:off x="1685934" y="1566090"/>
            <a:ext cx="623694" cy="623694"/>
            <a:chOff x="1190625" y="238125"/>
            <a:chExt cx="5219200" cy="5219200"/>
          </a:xfrm>
        </p:grpSpPr>
        <p:sp>
          <p:nvSpPr>
            <p:cNvPr id="3795" name="Google Shape;3795;p123"/>
            <p:cNvSpPr/>
            <p:nvPr/>
          </p:nvSpPr>
          <p:spPr>
            <a:xfrm>
              <a:off x="2282575" y="238125"/>
              <a:ext cx="1069950" cy="349050"/>
            </a:xfrm>
            <a:custGeom>
              <a:avLst/>
              <a:gdLst/>
              <a:ahLst/>
              <a:cxnLst/>
              <a:rect l="l" t="t" r="r" b="b"/>
              <a:pathLst>
                <a:path w="42798" h="13962" extrusionOk="0">
                  <a:moveTo>
                    <a:pt x="0" y="0"/>
                  </a:moveTo>
                  <a:cubicBezTo>
                    <a:pt x="848" y="2153"/>
                    <a:pt x="1305" y="4534"/>
                    <a:pt x="1305" y="6981"/>
                  </a:cubicBezTo>
                  <a:cubicBezTo>
                    <a:pt x="1305" y="10830"/>
                    <a:pt x="4436" y="13961"/>
                    <a:pt x="8285" y="13961"/>
                  </a:cubicBezTo>
                  <a:lnTo>
                    <a:pt x="34512" y="13961"/>
                  </a:lnTo>
                  <a:cubicBezTo>
                    <a:pt x="38361" y="13961"/>
                    <a:pt x="41492" y="10830"/>
                    <a:pt x="41492" y="6981"/>
                  </a:cubicBezTo>
                  <a:cubicBezTo>
                    <a:pt x="41492" y="4534"/>
                    <a:pt x="41949" y="2153"/>
                    <a:pt x="4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3"/>
            <p:cNvSpPr/>
            <p:nvPr/>
          </p:nvSpPr>
          <p:spPr>
            <a:xfrm>
              <a:off x="1190625" y="238125"/>
              <a:ext cx="3253850" cy="5219200"/>
            </a:xfrm>
            <a:custGeom>
              <a:avLst/>
              <a:gdLst/>
              <a:ahLst/>
              <a:cxnLst/>
              <a:rect l="l" t="t" r="r" b="b"/>
              <a:pathLst>
                <a:path w="130154" h="208768" extrusionOk="0">
                  <a:moveTo>
                    <a:pt x="91270" y="170341"/>
                  </a:moveTo>
                  <a:cubicBezTo>
                    <a:pt x="94663" y="170341"/>
                    <a:pt x="97403" y="173081"/>
                    <a:pt x="97403" y="176441"/>
                  </a:cubicBezTo>
                  <a:cubicBezTo>
                    <a:pt x="97403" y="179833"/>
                    <a:pt x="94663" y="182573"/>
                    <a:pt x="91270" y="182573"/>
                  </a:cubicBezTo>
                  <a:lnTo>
                    <a:pt x="38883" y="182573"/>
                  </a:lnTo>
                  <a:cubicBezTo>
                    <a:pt x="35490" y="182573"/>
                    <a:pt x="32750" y="179833"/>
                    <a:pt x="32750" y="176441"/>
                  </a:cubicBezTo>
                  <a:cubicBezTo>
                    <a:pt x="32750" y="173081"/>
                    <a:pt x="35490" y="170341"/>
                    <a:pt x="38883" y="170341"/>
                  </a:cubicBezTo>
                  <a:close/>
                  <a:moveTo>
                    <a:pt x="25770" y="0"/>
                  </a:moveTo>
                  <a:cubicBezTo>
                    <a:pt x="11711" y="0"/>
                    <a:pt x="0" y="11384"/>
                    <a:pt x="0" y="25770"/>
                  </a:cubicBezTo>
                  <a:lnTo>
                    <a:pt x="0" y="182997"/>
                  </a:lnTo>
                  <a:cubicBezTo>
                    <a:pt x="0" y="197448"/>
                    <a:pt x="11776" y="208767"/>
                    <a:pt x="25770" y="208767"/>
                  </a:cubicBezTo>
                  <a:lnTo>
                    <a:pt x="104384" y="208767"/>
                  </a:lnTo>
                  <a:cubicBezTo>
                    <a:pt x="118443" y="208767"/>
                    <a:pt x="130153" y="197383"/>
                    <a:pt x="130153" y="182997"/>
                  </a:cubicBezTo>
                  <a:lnTo>
                    <a:pt x="130153" y="113974"/>
                  </a:lnTo>
                  <a:lnTo>
                    <a:pt x="103960" y="106373"/>
                  </a:lnTo>
                  <a:lnTo>
                    <a:pt x="103960" y="131034"/>
                  </a:lnTo>
                  <a:cubicBezTo>
                    <a:pt x="103960" y="141635"/>
                    <a:pt x="95315" y="150247"/>
                    <a:pt x="84746" y="150247"/>
                  </a:cubicBezTo>
                  <a:cubicBezTo>
                    <a:pt x="74145" y="150247"/>
                    <a:pt x="65501" y="141635"/>
                    <a:pt x="65501" y="131034"/>
                  </a:cubicBezTo>
                  <a:lnTo>
                    <a:pt x="65501" y="97827"/>
                  </a:lnTo>
                  <a:lnTo>
                    <a:pt x="58520" y="97827"/>
                  </a:lnTo>
                  <a:cubicBezTo>
                    <a:pt x="47919" y="97827"/>
                    <a:pt x="39307" y="89215"/>
                    <a:pt x="39307" y="78614"/>
                  </a:cubicBezTo>
                  <a:cubicBezTo>
                    <a:pt x="39307" y="68012"/>
                    <a:pt x="47919" y="59401"/>
                    <a:pt x="58520" y="59401"/>
                  </a:cubicBezTo>
                  <a:lnTo>
                    <a:pt x="65501" y="59401"/>
                  </a:lnTo>
                  <a:lnTo>
                    <a:pt x="65501" y="58977"/>
                  </a:lnTo>
                  <a:cubicBezTo>
                    <a:pt x="65501" y="55584"/>
                    <a:pt x="68241" y="52844"/>
                    <a:pt x="71633" y="52844"/>
                  </a:cubicBezTo>
                  <a:lnTo>
                    <a:pt x="96979" y="52844"/>
                  </a:lnTo>
                  <a:lnTo>
                    <a:pt x="130153" y="43254"/>
                  </a:lnTo>
                  <a:lnTo>
                    <a:pt x="130153" y="25770"/>
                  </a:lnTo>
                  <a:cubicBezTo>
                    <a:pt x="130153" y="11319"/>
                    <a:pt x="118377" y="0"/>
                    <a:pt x="104384" y="0"/>
                  </a:cubicBezTo>
                  <a:cubicBezTo>
                    <a:pt x="100534" y="0"/>
                    <a:pt x="97403" y="3132"/>
                    <a:pt x="97403" y="6981"/>
                  </a:cubicBezTo>
                  <a:cubicBezTo>
                    <a:pt x="97403" y="17582"/>
                    <a:pt x="88791" y="26194"/>
                    <a:pt x="78190" y="26194"/>
                  </a:cubicBezTo>
                  <a:lnTo>
                    <a:pt x="51963" y="26194"/>
                  </a:lnTo>
                  <a:cubicBezTo>
                    <a:pt x="41362" y="26194"/>
                    <a:pt x="32750" y="17582"/>
                    <a:pt x="32750" y="6981"/>
                  </a:cubicBezTo>
                  <a:cubicBezTo>
                    <a:pt x="32750" y="3132"/>
                    <a:pt x="29619"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3"/>
            <p:cNvSpPr/>
            <p:nvPr/>
          </p:nvSpPr>
          <p:spPr>
            <a:xfrm>
              <a:off x="2479100" y="2028950"/>
              <a:ext cx="349050" cy="349050"/>
            </a:xfrm>
            <a:custGeom>
              <a:avLst/>
              <a:gdLst/>
              <a:ahLst/>
              <a:cxnLst/>
              <a:rect l="l" t="t" r="r" b="b"/>
              <a:pathLst>
                <a:path w="13962" h="13962" extrusionOk="0">
                  <a:moveTo>
                    <a:pt x="6981" y="0"/>
                  </a:moveTo>
                  <a:cubicBezTo>
                    <a:pt x="3132" y="0"/>
                    <a:pt x="0" y="3132"/>
                    <a:pt x="0" y="6981"/>
                  </a:cubicBezTo>
                  <a:cubicBezTo>
                    <a:pt x="0" y="10830"/>
                    <a:pt x="3132" y="13962"/>
                    <a:pt x="6981" y="13962"/>
                  </a:cubicBezTo>
                  <a:lnTo>
                    <a:pt x="13962" y="13962"/>
                  </a:lnTo>
                  <a:lnTo>
                    <a:pt x="13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3"/>
            <p:cNvSpPr/>
            <p:nvPr/>
          </p:nvSpPr>
          <p:spPr>
            <a:xfrm>
              <a:off x="3133950" y="2847700"/>
              <a:ext cx="349875" cy="840800"/>
            </a:xfrm>
            <a:custGeom>
              <a:avLst/>
              <a:gdLst/>
              <a:ahLst/>
              <a:cxnLst/>
              <a:rect l="l" t="t" r="r" b="b"/>
              <a:pathLst>
                <a:path w="13995" h="33632" extrusionOk="0">
                  <a:moveTo>
                    <a:pt x="0" y="1"/>
                  </a:moveTo>
                  <a:lnTo>
                    <a:pt x="0" y="26651"/>
                  </a:lnTo>
                  <a:cubicBezTo>
                    <a:pt x="0" y="30500"/>
                    <a:pt x="3132" y="33632"/>
                    <a:pt x="7013" y="33632"/>
                  </a:cubicBezTo>
                  <a:cubicBezTo>
                    <a:pt x="10863" y="33632"/>
                    <a:pt x="13994" y="30500"/>
                    <a:pt x="13994" y="26651"/>
                  </a:cubicBezTo>
                  <a:lnTo>
                    <a:pt x="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3"/>
            <p:cNvSpPr/>
            <p:nvPr/>
          </p:nvSpPr>
          <p:spPr>
            <a:xfrm>
              <a:off x="3133950" y="1865025"/>
              <a:ext cx="349875" cy="676900"/>
            </a:xfrm>
            <a:custGeom>
              <a:avLst/>
              <a:gdLst/>
              <a:ahLst/>
              <a:cxnLst/>
              <a:rect l="l" t="t" r="r" b="b"/>
              <a:pathLst>
                <a:path w="13995" h="27076" extrusionOk="0">
                  <a:moveTo>
                    <a:pt x="0" y="1"/>
                  </a:moveTo>
                  <a:lnTo>
                    <a:pt x="0" y="27075"/>
                  </a:lnTo>
                  <a:lnTo>
                    <a:pt x="13994" y="27075"/>
                  </a:lnTo>
                  <a:lnTo>
                    <a:pt x="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3"/>
            <p:cNvSpPr/>
            <p:nvPr/>
          </p:nvSpPr>
          <p:spPr>
            <a:xfrm>
              <a:off x="3789600" y="1472775"/>
              <a:ext cx="1003900" cy="1461400"/>
            </a:xfrm>
            <a:custGeom>
              <a:avLst/>
              <a:gdLst/>
              <a:ahLst/>
              <a:cxnLst/>
              <a:rect l="l" t="t" r="r" b="b"/>
              <a:pathLst>
                <a:path w="40156" h="58456" extrusionOk="0">
                  <a:moveTo>
                    <a:pt x="40156" y="0"/>
                  </a:moveTo>
                  <a:cubicBezTo>
                    <a:pt x="36339" y="2871"/>
                    <a:pt x="32001" y="5057"/>
                    <a:pt x="27336" y="6361"/>
                  </a:cubicBezTo>
                  <a:lnTo>
                    <a:pt x="1" y="14190"/>
                  </a:lnTo>
                  <a:lnTo>
                    <a:pt x="1" y="44266"/>
                  </a:lnTo>
                  <a:lnTo>
                    <a:pt x="27336" y="52094"/>
                  </a:lnTo>
                  <a:cubicBezTo>
                    <a:pt x="32001" y="53399"/>
                    <a:pt x="36339" y="55585"/>
                    <a:pt x="40156" y="58455"/>
                  </a:cubicBezTo>
                  <a:lnTo>
                    <a:pt x="40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3"/>
            <p:cNvSpPr/>
            <p:nvPr/>
          </p:nvSpPr>
          <p:spPr>
            <a:xfrm>
              <a:off x="5927825" y="1723125"/>
              <a:ext cx="482000" cy="960675"/>
            </a:xfrm>
            <a:custGeom>
              <a:avLst/>
              <a:gdLst/>
              <a:ahLst/>
              <a:cxnLst/>
              <a:rect l="l" t="t" r="r" b="b"/>
              <a:pathLst>
                <a:path w="19280" h="38427" extrusionOk="0">
                  <a:moveTo>
                    <a:pt x="1" y="1"/>
                  </a:moveTo>
                  <a:lnTo>
                    <a:pt x="1" y="38427"/>
                  </a:lnTo>
                  <a:lnTo>
                    <a:pt x="66" y="38427"/>
                  </a:lnTo>
                  <a:cubicBezTo>
                    <a:pt x="10667" y="38427"/>
                    <a:pt x="19279" y="29815"/>
                    <a:pt x="19279" y="19214"/>
                  </a:cubicBezTo>
                  <a:cubicBezTo>
                    <a:pt x="19279" y="8612"/>
                    <a:pt x="10667"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3"/>
            <p:cNvSpPr/>
            <p:nvPr/>
          </p:nvSpPr>
          <p:spPr>
            <a:xfrm>
              <a:off x="5099300" y="718450"/>
              <a:ext cx="522750" cy="2806150"/>
            </a:xfrm>
            <a:custGeom>
              <a:avLst/>
              <a:gdLst/>
              <a:ahLst/>
              <a:cxnLst/>
              <a:rect l="l" t="t" r="r" b="b"/>
              <a:pathLst>
                <a:path w="20910" h="112246" extrusionOk="0">
                  <a:moveTo>
                    <a:pt x="10471" y="0"/>
                  </a:moveTo>
                  <a:cubicBezTo>
                    <a:pt x="4697" y="0"/>
                    <a:pt x="0" y="4697"/>
                    <a:pt x="0" y="10471"/>
                  </a:cubicBezTo>
                  <a:lnTo>
                    <a:pt x="0" y="101774"/>
                  </a:lnTo>
                  <a:cubicBezTo>
                    <a:pt x="0" y="107678"/>
                    <a:pt x="4828" y="112245"/>
                    <a:pt x="10471" y="112245"/>
                  </a:cubicBezTo>
                  <a:cubicBezTo>
                    <a:pt x="16245" y="112245"/>
                    <a:pt x="20909" y="107548"/>
                    <a:pt x="20909" y="101774"/>
                  </a:cubicBezTo>
                  <a:lnTo>
                    <a:pt x="20909" y="10471"/>
                  </a:lnTo>
                  <a:cubicBezTo>
                    <a:pt x="20909" y="4567"/>
                    <a:pt x="16114" y="0"/>
                    <a:pt x="10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123"/>
          <p:cNvGrpSpPr/>
          <p:nvPr/>
        </p:nvGrpSpPr>
        <p:grpSpPr>
          <a:xfrm>
            <a:off x="6834384" y="1541403"/>
            <a:ext cx="623694" cy="623694"/>
            <a:chOff x="1190625" y="238125"/>
            <a:chExt cx="5219200" cy="5219200"/>
          </a:xfrm>
        </p:grpSpPr>
        <p:sp>
          <p:nvSpPr>
            <p:cNvPr id="3804" name="Google Shape;3804;p123"/>
            <p:cNvSpPr/>
            <p:nvPr/>
          </p:nvSpPr>
          <p:spPr>
            <a:xfrm>
              <a:off x="1845450" y="892950"/>
              <a:ext cx="4564375" cy="4564375"/>
            </a:xfrm>
            <a:custGeom>
              <a:avLst/>
              <a:gdLst/>
              <a:ahLst/>
              <a:cxnLst/>
              <a:rect l="l" t="t" r="r" b="b"/>
              <a:pathLst>
                <a:path w="182575" h="182575" extrusionOk="0">
                  <a:moveTo>
                    <a:pt x="156380" y="1"/>
                  </a:moveTo>
                  <a:lnTo>
                    <a:pt x="156380" y="138015"/>
                  </a:lnTo>
                  <a:cubicBezTo>
                    <a:pt x="156380" y="148128"/>
                    <a:pt x="148128" y="156380"/>
                    <a:pt x="138015" y="156380"/>
                  </a:cubicBezTo>
                  <a:lnTo>
                    <a:pt x="1" y="156380"/>
                  </a:lnTo>
                  <a:lnTo>
                    <a:pt x="1" y="176474"/>
                  </a:lnTo>
                  <a:cubicBezTo>
                    <a:pt x="1" y="179834"/>
                    <a:pt x="2741" y="182574"/>
                    <a:pt x="6133" y="182574"/>
                  </a:cubicBezTo>
                  <a:lnTo>
                    <a:pt x="176474" y="182574"/>
                  </a:lnTo>
                  <a:cubicBezTo>
                    <a:pt x="179834" y="182574"/>
                    <a:pt x="182574" y="179834"/>
                    <a:pt x="182574" y="176474"/>
                  </a:cubicBezTo>
                  <a:lnTo>
                    <a:pt x="182574" y="6133"/>
                  </a:lnTo>
                  <a:cubicBezTo>
                    <a:pt x="182574" y="2741"/>
                    <a:pt x="179834" y="1"/>
                    <a:pt x="176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3"/>
            <p:cNvSpPr/>
            <p:nvPr/>
          </p:nvSpPr>
          <p:spPr>
            <a:xfrm>
              <a:off x="1190625" y="238125"/>
              <a:ext cx="4258525" cy="4258525"/>
            </a:xfrm>
            <a:custGeom>
              <a:avLst/>
              <a:gdLst/>
              <a:ahLst/>
              <a:cxnLst/>
              <a:rect l="l" t="t" r="r" b="b"/>
              <a:pathLst>
                <a:path w="170341" h="170341" extrusionOk="0">
                  <a:moveTo>
                    <a:pt x="137591" y="26650"/>
                  </a:moveTo>
                  <a:cubicBezTo>
                    <a:pt x="140950" y="26650"/>
                    <a:pt x="143691" y="29390"/>
                    <a:pt x="143691" y="32750"/>
                  </a:cubicBezTo>
                  <a:cubicBezTo>
                    <a:pt x="143691" y="36143"/>
                    <a:pt x="140950" y="38883"/>
                    <a:pt x="137591" y="38883"/>
                  </a:cubicBezTo>
                  <a:lnTo>
                    <a:pt x="111364" y="38883"/>
                  </a:lnTo>
                  <a:cubicBezTo>
                    <a:pt x="108004" y="38883"/>
                    <a:pt x="105264" y="36143"/>
                    <a:pt x="105264" y="32750"/>
                  </a:cubicBezTo>
                  <a:cubicBezTo>
                    <a:pt x="105264" y="29390"/>
                    <a:pt x="108004" y="26650"/>
                    <a:pt x="111364" y="26650"/>
                  </a:cubicBezTo>
                  <a:close/>
                  <a:moveTo>
                    <a:pt x="137591" y="52844"/>
                  </a:moveTo>
                  <a:cubicBezTo>
                    <a:pt x="140950" y="52844"/>
                    <a:pt x="143691" y="55584"/>
                    <a:pt x="143691" y="58944"/>
                  </a:cubicBezTo>
                  <a:cubicBezTo>
                    <a:pt x="143691" y="62337"/>
                    <a:pt x="140950" y="65077"/>
                    <a:pt x="137591" y="65077"/>
                  </a:cubicBezTo>
                  <a:lnTo>
                    <a:pt x="111364" y="65077"/>
                  </a:lnTo>
                  <a:cubicBezTo>
                    <a:pt x="108004" y="65077"/>
                    <a:pt x="105264" y="62337"/>
                    <a:pt x="105264" y="58944"/>
                  </a:cubicBezTo>
                  <a:cubicBezTo>
                    <a:pt x="105264" y="55584"/>
                    <a:pt x="108004" y="52844"/>
                    <a:pt x="111364" y="52844"/>
                  </a:cubicBezTo>
                  <a:close/>
                  <a:moveTo>
                    <a:pt x="32750" y="79038"/>
                  </a:moveTo>
                  <a:cubicBezTo>
                    <a:pt x="36110" y="79038"/>
                    <a:pt x="38883" y="81778"/>
                    <a:pt x="38883" y="85170"/>
                  </a:cubicBezTo>
                  <a:cubicBezTo>
                    <a:pt x="38883" y="88530"/>
                    <a:pt x="36110" y="91270"/>
                    <a:pt x="32750" y="91270"/>
                  </a:cubicBezTo>
                  <a:cubicBezTo>
                    <a:pt x="29391" y="91270"/>
                    <a:pt x="26650" y="88530"/>
                    <a:pt x="26650" y="85170"/>
                  </a:cubicBezTo>
                  <a:cubicBezTo>
                    <a:pt x="26650" y="81778"/>
                    <a:pt x="29391" y="79038"/>
                    <a:pt x="32750" y="79038"/>
                  </a:cubicBezTo>
                  <a:close/>
                  <a:moveTo>
                    <a:pt x="32750" y="52844"/>
                  </a:moveTo>
                  <a:cubicBezTo>
                    <a:pt x="50202" y="52844"/>
                    <a:pt x="65077" y="66903"/>
                    <a:pt x="65077" y="85170"/>
                  </a:cubicBezTo>
                  <a:cubicBezTo>
                    <a:pt x="65077" y="88530"/>
                    <a:pt x="62337" y="91270"/>
                    <a:pt x="58977" y="91270"/>
                  </a:cubicBezTo>
                  <a:cubicBezTo>
                    <a:pt x="55584" y="91270"/>
                    <a:pt x="52844" y="88530"/>
                    <a:pt x="52844" y="85170"/>
                  </a:cubicBezTo>
                  <a:cubicBezTo>
                    <a:pt x="52844" y="73786"/>
                    <a:pt x="43580" y="65077"/>
                    <a:pt x="32750" y="65077"/>
                  </a:cubicBezTo>
                  <a:cubicBezTo>
                    <a:pt x="29391" y="65077"/>
                    <a:pt x="26650" y="62337"/>
                    <a:pt x="26650" y="58977"/>
                  </a:cubicBezTo>
                  <a:cubicBezTo>
                    <a:pt x="26650" y="55584"/>
                    <a:pt x="29391" y="52844"/>
                    <a:pt x="32750" y="52844"/>
                  </a:cubicBezTo>
                  <a:close/>
                  <a:moveTo>
                    <a:pt x="32750" y="26650"/>
                  </a:moveTo>
                  <a:cubicBezTo>
                    <a:pt x="65011" y="26650"/>
                    <a:pt x="91270" y="52877"/>
                    <a:pt x="91270" y="85170"/>
                  </a:cubicBezTo>
                  <a:cubicBezTo>
                    <a:pt x="91270" y="88530"/>
                    <a:pt x="88530" y="91270"/>
                    <a:pt x="85170" y="91270"/>
                  </a:cubicBezTo>
                  <a:cubicBezTo>
                    <a:pt x="81778" y="91270"/>
                    <a:pt x="79038" y="88530"/>
                    <a:pt x="79038" y="85170"/>
                  </a:cubicBezTo>
                  <a:cubicBezTo>
                    <a:pt x="79038" y="59629"/>
                    <a:pt x="58292" y="38883"/>
                    <a:pt x="32750" y="38883"/>
                  </a:cubicBezTo>
                  <a:cubicBezTo>
                    <a:pt x="29391" y="38883"/>
                    <a:pt x="26650" y="36143"/>
                    <a:pt x="26650" y="32750"/>
                  </a:cubicBezTo>
                  <a:cubicBezTo>
                    <a:pt x="26650" y="29390"/>
                    <a:pt x="29391" y="26650"/>
                    <a:pt x="32750" y="26650"/>
                  </a:cubicBezTo>
                  <a:close/>
                  <a:moveTo>
                    <a:pt x="137591" y="79038"/>
                  </a:moveTo>
                  <a:cubicBezTo>
                    <a:pt x="140950" y="79038"/>
                    <a:pt x="143691" y="81778"/>
                    <a:pt x="143691" y="85170"/>
                  </a:cubicBezTo>
                  <a:cubicBezTo>
                    <a:pt x="143691" y="88530"/>
                    <a:pt x="140950" y="91270"/>
                    <a:pt x="137591" y="91270"/>
                  </a:cubicBezTo>
                  <a:lnTo>
                    <a:pt x="111364" y="91270"/>
                  </a:lnTo>
                  <a:cubicBezTo>
                    <a:pt x="108004" y="91270"/>
                    <a:pt x="105264" y="88530"/>
                    <a:pt x="105264" y="85170"/>
                  </a:cubicBezTo>
                  <a:cubicBezTo>
                    <a:pt x="105264" y="81778"/>
                    <a:pt x="108004" y="79038"/>
                    <a:pt x="111364" y="79038"/>
                  </a:cubicBezTo>
                  <a:close/>
                  <a:moveTo>
                    <a:pt x="137591" y="105264"/>
                  </a:moveTo>
                  <a:cubicBezTo>
                    <a:pt x="140950" y="105264"/>
                    <a:pt x="143691" y="108004"/>
                    <a:pt x="143691" y="111364"/>
                  </a:cubicBezTo>
                  <a:cubicBezTo>
                    <a:pt x="143691" y="114757"/>
                    <a:pt x="140950" y="117497"/>
                    <a:pt x="137591" y="117497"/>
                  </a:cubicBezTo>
                  <a:lnTo>
                    <a:pt x="32750" y="117497"/>
                  </a:lnTo>
                  <a:cubicBezTo>
                    <a:pt x="29391" y="117497"/>
                    <a:pt x="26650" y="114757"/>
                    <a:pt x="26650" y="111364"/>
                  </a:cubicBezTo>
                  <a:cubicBezTo>
                    <a:pt x="26650" y="108004"/>
                    <a:pt x="29391" y="105264"/>
                    <a:pt x="32750" y="105264"/>
                  </a:cubicBezTo>
                  <a:close/>
                  <a:moveTo>
                    <a:pt x="111364" y="131458"/>
                  </a:moveTo>
                  <a:cubicBezTo>
                    <a:pt x="114757" y="131458"/>
                    <a:pt x="117497" y="134198"/>
                    <a:pt x="117497" y="137591"/>
                  </a:cubicBezTo>
                  <a:cubicBezTo>
                    <a:pt x="117497" y="140950"/>
                    <a:pt x="114757" y="143691"/>
                    <a:pt x="111364" y="143691"/>
                  </a:cubicBezTo>
                  <a:lnTo>
                    <a:pt x="32750" y="143691"/>
                  </a:lnTo>
                  <a:cubicBezTo>
                    <a:pt x="29391" y="143691"/>
                    <a:pt x="26650" y="140950"/>
                    <a:pt x="26650" y="137591"/>
                  </a:cubicBezTo>
                  <a:cubicBezTo>
                    <a:pt x="26650" y="134198"/>
                    <a:pt x="29391" y="131458"/>
                    <a:pt x="32750" y="131458"/>
                  </a:cubicBezTo>
                  <a:close/>
                  <a:moveTo>
                    <a:pt x="6133" y="0"/>
                  </a:moveTo>
                  <a:cubicBezTo>
                    <a:pt x="2740" y="0"/>
                    <a:pt x="0" y="2740"/>
                    <a:pt x="0" y="6133"/>
                  </a:cubicBezTo>
                  <a:lnTo>
                    <a:pt x="0" y="164208"/>
                  </a:lnTo>
                  <a:cubicBezTo>
                    <a:pt x="0" y="167601"/>
                    <a:pt x="2740" y="170341"/>
                    <a:pt x="6133" y="170341"/>
                  </a:cubicBezTo>
                  <a:lnTo>
                    <a:pt x="164208" y="170341"/>
                  </a:lnTo>
                  <a:cubicBezTo>
                    <a:pt x="167601" y="170341"/>
                    <a:pt x="170341" y="167601"/>
                    <a:pt x="170341" y="164208"/>
                  </a:cubicBezTo>
                  <a:lnTo>
                    <a:pt x="170341" y="6133"/>
                  </a:lnTo>
                  <a:cubicBezTo>
                    <a:pt x="170341" y="2740"/>
                    <a:pt x="167601" y="0"/>
                    <a:pt x="164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123"/>
          <p:cNvGrpSpPr/>
          <p:nvPr/>
        </p:nvGrpSpPr>
        <p:grpSpPr>
          <a:xfrm>
            <a:off x="5547584" y="1566078"/>
            <a:ext cx="623694" cy="623694"/>
            <a:chOff x="1190625" y="238125"/>
            <a:chExt cx="5219200" cy="5219200"/>
          </a:xfrm>
        </p:grpSpPr>
        <p:sp>
          <p:nvSpPr>
            <p:cNvPr id="3807" name="Google Shape;3807;p123"/>
            <p:cNvSpPr/>
            <p:nvPr/>
          </p:nvSpPr>
          <p:spPr>
            <a:xfrm>
              <a:off x="4280525" y="3001025"/>
              <a:ext cx="512975" cy="349050"/>
            </a:xfrm>
            <a:custGeom>
              <a:avLst/>
              <a:gdLst/>
              <a:ahLst/>
              <a:cxnLst/>
              <a:rect l="l" t="t" r="r" b="b"/>
              <a:pathLst>
                <a:path w="20519" h="13962" extrusionOk="0">
                  <a:moveTo>
                    <a:pt x="1" y="0"/>
                  </a:moveTo>
                  <a:lnTo>
                    <a:pt x="20519" y="0"/>
                  </a:lnTo>
                  <a:lnTo>
                    <a:pt x="20519" y="13961"/>
                  </a:lnTo>
                  <a:lnTo>
                    <a:pt x="1" y="1396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3"/>
            <p:cNvSpPr/>
            <p:nvPr/>
          </p:nvSpPr>
          <p:spPr>
            <a:xfrm>
              <a:off x="2970850" y="3655850"/>
              <a:ext cx="349050" cy="840800"/>
            </a:xfrm>
            <a:custGeom>
              <a:avLst/>
              <a:gdLst/>
              <a:ahLst/>
              <a:cxnLst/>
              <a:rect l="l" t="t" r="r" b="b"/>
              <a:pathLst>
                <a:path w="13962" h="33632" extrusionOk="0">
                  <a:moveTo>
                    <a:pt x="0" y="1"/>
                  </a:moveTo>
                  <a:lnTo>
                    <a:pt x="13961" y="1"/>
                  </a:lnTo>
                  <a:lnTo>
                    <a:pt x="13961" y="33632"/>
                  </a:lnTo>
                  <a:lnTo>
                    <a:pt x="0" y="336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3"/>
            <p:cNvSpPr/>
            <p:nvPr/>
          </p:nvSpPr>
          <p:spPr>
            <a:xfrm>
              <a:off x="3625675" y="3655850"/>
              <a:ext cx="349075" cy="840800"/>
            </a:xfrm>
            <a:custGeom>
              <a:avLst/>
              <a:gdLst/>
              <a:ahLst/>
              <a:cxnLst/>
              <a:rect l="l" t="t" r="r" b="b"/>
              <a:pathLst>
                <a:path w="13963" h="33632" extrusionOk="0">
                  <a:moveTo>
                    <a:pt x="1" y="1"/>
                  </a:moveTo>
                  <a:lnTo>
                    <a:pt x="13962" y="1"/>
                  </a:lnTo>
                  <a:lnTo>
                    <a:pt x="13962" y="33632"/>
                  </a:lnTo>
                  <a:lnTo>
                    <a:pt x="1" y="336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3"/>
            <p:cNvSpPr/>
            <p:nvPr/>
          </p:nvSpPr>
          <p:spPr>
            <a:xfrm>
              <a:off x="4280525" y="3655850"/>
              <a:ext cx="349875" cy="840800"/>
            </a:xfrm>
            <a:custGeom>
              <a:avLst/>
              <a:gdLst/>
              <a:ahLst/>
              <a:cxnLst/>
              <a:rect l="l" t="t" r="r" b="b"/>
              <a:pathLst>
                <a:path w="13995" h="33632" extrusionOk="0">
                  <a:moveTo>
                    <a:pt x="1" y="1"/>
                  </a:moveTo>
                  <a:lnTo>
                    <a:pt x="13995" y="1"/>
                  </a:lnTo>
                  <a:lnTo>
                    <a:pt x="13995" y="33632"/>
                  </a:lnTo>
                  <a:lnTo>
                    <a:pt x="1" y="336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3"/>
            <p:cNvSpPr/>
            <p:nvPr/>
          </p:nvSpPr>
          <p:spPr>
            <a:xfrm>
              <a:off x="3625675" y="3001025"/>
              <a:ext cx="349075" cy="349050"/>
            </a:xfrm>
            <a:custGeom>
              <a:avLst/>
              <a:gdLst/>
              <a:ahLst/>
              <a:cxnLst/>
              <a:rect l="l" t="t" r="r" b="b"/>
              <a:pathLst>
                <a:path w="13963" h="13962" extrusionOk="0">
                  <a:moveTo>
                    <a:pt x="1" y="0"/>
                  </a:moveTo>
                  <a:lnTo>
                    <a:pt x="13962" y="0"/>
                  </a:lnTo>
                  <a:lnTo>
                    <a:pt x="13962" y="13961"/>
                  </a:lnTo>
                  <a:lnTo>
                    <a:pt x="1" y="1396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3"/>
            <p:cNvSpPr/>
            <p:nvPr/>
          </p:nvSpPr>
          <p:spPr>
            <a:xfrm>
              <a:off x="1190625" y="1854425"/>
              <a:ext cx="5219200" cy="3602900"/>
            </a:xfrm>
            <a:custGeom>
              <a:avLst/>
              <a:gdLst/>
              <a:ahLst/>
              <a:cxnLst/>
              <a:rect l="l" t="t" r="r" b="b"/>
              <a:pathLst>
                <a:path w="208768" h="144116" extrusionOk="0">
                  <a:moveTo>
                    <a:pt x="0" y="138015"/>
                  </a:moveTo>
                  <a:cubicBezTo>
                    <a:pt x="0" y="141375"/>
                    <a:pt x="2740" y="144115"/>
                    <a:pt x="6133" y="144115"/>
                  </a:cubicBezTo>
                  <a:lnTo>
                    <a:pt x="202667" y="144115"/>
                  </a:lnTo>
                  <a:cubicBezTo>
                    <a:pt x="206027" y="144115"/>
                    <a:pt x="208767" y="141375"/>
                    <a:pt x="208767" y="138015"/>
                  </a:cubicBezTo>
                  <a:lnTo>
                    <a:pt x="208767" y="1"/>
                  </a:lnTo>
                  <a:lnTo>
                    <a:pt x="0" y="1"/>
                  </a:lnTo>
                  <a:close/>
                  <a:moveTo>
                    <a:pt x="52420" y="39732"/>
                  </a:moveTo>
                  <a:cubicBezTo>
                    <a:pt x="52420" y="36339"/>
                    <a:pt x="55160" y="33632"/>
                    <a:pt x="58520" y="33632"/>
                  </a:cubicBezTo>
                  <a:lnTo>
                    <a:pt x="89607" y="33632"/>
                  </a:lnTo>
                  <a:lnTo>
                    <a:pt x="80408" y="24400"/>
                  </a:lnTo>
                  <a:cubicBezTo>
                    <a:pt x="78027" y="22019"/>
                    <a:pt x="78027" y="18137"/>
                    <a:pt x="80408" y="15756"/>
                  </a:cubicBezTo>
                  <a:cubicBezTo>
                    <a:pt x="82789" y="13375"/>
                    <a:pt x="86671" y="13375"/>
                    <a:pt x="89052" y="15756"/>
                  </a:cubicBezTo>
                  <a:lnTo>
                    <a:pt x="104384" y="31087"/>
                  </a:lnTo>
                  <a:lnTo>
                    <a:pt x="119715" y="15756"/>
                  </a:lnTo>
                  <a:cubicBezTo>
                    <a:pt x="122096" y="13375"/>
                    <a:pt x="125978" y="13375"/>
                    <a:pt x="128359" y="15756"/>
                  </a:cubicBezTo>
                  <a:cubicBezTo>
                    <a:pt x="130740" y="18137"/>
                    <a:pt x="130740" y="22019"/>
                    <a:pt x="128359" y="24400"/>
                  </a:cubicBezTo>
                  <a:lnTo>
                    <a:pt x="119160" y="33632"/>
                  </a:lnTo>
                  <a:lnTo>
                    <a:pt x="150247" y="33632"/>
                  </a:lnTo>
                  <a:cubicBezTo>
                    <a:pt x="153607" y="33632"/>
                    <a:pt x="156347" y="36339"/>
                    <a:pt x="156347" y="39732"/>
                  </a:cubicBezTo>
                  <a:lnTo>
                    <a:pt x="156347" y="65925"/>
                  </a:lnTo>
                  <a:cubicBezTo>
                    <a:pt x="156347" y="69318"/>
                    <a:pt x="153607" y="72058"/>
                    <a:pt x="150247" y="72058"/>
                  </a:cubicBezTo>
                  <a:lnTo>
                    <a:pt x="149823" y="72058"/>
                  </a:lnTo>
                  <a:lnTo>
                    <a:pt x="149823" y="111789"/>
                  </a:lnTo>
                  <a:cubicBezTo>
                    <a:pt x="149823" y="115181"/>
                    <a:pt x="147083" y="117921"/>
                    <a:pt x="143691" y="117921"/>
                  </a:cubicBezTo>
                  <a:lnTo>
                    <a:pt x="65077" y="117921"/>
                  </a:lnTo>
                  <a:cubicBezTo>
                    <a:pt x="61684" y="117921"/>
                    <a:pt x="58977" y="115181"/>
                    <a:pt x="58977" y="111789"/>
                  </a:cubicBezTo>
                  <a:lnTo>
                    <a:pt x="58977" y="72058"/>
                  </a:lnTo>
                  <a:lnTo>
                    <a:pt x="58520" y="72058"/>
                  </a:lnTo>
                  <a:cubicBezTo>
                    <a:pt x="55160" y="72058"/>
                    <a:pt x="52420" y="69318"/>
                    <a:pt x="52420" y="65925"/>
                  </a:cubicBezTo>
                  <a:lnTo>
                    <a:pt x="52420" y="397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3"/>
            <p:cNvSpPr/>
            <p:nvPr/>
          </p:nvSpPr>
          <p:spPr>
            <a:xfrm>
              <a:off x="2806925" y="3001025"/>
              <a:ext cx="512975" cy="349050"/>
            </a:xfrm>
            <a:custGeom>
              <a:avLst/>
              <a:gdLst/>
              <a:ahLst/>
              <a:cxnLst/>
              <a:rect l="l" t="t" r="r" b="b"/>
              <a:pathLst>
                <a:path w="20519" h="13962" extrusionOk="0">
                  <a:moveTo>
                    <a:pt x="1" y="0"/>
                  </a:moveTo>
                  <a:lnTo>
                    <a:pt x="20518" y="0"/>
                  </a:lnTo>
                  <a:lnTo>
                    <a:pt x="20518" y="13961"/>
                  </a:lnTo>
                  <a:lnTo>
                    <a:pt x="1" y="1396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3"/>
            <p:cNvSpPr/>
            <p:nvPr/>
          </p:nvSpPr>
          <p:spPr>
            <a:xfrm>
              <a:off x="1190625" y="238125"/>
              <a:ext cx="5219200" cy="1310525"/>
            </a:xfrm>
            <a:custGeom>
              <a:avLst/>
              <a:gdLst/>
              <a:ahLst/>
              <a:cxnLst/>
              <a:rect l="l" t="t" r="r" b="b"/>
              <a:pathLst>
                <a:path w="208768" h="52421" extrusionOk="0">
                  <a:moveTo>
                    <a:pt x="202667" y="0"/>
                  </a:moveTo>
                  <a:lnTo>
                    <a:pt x="6133" y="0"/>
                  </a:lnTo>
                  <a:cubicBezTo>
                    <a:pt x="2740" y="0"/>
                    <a:pt x="0" y="2740"/>
                    <a:pt x="0" y="6133"/>
                  </a:cubicBezTo>
                  <a:lnTo>
                    <a:pt x="0" y="52420"/>
                  </a:lnTo>
                  <a:lnTo>
                    <a:pt x="208767" y="52420"/>
                  </a:lnTo>
                  <a:lnTo>
                    <a:pt x="208767" y="6133"/>
                  </a:lnTo>
                  <a:cubicBezTo>
                    <a:pt x="208767" y="2740"/>
                    <a:pt x="206027" y="0"/>
                    <a:pt x="202667" y="0"/>
                  </a:cubicBezTo>
                  <a:close/>
                  <a:moveTo>
                    <a:pt x="29260" y="32326"/>
                  </a:moveTo>
                  <a:cubicBezTo>
                    <a:pt x="25900" y="32326"/>
                    <a:pt x="23160" y="29586"/>
                    <a:pt x="23160" y="26194"/>
                  </a:cubicBezTo>
                  <a:cubicBezTo>
                    <a:pt x="23160" y="22834"/>
                    <a:pt x="25900" y="20094"/>
                    <a:pt x="29260" y="20094"/>
                  </a:cubicBezTo>
                  <a:cubicBezTo>
                    <a:pt x="32652" y="20094"/>
                    <a:pt x="35393" y="22834"/>
                    <a:pt x="35393" y="26194"/>
                  </a:cubicBezTo>
                  <a:cubicBezTo>
                    <a:pt x="35393" y="29586"/>
                    <a:pt x="32652" y="32326"/>
                    <a:pt x="29260" y="32326"/>
                  </a:cubicBezTo>
                  <a:close/>
                  <a:moveTo>
                    <a:pt x="55454" y="32326"/>
                  </a:moveTo>
                  <a:cubicBezTo>
                    <a:pt x="52094" y="32326"/>
                    <a:pt x="49354" y="29586"/>
                    <a:pt x="49354" y="26194"/>
                  </a:cubicBezTo>
                  <a:cubicBezTo>
                    <a:pt x="49354" y="22834"/>
                    <a:pt x="52094" y="20094"/>
                    <a:pt x="55454" y="20094"/>
                  </a:cubicBezTo>
                  <a:cubicBezTo>
                    <a:pt x="58846" y="20094"/>
                    <a:pt x="61586" y="22834"/>
                    <a:pt x="61586" y="26194"/>
                  </a:cubicBezTo>
                  <a:cubicBezTo>
                    <a:pt x="61586" y="29586"/>
                    <a:pt x="58846" y="32326"/>
                    <a:pt x="55454" y="32326"/>
                  </a:cubicBezTo>
                  <a:close/>
                  <a:moveTo>
                    <a:pt x="81680" y="32326"/>
                  </a:moveTo>
                  <a:cubicBezTo>
                    <a:pt x="78288" y="32326"/>
                    <a:pt x="75548" y="29586"/>
                    <a:pt x="75548" y="26194"/>
                  </a:cubicBezTo>
                  <a:cubicBezTo>
                    <a:pt x="75548" y="22834"/>
                    <a:pt x="78288" y="20094"/>
                    <a:pt x="81680" y="20094"/>
                  </a:cubicBezTo>
                  <a:cubicBezTo>
                    <a:pt x="85040" y="20094"/>
                    <a:pt x="87780" y="22834"/>
                    <a:pt x="87780" y="26194"/>
                  </a:cubicBezTo>
                  <a:cubicBezTo>
                    <a:pt x="87780" y="29586"/>
                    <a:pt x="85040" y="32326"/>
                    <a:pt x="81680" y="323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123"/>
          <p:cNvGrpSpPr/>
          <p:nvPr/>
        </p:nvGrpSpPr>
        <p:grpSpPr>
          <a:xfrm>
            <a:off x="6834381" y="3563825"/>
            <a:ext cx="623694" cy="623694"/>
            <a:chOff x="1190625" y="238125"/>
            <a:chExt cx="5219200" cy="5219200"/>
          </a:xfrm>
        </p:grpSpPr>
        <p:sp>
          <p:nvSpPr>
            <p:cNvPr id="3816" name="Google Shape;3816;p123"/>
            <p:cNvSpPr/>
            <p:nvPr/>
          </p:nvSpPr>
          <p:spPr>
            <a:xfrm>
              <a:off x="1190625" y="1854425"/>
              <a:ext cx="5219200" cy="3602900"/>
            </a:xfrm>
            <a:custGeom>
              <a:avLst/>
              <a:gdLst/>
              <a:ahLst/>
              <a:cxnLst/>
              <a:rect l="l" t="t" r="r" b="b"/>
              <a:pathLst>
                <a:path w="208768" h="144116" extrusionOk="0">
                  <a:moveTo>
                    <a:pt x="0" y="138015"/>
                  </a:moveTo>
                  <a:cubicBezTo>
                    <a:pt x="0" y="141375"/>
                    <a:pt x="2740" y="144115"/>
                    <a:pt x="6133" y="144115"/>
                  </a:cubicBezTo>
                  <a:lnTo>
                    <a:pt x="202667" y="144115"/>
                  </a:lnTo>
                  <a:cubicBezTo>
                    <a:pt x="206027" y="144115"/>
                    <a:pt x="208767" y="141375"/>
                    <a:pt x="208767" y="138015"/>
                  </a:cubicBezTo>
                  <a:lnTo>
                    <a:pt x="208767" y="1"/>
                  </a:lnTo>
                  <a:lnTo>
                    <a:pt x="0" y="1"/>
                  </a:lnTo>
                  <a:close/>
                  <a:moveTo>
                    <a:pt x="85170" y="26618"/>
                  </a:moveTo>
                  <a:cubicBezTo>
                    <a:pt x="85170" y="24433"/>
                    <a:pt x="86345" y="22410"/>
                    <a:pt x="88237" y="21334"/>
                  </a:cubicBezTo>
                  <a:cubicBezTo>
                    <a:pt x="90129" y="20225"/>
                    <a:pt x="92477" y="20258"/>
                    <a:pt x="94369" y="21334"/>
                  </a:cubicBezTo>
                  <a:lnTo>
                    <a:pt x="133676" y="44266"/>
                  </a:lnTo>
                  <a:cubicBezTo>
                    <a:pt x="135536" y="45375"/>
                    <a:pt x="136710" y="47397"/>
                    <a:pt x="136710" y="49550"/>
                  </a:cubicBezTo>
                  <a:cubicBezTo>
                    <a:pt x="136710" y="51736"/>
                    <a:pt x="135536" y="53758"/>
                    <a:pt x="133676" y="54835"/>
                  </a:cubicBezTo>
                  <a:lnTo>
                    <a:pt x="94369" y="77766"/>
                  </a:lnTo>
                  <a:cubicBezTo>
                    <a:pt x="91173" y="79626"/>
                    <a:pt x="88302" y="77832"/>
                    <a:pt x="88237" y="77799"/>
                  </a:cubicBezTo>
                  <a:cubicBezTo>
                    <a:pt x="86345" y="76690"/>
                    <a:pt x="85170" y="74667"/>
                    <a:pt x="85170" y="72482"/>
                  </a:cubicBezTo>
                  <a:close/>
                  <a:moveTo>
                    <a:pt x="32326" y="99132"/>
                  </a:moveTo>
                  <a:lnTo>
                    <a:pt x="52420" y="99132"/>
                  </a:lnTo>
                  <a:lnTo>
                    <a:pt x="52420" y="98708"/>
                  </a:lnTo>
                  <a:cubicBezTo>
                    <a:pt x="52420" y="95316"/>
                    <a:pt x="55160" y="92576"/>
                    <a:pt x="58520" y="92576"/>
                  </a:cubicBezTo>
                  <a:cubicBezTo>
                    <a:pt x="61913" y="92576"/>
                    <a:pt x="64653" y="95316"/>
                    <a:pt x="64653" y="98708"/>
                  </a:cubicBezTo>
                  <a:lnTo>
                    <a:pt x="64653" y="99132"/>
                  </a:lnTo>
                  <a:lnTo>
                    <a:pt x="176441" y="99132"/>
                  </a:lnTo>
                  <a:cubicBezTo>
                    <a:pt x="179833" y="99132"/>
                    <a:pt x="182573" y="101872"/>
                    <a:pt x="182573" y="105232"/>
                  </a:cubicBezTo>
                  <a:cubicBezTo>
                    <a:pt x="182573" y="108625"/>
                    <a:pt x="179833" y="111365"/>
                    <a:pt x="176441" y="111365"/>
                  </a:cubicBezTo>
                  <a:lnTo>
                    <a:pt x="64653" y="111365"/>
                  </a:lnTo>
                  <a:lnTo>
                    <a:pt x="64653" y="111789"/>
                  </a:lnTo>
                  <a:cubicBezTo>
                    <a:pt x="64653" y="115181"/>
                    <a:pt x="61913" y="117921"/>
                    <a:pt x="58520" y="117921"/>
                  </a:cubicBezTo>
                  <a:cubicBezTo>
                    <a:pt x="55160" y="117921"/>
                    <a:pt x="52420" y="115181"/>
                    <a:pt x="52420" y="111789"/>
                  </a:cubicBezTo>
                  <a:lnTo>
                    <a:pt x="52420" y="111365"/>
                  </a:lnTo>
                  <a:lnTo>
                    <a:pt x="32326" y="111365"/>
                  </a:lnTo>
                  <a:cubicBezTo>
                    <a:pt x="28934" y="111365"/>
                    <a:pt x="26194" y="108625"/>
                    <a:pt x="26194" y="105232"/>
                  </a:cubicBezTo>
                  <a:cubicBezTo>
                    <a:pt x="26194" y="101872"/>
                    <a:pt x="28934" y="99132"/>
                    <a:pt x="32326" y="99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3"/>
            <p:cNvSpPr/>
            <p:nvPr/>
          </p:nvSpPr>
          <p:spPr>
            <a:xfrm>
              <a:off x="3625675" y="2786550"/>
              <a:ext cx="526025" cy="614075"/>
            </a:xfrm>
            <a:custGeom>
              <a:avLst/>
              <a:gdLst/>
              <a:ahLst/>
              <a:cxnLst/>
              <a:rect l="l" t="t" r="r" b="b"/>
              <a:pathLst>
                <a:path w="21041" h="24563" extrusionOk="0">
                  <a:moveTo>
                    <a:pt x="1" y="0"/>
                  </a:moveTo>
                  <a:lnTo>
                    <a:pt x="1" y="24563"/>
                  </a:lnTo>
                  <a:lnTo>
                    <a:pt x="21041" y="1226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3"/>
            <p:cNvSpPr/>
            <p:nvPr/>
          </p:nvSpPr>
          <p:spPr>
            <a:xfrm>
              <a:off x="1190625" y="238125"/>
              <a:ext cx="5219200" cy="1310525"/>
            </a:xfrm>
            <a:custGeom>
              <a:avLst/>
              <a:gdLst/>
              <a:ahLst/>
              <a:cxnLst/>
              <a:rect l="l" t="t" r="r" b="b"/>
              <a:pathLst>
                <a:path w="208768" h="52421" extrusionOk="0">
                  <a:moveTo>
                    <a:pt x="202667" y="0"/>
                  </a:moveTo>
                  <a:lnTo>
                    <a:pt x="6133" y="0"/>
                  </a:lnTo>
                  <a:cubicBezTo>
                    <a:pt x="2740" y="0"/>
                    <a:pt x="0" y="2740"/>
                    <a:pt x="0" y="6133"/>
                  </a:cubicBezTo>
                  <a:lnTo>
                    <a:pt x="0" y="52420"/>
                  </a:lnTo>
                  <a:lnTo>
                    <a:pt x="208767" y="52420"/>
                  </a:lnTo>
                  <a:lnTo>
                    <a:pt x="208767" y="6133"/>
                  </a:lnTo>
                  <a:cubicBezTo>
                    <a:pt x="208767" y="2740"/>
                    <a:pt x="206027" y="0"/>
                    <a:pt x="202667" y="0"/>
                  </a:cubicBezTo>
                  <a:close/>
                  <a:moveTo>
                    <a:pt x="29260" y="32326"/>
                  </a:moveTo>
                  <a:cubicBezTo>
                    <a:pt x="25900" y="32326"/>
                    <a:pt x="23160" y="29586"/>
                    <a:pt x="23160" y="26194"/>
                  </a:cubicBezTo>
                  <a:cubicBezTo>
                    <a:pt x="23160" y="22834"/>
                    <a:pt x="25900" y="20094"/>
                    <a:pt x="29260" y="20094"/>
                  </a:cubicBezTo>
                  <a:cubicBezTo>
                    <a:pt x="32652" y="20094"/>
                    <a:pt x="35393" y="22834"/>
                    <a:pt x="35393" y="26194"/>
                  </a:cubicBezTo>
                  <a:cubicBezTo>
                    <a:pt x="35393" y="29586"/>
                    <a:pt x="32652" y="32326"/>
                    <a:pt x="29260" y="32326"/>
                  </a:cubicBezTo>
                  <a:close/>
                  <a:moveTo>
                    <a:pt x="55454" y="32326"/>
                  </a:moveTo>
                  <a:cubicBezTo>
                    <a:pt x="52094" y="32326"/>
                    <a:pt x="49354" y="29586"/>
                    <a:pt x="49354" y="26194"/>
                  </a:cubicBezTo>
                  <a:cubicBezTo>
                    <a:pt x="49354" y="22834"/>
                    <a:pt x="52094" y="20094"/>
                    <a:pt x="55454" y="20094"/>
                  </a:cubicBezTo>
                  <a:cubicBezTo>
                    <a:pt x="58846" y="20094"/>
                    <a:pt x="61586" y="22834"/>
                    <a:pt x="61586" y="26194"/>
                  </a:cubicBezTo>
                  <a:cubicBezTo>
                    <a:pt x="61586" y="29586"/>
                    <a:pt x="58846" y="32326"/>
                    <a:pt x="55454" y="32326"/>
                  </a:cubicBezTo>
                  <a:close/>
                  <a:moveTo>
                    <a:pt x="81680" y="32326"/>
                  </a:moveTo>
                  <a:cubicBezTo>
                    <a:pt x="78288" y="32326"/>
                    <a:pt x="75548" y="29586"/>
                    <a:pt x="75548" y="26194"/>
                  </a:cubicBezTo>
                  <a:cubicBezTo>
                    <a:pt x="75548" y="22834"/>
                    <a:pt x="78288" y="20094"/>
                    <a:pt x="81680" y="20094"/>
                  </a:cubicBezTo>
                  <a:cubicBezTo>
                    <a:pt x="85040" y="20094"/>
                    <a:pt x="87780" y="22834"/>
                    <a:pt x="87780" y="26194"/>
                  </a:cubicBezTo>
                  <a:cubicBezTo>
                    <a:pt x="87780" y="29586"/>
                    <a:pt x="85040" y="32326"/>
                    <a:pt x="81680" y="323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23"/>
          <p:cNvGrpSpPr/>
          <p:nvPr/>
        </p:nvGrpSpPr>
        <p:grpSpPr>
          <a:xfrm>
            <a:off x="5586287" y="3563825"/>
            <a:ext cx="623694" cy="623694"/>
            <a:chOff x="1190625" y="238125"/>
            <a:chExt cx="5219200" cy="5219200"/>
          </a:xfrm>
        </p:grpSpPr>
        <p:sp>
          <p:nvSpPr>
            <p:cNvPr id="3820" name="Google Shape;3820;p123"/>
            <p:cNvSpPr/>
            <p:nvPr/>
          </p:nvSpPr>
          <p:spPr>
            <a:xfrm>
              <a:off x="1998775" y="1854425"/>
              <a:ext cx="1987375" cy="1331725"/>
            </a:xfrm>
            <a:custGeom>
              <a:avLst/>
              <a:gdLst/>
              <a:ahLst/>
              <a:cxnLst/>
              <a:rect l="l" t="t" r="r" b="b"/>
              <a:pathLst>
                <a:path w="79495" h="53269" extrusionOk="0">
                  <a:moveTo>
                    <a:pt x="0" y="1"/>
                  </a:moveTo>
                  <a:lnTo>
                    <a:pt x="0" y="53269"/>
                  </a:lnTo>
                  <a:lnTo>
                    <a:pt x="79495" y="53269"/>
                  </a:lnTo>
                  <a:lnTo>
                    <a:pt x="79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3"/>
            <p:cNvSpPr/>
            <p:nvPr/>
          </p:nvSpPr>
          <p:spPr>
            <a:xfrm>
              <a:off x="1190625" y="238125"/>
              <a:ext cx="4564350" cy="5219200"/>
            </a:xfrm>
            <a:custGeom>
              <a:avLst/>
              <a:gdLst/>
              <a:ahLst/>
              <a:cxnLst/>
              <a:rect l="l" t="t" r="r" b="b"/>
              <a:pathLst>
                <a:path w="182574" h="208768" extrusionOk="0">
                  <a:moveTo>
                    <a:pt x="117921" y="26194"/>
                  </a:moveTo>
                  <a:cubicBezTo>
                    <a:pt x="121313" y="26194"/>
                    <a:pt x="124053" y="28934"/>
                    <a:pt x="124053" y="32326"/>
                  </a:cubicBezTo>
                  <a:cubicBezTo>
                    <a:pt x="124053" y="35686"/>
                    <a:pt x="121313" y="38426"/>
                    <a:pt x="117921" y="38426"/>
                  </a:cubicBezTo>
                  <a:lnTo>
                    <a:pt x="26194" y="38426"/>
                  </a:lnTo>
                  <a:cubicBezTo>
                    <a:pt x="22834" y="38426"/>
                    <a:pt x="20094" y="35686"/>
                    <a:pt x="20094" y="32326"/>
                  </a:cubicBezTo>
                  <a:cubicBezTo>
                    <a:pt x="20094" y="28934"/>
                    <a:pt x="22834" y="26194"/>
                    <a:pt x="26194" y="26194"/>
                  </a:cubicBezTo>
                  <a:close/>
                  <a:moveTo>
                    <a:pt x="117921" y="52420"/>
                  </a:moveTo>
                  <a:cubicBezTo>
                    <a:pt x="121313" y="52420"/>
                    <a:pt x="124053" y="55160"/>
                    <a:pt x="124053" y="58520"/>
                  </a:cubicBezTo>
                  <a:lnTo>
                    <a:pt x="124053" y="124053"/>
                  </a:lnTo>
                  <a:cubicBezTo>
                    <a:pt x="124053" y="127413"/>
                    <a:pt x="121313" y="130153"/>
                    <a:pt x="117921" y="130153"/>
                  </a:cubicBezTo>
                  <a:lnTo>
                    <a:pt x="26194" y="130153"/>
                  </a:lnTo>
                  <a:cubicBezTo>
                    <a:pt x="22834" y="130153"/>
                    <a:pt x="20094" y="127413"/>
                    <a:pt x="20094" y="124053"/>
                  </a:cubicBezTo>
                  <a:lnTo>
                    <a:pt x="20094" y="58520"/>
                  </a:lnTo>
                  <a:cubicBezTo>
                    <a:pt x="20094" y="55160"/>
                    <a:pt x="22834" y="52420"/>
                    <a:pt x="26194" y="52420"/>
                  </a:cubicBezTo>
                  <a:close/>
                  <a:moveTo>
                    <a:pt x="58977" y="144115"/>
                  </a:moveTo>
                  <a:cubicBezTo>
                    <a:pt x="62337" y="144115"/>
                    <a:pt x="65077" y="146855"/>
                    <a:pt x="65077" y="150247"/>
                  </a:cubicBezTo>
                  <a:cubicBezTo>
                    <a:pt x="65077" y="153607"/>
                    <a:pt x="62337" y="156347"/>
                    <a:pt x="58977" y="156347"/>
                  </a:cubicBezTo>
                  <a:lnTo>
                    <a:pt x="26194" y="156347"/>
                  </a:lnTo>
                  <a:cubicBezTo>
                    <a:pt x="22834" y="156347"/>
                    <a:pt x="20094" y="153607"/>
                    <a:pt x="20094" y="150247"/>
                  </a:cubicBezTo>
                  <a:cubicBezTo>
                    <a:pt x="20094" y="146855"/>
                    <a:pt x="22834" y="144115"/>
                    <a:pt x="26194" y="144115"/>
                  </a:cubicBezTo>
                  <a:close/>
                  <a:moveTo>
                    <a:pt x="117921" y="144115"/>
                  </a:moveTo>
                  <a:cubicBezTo>
                    <a:pt x="121313" y="144115"/>
                    <a:pt x="124053" y="146855"/>
                    <a:pt x="124053" y="150247"/>
                  </a:cubicBezTo>
                  <a:cubicBezTo>
                    <a:pt x="124053" y="153607"/>
                    <a:pt x="121313" y="156347"/>
                    <a:pt x="117921" y="156347"/>
                  </a:cubicBezTo>
                  <a:lnTo>
                    <a:pt x="85170" y="156347"/>
                  </a:lnTo>
                  <a:cubicBezTo>
                    <a:pt x="81778" y="156347"/>
                    <a:pt x="79038" y="153607"/>
                    <a:pt x="79038" y="150247"/>
                  </a:cubicBezTo>
                  <a:cubicBezTo>
                    <a:pt x="79038" y="146855"/>
                    <a:pt x="81778" y="144115"/>
                    <a:pt x="85170" y="144115"/>
                  </a:cubicBezTo>
                  <a:close/>
                  <a:moveTo>
                    <a:pt x="58977" y="170341"/>
                  </a:moveTo>
                  <a:cubicBezTo>
                    <a:pt x="62337" y="170341"/>
                    <a:pt x="65077" y="173081"/>
                    <a:pt x="65077" y="176441"/>
                  </a:cubicBezTo>
                  <a:cubicBezTo>
                    <a:pt x="65077" y="179833"/>
                    <a:pt x="62337" y="182573"/>
                    <a:pt x="58977" y="182573"/>
                  </a:cubicBezTo>
                  <a:lnTo>
                    <a:pt x="26194" y="182573"/>
                  </a:lnTo>
                  <a:cubicBezTo>
                    <a:pt x="22834" y="182573"/>
                    <a:pt x="20094" y="179833"/>
                    <a:pt x="20094" y="176441"/>
                  </a:cubicBezTo>
                  <a:cubicBezTo>
                    <a:pt x="20094" y="173081"/>
                    <a:pt x="22834" y="170341"/>
                    <a:pt x="26194" y="170341"/>
                  </a:cubicBezTo>
                  <a:close/>
                  <a:moveTo>
                    <a:pt x="117921" y="170341"/>
                  </a:moveTo>
                  <a:cubicBezTo>
                    <a:pt x="121313" y="170341"/>
                    <a:pt x="124053" y="173081"/>
                    <a:pt x="124053" y="176441"/>
                  </a:cubicBezTo>
                  <a:cubicBezTo>
                    <a:pt x="124053" y="179833"/>
                    <a:pt x="121313" y="182573"/>
                    <a:pt x="117921" y="182573"/>
                  </a:cubicBezTo>
                  <a:lnTo>
                    <a:pt x="85170" y="182573"/>
                  </a:lnTo>
                  <a:cubicBezTo>
                    <a:pt x="81778" y="182573"/>
                    <a:pt x="79038" y="179833"/>
                    <a:pt x="79038" y="176441"/>
                  </a:cubicBezTo>
                  <a:cubicBezTo>
                    <a:pt x="79038" y="173081"/>
                    <a:pt x="81778" y="170341"/>
                    <a:pt x="85170" y="170341"/>
                  </a:cubicBezTo>
                  <a:close/>
                  <a:moveTo>
                    <a:pt x="6133" y="0"/>
                  </a:moveTo>
                  <a:cubicBezTo>
                    <a:pt x="2740" y="0"/>
                    <a:pt x="0" y="2740"/>
                    <a:pt x="0" y="6133"/>
                  </a:cubicBezTo>
                  <a:lnTo>
                    <a:pt x="0" y="176441"/>
                  </a:lnTo>
                  <a:cubicBezTo>
                    <a:pt x="0" y="194284"/>
                    <a:pt x="14483" y="208767"/>
                    <a:pt x="32326" y="208767"/>
                  </a:cubicBezTo>
                  <a:lnTo>
                    <a:pt x="182573" y="208767"/>
                  </a:lnTo>
                  <a:cubicBezTo>
                    <a:pt x="161370" y="208767"/>
                    <a:pt x="144115" y="191511"/>
                    <a:pt x="144115" y="170341"/>
                  </a:cubicBezTo>
                  <a:lnTo>
                    <a:pt x="144115" y="6133"/>
                  </a:lnTo>
                  <a:cubicBezTo>
                    <a:pt x="144115" y="2740"/>
                    <a:pt x="141374" y="0"/>
                    <a:pt x="138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3"/>
            <p:cNvSpPr/>
            <p:nvPr/>
          </p:nvSpPr>
          <p:spPr>
            <a:xfrm>
              <a:off x="5099300" y="1548625"/>
              <a:ext cx="1310525" cy="3602875"/>
            </a:xfrm>
            <a:custGeom>
              <a:avLst/>
              <a:gdLst/>
              <a:ahLst/>
              <a:cxnLst/>
              <a:rect l="l" t="t" r="r" b="b"/>
              <a:pathLst>
                <a:path w="52421" h="144115" extrusionOk="0">
                  <a:moveTo>
                    <a:pt x="0" y="0"/>
                  </a:moveTo>
                  <a:lnTo>
                    <a:pt x="0" y="26194"/>
                  </a:lnTo>
                  <a:lnTo>
                    <a:pt x="20094" y="26194"/>
                  </a:lnTo>
                  <a:cubicBezTo>
                    <a:pt x="23486" y="26194"/>
                    <a:pt x="26226" y="28934"/>
                    <a:pt x="26226" y="32326"/>
                  </a:cubicBezTo>
                  <a:cubicBezTo>
                    <a:pt x="26226" y="35686"/>
                    <a:pt x="23486" y="38426"/>
                    <a:pt x="20094" y="38426"/>
                  </a:cubicBezTo>
                  <a:lnTo>
                    <a:pt x="0" y="38426"/>
                  </a:lnTo>
                  <a:lnTo>
                    <a:pt x="0" y="52388"/>
                  </a:lnTo>
                  <a:lnTo>
                    <a:pt x="20094" y="52388"/>
                  </a:lnTo>
                  <a:cubicBezTo>
                    <a:pt x="23486" y="52388"/>
                    <a:pt x="26226" y="55128"/>
                    <a:pt x="26226" y="58520"/>
                  </a:cubicBezTo>
                  <a:cubicBezTo>
                    <a:pt x="26226" y="61880"/>
                    <a:pt x="23486" y="64620"/>
                    <a:pt x="20094" y="64620"/>
                  </a:cubicBezTo>
                  <a:lnTo>
                    <a:pt x="0" y="64620"/>
                  </a:lnTo>
                  <a:lnTo>
                    <a:pt x="0" y="78614"/>
                  </a:lnTo>
                  <a:lnTo>
                    <a:pt x="20094" y="78614"/>
                  </a:lnTo>
                  <a:cubicBezTo>
                    <a:pt x="23486" y="78614"/>
                    <a:pt x="26226" y="81354"/>
                    <a:pt x="26226" y="84714"/>
                  </a:cubicBezTo>
                  <a:cubicBezTo>
                    <a:pt x="26226" y="88106"/>
                    <a:pt x="23486" y="90846"/>
                    <a:pt x="20094" y="90846"/>
                  </a:cubicBezTo>
                  <a:lnTo>
                    <a:pt x="0" y="90846"/>
                  </a:lnTo>
                  <a:lnTo>
                    <a:pt x="0" y="104808"/>
                  </a:lnTo>
                  <a:lnTo>
                    <a:pt x="20094" y="104808"/>
                  </a:lnTo>
                  <a:cubicBezTo>
                    <a:pt x="23486" y="104808"/>
                    <a:pt x="26226" y="107548"/>
                    <a:pt x="26226" y="110940"/>
                  </a:cubicBezTo>
                  <a:cubicBezTo>
                    <a:pt x="26226" y="114300"/>
                    <a:pt x="23486" y="117040"/>
                    <a:pt x="20094" y="117040"/>
                  </a:cubicBezTo>
                  <a:lnTo>
                    <a:pt x="0" y="117040"/>
                  </a:lnTo>
                  <a:lnTo>
                    <a:pt x="0" y="117921"/>
                  </a:lnTo>
                  <a:cubicBezTo>
                    <a:pt x="0" y="132372"/>
                    <a:pt x="11743" y="144115"/>
                    <a:pt x="26226" y="144115"/>
                  </a:cubicBezTo>
                  <a:cubicBezTo>
                    <a:pt x="40677" y="144115"/>
                    <a:pt x="52420" y="132372"/>
                    <a:pt x="52420" y="117921"/>
                  </a:cubicBezTo>
                  <a:lnTo>
                    <a:pt x="52420" y="6100"/>
                  </a:lnTo>
                  <a:cubicBezTo>
                    <a:pt x="52420" y="2740"/>
                    <a:pt x="49680" y="0"/>
                    <a:pt x="46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123"/>
          <p:cNvGrpSpPr/>
          <p:nvPr/>
        </p:nvGrpSpPr>
        <p:grpSpPr>
          <a:xfrm>
            <a:off x="4260765" y="3661676"/>
            <a:ext cx="623694" cy="428010"/>
            <a:chOff x="1190625" y="1056875"/>
            <a:chExt cx="5219200" cy="3581675"/>
          </a:xfrm>
        </p:grpSpPr>
        <p:sp>
          <p:nvSpPr>
            <p:cNvPr id="3824" name="Google Shape;3824;p123"/>
            <p:cNvSpPr/>
            <p:nvPr/>
          </p:nvSpPr>
          <p:spPr>
            <a:xfrm>
              <a:off x="3133950" y="3001025"/>
              <a:ext cx="431425" cy="676875"/>
            </a:xfrm>
            <a:custGeom>
              <a:avLst/>
              <a:gdLst/>
              <a:ahLst/>
              <a:cxnLst/>
              <a:rect l="l" t="t" r="r" b="b"/>
              <a:pathLst>
                <a:path w="17257" h="27075" extrusionOk="0">
                  <a:moveTo>
                    <a:pt x="0" y="0"/>
                  </a:moveTo>
                  <a:lnTo>
                    <a:pt x="0" y="27075"/>
                  </a:lnTo>
                  <a:lnTo>
                    <a:pt x="17256" y="27075"/>
                  </a:lnTo>
                  <a:lnTo>
                    <a:pt x="17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3"/>
            <p:cNvSpPr/>
            <p:nvPr/>
          </p:nvSpPr>
          <p:spPr>
            <a:xfrm>
              <a:off x="2397550" y="3001025"/>
              <a:ext cx="430600" cy="676875"/>
            </a:xfrm>
            <a:custGeom>
              <a:avLst/>
              <a:gdLst/>
              <a:ahLst/>
              <a:cxnLst/>
              <a:rect l="l" t="t" r="r" b="b"/>
              <a:pathLst>
                <a:path w="17224" h="27075" extrusionOk="0">
                  <a:moveTo>
                    <a:pt x="0" y="0"/>
                  </a:moveTo>
                  <a:lnTo>
                    <a:pt x="0" y="27075"/>
                  </a:lnTo>
                  <a:lnTo>
                    <a:pt x="17224" y="27075"/>
                  </a:lnTo>
                  <a:lnTo>
                    <a:pt x="17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3"/>
            <p:cNvSpPr/>
            <p:nvPr/>
          </p:nvSpPr>
          <p:spPr>
            <a:xfrm>
              <a:off x="2315175" y="2345350"/>
              <a:ext cx="512975" cy="349875"/>
            </a:xfrm>
            <a:custGeom>
              <a:avLst/>
              <a:gdLst/>
              <a:ahLst/>
              <a:cxnLst/>
              <a:rect l="l" t="t" r="r" b="b"/>
              <a:pathLst>
                <a:path w="20519" h="13995" extrusionOk="0">
                  <a:moveTo>
                    <a:pt x="1" y="1"/>
                  </a:moveTo>
                  <a:lnTo>
                    <a:pt x="1" y="13995"/>
                  </a:lnTo>
                  <a:lnTo>
                    <a:pt x="20519" y="13995"/>
                  </a:lnTo>
                  <a:lnTo>
                    <a:pt x="205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3"/>
            <p:cNvSpPr/>
            <p:nvPr/>
          </p:nvSpPr>
          <p:spPr>
            <a:xfrm>
              <a:off x="5173500" y="1056875"/>
              <a:ext cx="1236325" cy="1236325"/>
            </a:xfrm>
            <a:custGeom>
              <a:avLst/>
              <a:gdLst/>
              <a:ahLst/>
              <a:cxnLst/>
              <a:rect l="l" t="t" r="r" b="b"/>
              <a:pathLst>
                <a:path w="49453" h="49453" extrusionOk="0">
                  <a:moveTo>
                    <a:pt x="0" y="0"/>
                  </a:moveTo>
                  <a:lnTo>
                    <a:pt x="49452" y="49452"/>
                  </a:lnTo>
                  <a:lnTo>
                    <a:pt x="49452" y="19213"/>
                  </a:lnTo>
                  <a:cubicBezTo>
                    <a:pt x="49452" y="8514"/>
                    <a:pt x="40743" y="0"/>
                    <a:pt x="30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3"/>
            <p:cNvSpPr/>
            <p:nvPr/>
          </p:nvSpPr>
          <p:spPr>
            <a:xfrm>
              <a:off x="4190825" y="1056875"/>
              <a:ext cx="2219000" cy="2218975"/>
            </a:xfrm>
            <a:custGeom>
              <a:avLst/>
              <a:gdLst/>
              <a:ahLst/>
              <a:cxnLst/>
              <a:rect l="l" t="t" r="r" b="b"/>
              <a:pathLst>
                <a:path w="88760" h="88759" extrusionOk="0">
                  <a:moveTo>
                    <a:pt x="0" y="0"/>
                  </a:moveTo>
                  <a:lnTo>
                    <a:pt x="88759" y="88759"/>
                  </a:lnTo>
                  <a:lnTo>
                    <a:pt x="88759" y="66741"/>
                  </a:lnTo>
                  <a:lnTo>
                    <a:pt x="220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3"/>
            <p:cNvSpPr/>
            <p:nvPr/>
          </p:nvSpPr>
          <p:spPr>
            <a:xfrm>
              <a:off x="1190625" y="1056875"/>
              <a:ext cx="5219200" cy="3581675"/>
            </a:xfrm>
            <a:custGeom>
              <a:avLst/>
              <a:gdLst/>
              <a:ahLst/>
              <a:cxnLst/>
              <a:rect l="l" t="t" r="r" b="b"/>
              <a:pathLst>
                <a:path w="208768" h="143267" extrusionOk="0">
                  <a:moveTo>
                    <a:pt x="84730" y="26202"/>
                  </a:moveTo>
                  <a:cubicBezTo>
                    <a:pt x="86296" y="26202"/>
                    <a:pt x="87862" y="26798"/>
                    <a:pt x="89052" y="27988"/>
                  </a:cubicBezTo>
                  <a:cubicBezTo>
                    <a:pt x="91433" y="30402"/>
                    <a:pt x="91433" y="34251"/>
                    <a:pt x="89052" y="36665"/>
                  </a:cubicBezTo>
                  <a:lnTo>
                    <a:pt x="86377" y="39307"/>
                  </a:lnTo>
                  <a:lnTo>
                    <a:pt x="104384" y="39307"/>
                  </a:lnTo>
                  <a:cubicBezTo>
                    <a:pt x="107776" y="39307"/>
                    <a:pt x="110516" y="42047"/>
                    <a:pt x="110516" y="45440"/>
                  </a:cubicBezTo>
                  <a:lnTo>
                    <a:pt x="110516" y="71634"/>
                  </a:lnTo>
                  <a:cubicBezTo>
                    <a:pt x="110516" y="73982"/>
                    <a:pt x="109179" y="76037"/>
                    <a:pt x="107221" y="77048"/>
                  </a:cubicBezTo>
                  <a:lnTo>
                    <a:pt x="107221" y="110941"/>
                  </a:lnTo>
                  <a:cubicBezTo>
                    <a:pt x="107221" y="114333"/>
                    <a:pt x="104481" y="117073"/>
                    <a:pt x="101122" y="117073"/>
                  </a:cubicBezTo>
                  <a:lnTo>
                    <a:pt x="42145" y="117073"/>
                  </a:lnTo>
                  <a:cubicBezTo>
                    <a:pt x="38785" y="117073"/>
                    <a:pt x="36045" y="114333"/>
                    <a:pt x="36045" y="110941"/>
                  </a:cubicBezTo>
                  <a:lnTo>
                    <a:pt x="36045" y="77048"/>
                  </a:lnTo>
                  <a:cubicBezTo>
                    <a:pt x="34088" y="76037"/>
                    <a:pt x="32750" y="73982"/>
                    <a:pt x="32750" y="71634"/>
                  </a:cubicBezTo>
                  <a:lnTo>
                    <a:pt x="32750" y="45440"/>
                  </a:lnTo>
                  <a:cubicBezTo>
                    <a:pt x="32750" y="42047"/>
                    <a:pt x="35490" y="39307"/>
                    <a:pt x="38883" y="39307"/>
                  </a:cubicBezTo>
                  <a:lnTo>
                    <a:pt x="56856" y="39307"/>
                  </a:lnTo>
                  <a:lnTo>
                    <a:pt x="54214" y="36665"/>
                  </a:lnTo>
                  <a:cubicBezTo>
                    <a:pt x="51800" y="34251"/>
                    <a:pt x="51800" y="30402"/>
                    <a:pt x="54214" y="27988"/>
                  </a:cubicBezTo>
                  <a:cubicBezTo>
                    <a:pt x="55405" y="26798"/>
                    <a:pt x="56971" y="26202"/>
                    <a:pt x="58536" y="26202"/>
                  </a:cubicBezTo>
                  <a:cubicBezTo>
                    <a:pt x="60102" y="26202"/>
                    <a:pt x="61668" y="26798"/>
                    <a:pt x="62858" y="27988"/>
                  </a:cubicBezTo>
                  <a:lnTo>
                    <a:pt x="71633" y="36763"/>
                  </a:lnTo>
                  <a:lnTo>
                    <a:pt x="80408" y="27988"/>
                  </a:lnTo>
                  <a:cubicBezTo>
                    <a:pt x="81599" y="26798"/>
                    <a:pt x="83164" y="26202"/>
                    <a:pt x="84730" y="26202"/>
                  </a:cubicBezTo>
                  <a:close/>
                  <a:moveTo>
                    <a:pt x="176441" y="104841"/>
                  </a:moveTo>
                  <a:cubicBezTo>
                    <a:pt x="179833" y="104841"/>
                    <a:pt x="182573" y="107548"/>
                    <a:pt x="182573" y="110941"/>
                  </a:cubicBezTo>
                  <a:cubicBezTo>
                    <a:pt x="182573" y="114333"/>
                    <a:pt x="179833" y="117073"/>
                    <a:pt x="176441" y="117073"/>
                  </a:cubicBezTo>
                  <a:lnTo>
                    <a:pt x="137134" y="117073"/>
                  </a:lnTo>
                  <a:cubicBezTo>
                    <a:pt x="133774" y="117073"/>
                    <a:pt x="131034" y="114333"/>
                    <a:pt x="131034" y="110941"/>
                  </a:cubicBezTo>
                  <a:cubicBezTo>
                    <a:pt x="131034" y="107548"/>
                    <a:pt x="133774" y="104841"/>
                    <a:pt x="137134" y="104841"/>
                  </a:cubicBezTo>
                  <a:close/>
                  <a:moveTo>
                    <a:pt x="19213" y="0"/>
                  </a:moveTo>
                  <a:cubicBezTo>
                    <a:pt x="8514" y="0"/>
                    <a:pt x="0" y="8710"/>
                    <a:pt x="0" y="19213"/>
                  </a:cubicBezTo>
                  <a:lnTo>
                    <a:pt x="0" y="124054"/>
                  </a:lnTo>
                  <a:cubicBezTo>
                    <a:pt x="0" y="134753"/>
                    <a:pt x="8710" y="143267"/>
                    <a:pt x="19213" y="143267"/>
                  </a:cubicBezTo>
                  <a:lnTo>
                    <a:pt x="189554" y="143267"/>
                  </a:lnTo>
                  <a:cubicBezTo>
                    <a:pt x="200253" y="143267"/>
                    <a:pt x="208767" y="134557"/>
                    <a:pt x="208767" y="124054"/>
                  </a:cubicBezTo>
                  <a:lnTo>
                    <a:pt x="208767" y="106048"/>
                  </a:lnTo>
                  <a:lnTo>
                    <a:pt x="102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3"/>
            <p:cNvSpPr/>
            <p:nvPr/>
          </p:nvSpPr>
          <p:spPr>
            <a:xfrm>
              <a:off x="3133950" y="2345350"/>
              <a:ext cx="513775" cy="349875"/>
            </a:xfrm>
            <a:custGeom>
              <a:avLst/>
              <a:gdLst/>
              <a:ahLst/>
              <a:cxnLst/>
              <a:rect l="l" t="t" r="r" b="b"/>
              <a:pathLst>
                <a:path w="20551" h="13995" extrusionOk="0">
                  <a:moveTo>
                    <a:pt x="0" y="1"/>
                  </a:moveTo>
                  <a:lnTo>
                    <a:pt x="0" y="13995"/>
                  </a:lnTo>
                  <a:lnTo>
                    <a:pt x="20551" y="13995"/>
                  </a:lnTo>
                  <a:lnTo>
                    <a:pt x="20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123"/>
          <p:cNvGrpSpPr/>
          <p:nvPr/>
        </p:nvGrpSpPr>
        <p:grpSpPr>
          <a:xfrm>
            <a:off x="2935243" y="3563825"/>
            <a:ext cx="623694" cy="623694"/>
            <a:chOff x="1190625" y="238125"/>
            <a:chExt cx="5219200" cy="5219200"/>
          </a:xfrm>
        </p:grpSpPr>
        <p:sp>
          <p:nvSpPr>
            <p:cNvPr id="3832" name="Google Shape;3832;p123"/>
            <p:cNvSpPr/>
            <p:nvPr/>
          </p:nvSpPr>
          <p:spPr>
            <a:xfrm>
              <a:off x="3789600" y="3808350"/>
              <a:ext cx="2292375" cy="972100"/>
            </a:xfrm>
            <a:custGeom>
              <a:avLst/>
              <a:gdLst/>
              <a:ahLst/>
              <a:cxnLst/>
              <a:rect l="l" t="t" r="r" b="b"/>
              <a:pathLst>
                <a:path w="91695" h="38884" extrusionOk="0">
                  <a:moveTo>
                    <a:pt x="85595" y="1"/>
                  </a:moveTo>
                  <a:lnTo>
                    <a:pt x="6100" y="1"/>
                  </a:lnTo>
                  <a:cubicBezTo>
                    <a:pt x="2741" y="1"/>
                    <a:pt x="1" y="2741"/>
                    <a:pt x="1" y="6133"/>
                  </a:cubicBezTo>
                  <a:lnTo>
                    <a:pt x="1" y="32784"/>
                  </a:lnTo>
                  <a:cubicBezTo>
                    <a:pt x="1" y="36144"/>
                    <a:pt x="2741" y="38884"/>
                    <a:pt x="6100" y="38884"/>
                  </a:cubicBezTo>
                  <a:lnTo>
                    <a:pt x="85595" y="38884"/>
                  </a:lnTo>
                  <a:cubicBezTo>
                    <a:pt x="88955" y="38884"/>
                    <a:pt x="91695" y="36144"/>
                    <a:pt x="91695" y="32784"/>
                  </a:cubicBezTo>
                  <a:lnTo>
                    <a:pt x="91695" y="6133"/>
                  </a:lnTo>
                  <a:cubicBezTo>
                    <a:pt x="91695" y="2741"/>
                    <a:pt x="88955" y="1"/>
                    <a:pt x="85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23"/>
            <p:cNvSpPr/>
            <p:nvPr/>
          </p:nvSpPr>
          <p:spPr>
            <a:xfrm>
              <a:off x="1190625" y="1854425"/>
              <a:ext cx="4564350" cy="3602900"/>
            </a:xfrm>
            <a:custGeom>
              <a:avLst/>
              <a:gdLst/>
              <a:ahLst/>
              <a:cxnLst/>
              <a:rect l="l" t="t" r="r" b="b"/>
              <a:pathLst>
                <a:path w="182574" h="144116" extrusionOk="0">
                  <a:moveTo>
                    <a:pt x="91727" y="110941"/>
                  </a:moveTo>
                  <a:lnTo>
                    <a:pt x="91727" y="84290"/>
                  </a:lnTo>
                  <a:cubicBezTo>
                    <a:pt x="91727" y="75548"/>
                    <a:pt x="97860" y="68241"/>
                    <a:pt x="106047" y="66382"/>
                  </a:cubicBezTo>
                  <a:cubicBezTo>
                    <a:pt x="105264" y="64360"/>
                    <a:pt x="104808" y="62141"/>
                    <a:pt x="104808" y="59825"/>
                  </a:cubicBezTo>
                  <a:lnTo>
                    <a:pt x="104808" y="33175"/>
                  </a:lnTo>
                  <a:cubicBezTo>
                    <a:pt x="104808" y="23063"/>
                    <a:pt x="113060" y="14843"/>
                    <a:pt x="123173" y="14843"/>
                  </a:cubicBezTo>
                  <a:lnTo>
                    <a:pt x="182573" y="14843"/>
                  </a:lnTo>
                  <a:lnTo>
                    <a:pt x="182573" y="1"/>
                  </a:lnTo>
                  <a:lnTo>
                    <a:pt x="0" y="1"/>
                  </a:lnTo>
                  <a:lnTo>
                    <a:pt x="0" y="138015"/>
                  </a:lnTo>
                  <a:cubicBezTo>
                    <a:pt x="0" y="141375"/>
                    <a:pt x="2740" y="144115"/>
                    <a:pt x="6133" y="144115"/>
                  </a:cubicBezTo>
                  <a:lnTo>
                    <a:pt x="176441" y="144115"/>
                  </a:lnTo>
                  <a:cubicBezTo>
                    <a:pt x="179833" y="144115"/>
                    <a:pt x="182573" y="141375"/>
                    <a:pt x="182573" y="138015"/>
                  </a:cubicBezTo>
                  <a:lnTo>
                    <a:pt x="182573" y="129273"/>
                  </a:lnTo>
                  <a:lnTo>
                    <a:pt x="110059" y="129273"/>
                  </a:lnTo>
                  <a:cubicBezTo>
                    <a:pt x="99947" y="129273"/>
                    <a:pt x="91727" y="121053"/>
                    <a:pt x="91727" y="110941"/>
                  </a:cubicBezTo>
                  <a:close/>
                  <a:moveTo>
                    <a:pt x="55454" y="117921"/>
                  </a:moveTo>
                  <a:lnTo>
                    <a:pt x="29260" y="117921"/>
                  </a:lnTo>
                  <a:cubicBezTo>
                    <a:pt x="25900" y="117921"/>
                    <a:pt x="23160" y="115181"/>
                    <a:pt x="23160" y="111789"/>
                  </a:cubicBezTo>
                  <a:cubicBezTo>
                    <a:pt x="23160" y="108429"/>
                    <a:pt x="25900" y="105689"/>
                    <a:pt x="29260" y="105689"/>
                  </a:cubicBezTo>
                  <a:lnTo>
                    <a:pt x="55454" y="105689"/>
                  </a:lnTo>
                  <a:cubicBezTo>
                    <a:pt x="58846" y="105689"/>
                    <a:pt x="61586" y="108429"/>
                    <a:pt x="61586" y="111789"/>
                  </a:cubicBezTo>
                  <a:cubicBezTo>
                    <a:pt x="61586" y="115181"/>
                    <a:pt x="58846" y="117921"/>
                    <a:pt x="55454" y="117921"/>
                  </a:cubicBezTo>
                  <a:close/>
                  <a:moveTo>
                    <a:pt x="68567" y="91695"/>
                  </a:moveTo>
                  <a:lnTo>
                    <a:pt x="29260" y="91695"/>
                  </a:lnTo>
                  <a:cubicBezTo>
                    <a:pt x="25900" y="91695"/>
                    <a:pt x="23160" y="88955"/>
                    <a:pt x="23160" y="85595"/>
                  </a:cubicBezTo>
                  <a:cubicBezTo>
                    <a:pt x="23160" y="82203"/>
                    <a:pt x="25900" y="79463"/>
                    <a:pt x="29260" y="79463"/>
                  </a:cubicBezTo>
                  <a:lnTo>
                    <a:pt x="68567" y="79463"/>
                  </a:lnTo>
                  <a:cubicBezTo>
                    <a:pt x="71959" y="79463"/>
                    <a:pt x="74699" y="82203"/>
                    <a:pt x="74699" y="85595"/>
                  </a:cubicBezTo>
                  <a:cubicBezTo>
                    <a:pt x="74699" y="88955"/>
                    <a:pt x="71959" y="91695"/>
                    <a:pt x="68567" y="91695"/>
                  </a:cubicBezTo>
                  <a:close/>
                  <a:moveTo>
                    <a:pt x="68567" y="65501"/>
                  </a:moveTo>
                  <a:lnTo>
                    <a:pt x="29260" y="65501"/>
                  </a:lnTo>
                  <a:cubicBezTo>
                    <a:pt x="25900" y="65501"/>
                    <a:pt x="23160" y="62761"/>
                    <a:pt x="23160" y="59401"/>
                  </a:cubicBezTo>
                  <a:cubicBezTo>
                    <a:pt x="23160" y="56009"/>
                    <a:pt x="25900" y="53269"/>
                    <a:pt x="29260" y="53269"/>
                  </a:cubicBezTo>
                  <a:lnTo>
                    <a:pt x="68567" y="53269"/>
                  </a:lnTo>
                  <a:cubicBezTo>
                    <a:pt x="71959" y="53269"/>
                    <a:pt x="74699" y="56009"/>
                    <a:pt x="74699" y="59401"/>
                  </a:cubicBezTo>
                  <a:cubicBezTo>
                    <a:pt x="74699" y="62761"/>
                    <a:pt x="71959" y="65501"/>
                    <a:pt x="68567" y="65501"/>
                  </a:cubicBezTo>
                  <a:close/>
                  <a:moveTo>
                    <a:pt x="68567" y="26194"/>
                  </a:moveTo>
                  <a:lnTo>
                    <a:pt x="29260" y="26194"/>
                  </a:lnTo>
                  <a:cubicBezTo>
                    <a:pt x="25900" y="26194"/>
                    <a:pt x="23160" y="23454"/>
                    <a:pt x="23160" y="20094"/>
                  </a:cubicBezTo>
                  <a:cubicBezTo>
                    <a:pt x="23160" y="16702"/>
                    <a:pt x="25900" y="13962"/>
                    <a:pt x="29260" y="13962"/>
                  </a:cubicBezTo>
                  <a:lnTo>
                    <a:pt x="68567" y="13962"/>
                  </a:lnTo>
                  <a:cubicBezTo>
                    <a:pt x="71959" y="13962"/>
                    <a:pt x="74699" y="16702"/>
                    <a:pt x="74699" y="20094"/>
                  </a:cubicBezTo>
                  <a:cubicBezTo>
                    <a:pt x="74699" y="23454"/>
                    <a:pt x="71959" y="26194"/>
                    <a:pt x="68567" y="261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23"/>
            <p:cNvSpPr/>
            <p:nvPr/>
          </p:nvSpPr>
          <p:spPr>
            <a:xfrm>
              <a:off x="1190625" y="238125"/>
              <a:ext cx="4564350" cy="1310525"/>
            </a:xfrm>
            <a:custGeom>
              <a:avLst/>
              <a:gdLst/>
              <a:ahLst/>
              <a:cxnLst/>
              <a:rect l="l" t="t" r="r" b="b"/>
              <a:pathLst>
                <a:path w="182574" h="52421" extrusionOk="0">
                  <a:moveTo>
                    <a:pt x="182573" y="6133"/>
                  </a:moveTo>
                  <a:cubicBezTo>
                    <a:pt x="182573" y="2740"/>
                    <a:pt x="179833" y="0"/>
                    <a:pt x="176441" y="0"/>
                  </a:cubicBezTo>
                  <a:lnTo>
                    <a:pt x="6133" y="0"/>
                  </a:lnTo>
                  <a:cubicBezTo>
                    <a:pt x="2740" y="0"/>
                    <a:pt x="0" y="2740"/>
                    <a:pt x="0" y="6133"/>
                  </a:cubicBezTo>
                  <a:lnTo>
                    <a:pt x="0" y="52420"/>
                  </a:lnTo>
                  <a:lnTo>
                    <a:pt x="182573" y="52420"/>
                  </a:lnTo>
                  <a:close/>
                  <a:moveTo>
                    <a:pt x="29260" y="32326"/>
                  </a:moveTo>
                  <a:cubicBezTo>
                    <a:pt x="25900" y="32326"/>
                    <a:pt x="23160" y="29586"/>
                    <a:pt x="23160" y="26194"/>
                  </a:cubicBezTo>
                  <a:cubicBezTo>
                    <a:pt x="23160" y="22834"/>
                    <a:pt x="25900" y="20094"/>
                    <a:pt x="29260" y="20094"/>
                  </a:cubicBezTo>
                  <a:cubicBezTo>
                    <a:pt x="32652" y="20094"/>
                    <a:pt x="35393" y="22834"/>
                    <a:pt x="35393" y="26194"/>
                  </a:cubicBezTo>
                  <a:cubicBezTo>
                    <a:pt x="35393" y="29586"/>
                    <a:pt x="32652" y="32326"/>
                    <a:pt x="29260" y="32326"/>
                  </a:cubicBezTo>
                  <a:close/>
                  <a:moveTo>
                    <a:pt x="55454" y="32326"/>
                  </a:moveTo>
                  <a:cubicBezTo>
                    <a:pt x="52094" y="32326"/>
                    <a:pt x="49354" y="29586"/>
                    <a:pt x="49354" y="26194"/>
                  </a:cubicBezTo>
                  <a:cubicBezTo>
                    <a:pt x="49354" y="22834"/>
                    <a:pt x="52094" y="20094"/>
                    <a:pt x="55454" y="20094"/>
                  </a:cubicBezTo>
                  <a:cubicBezTo>
                    <a:pt x="58846" y="20094"/>
                    <a:pt x="61586" y="22834"/>
                    <a:pt x="61586" y="26194"/>
                  </a:cubicBezTo>
                  <a:cubicBezTo>
                    <a:pt x="61586" y="29586"/>
                    <a:pt x="58846" y="32326"/>
                    <a:pt x="55454" y="32326"/>
                  </a:cubicBezTo>
                  <a:close/>
                  <a:moveTo>
                    <a:pt x="81680" y="32326"/>
                  </a:moveTo>
                  <a:cubicBezTo>
                    <a:pt x="78288" y="32326"/>
                    <a:pt x="75548" y="29586"/>
                    <a:pt x="75548" y="26194"/>
                  </a:cubicBezTo>
                  <a:cubicBezTo>
                    <a:pt x="75548" y="22834"/>
                    <a:pt x="78288" y="20094"/>
                    <a:pt x="81680" y="20094"/>
                  </a:cubicBezTo>
                  <a:cubicBezTo>
                    <a:pt x="85040" y="20094"/>
                    <a:pt x="87780" y="22834"/>
                    <a:pt x="87780" y="26194"/>
                  </a:cubicBezTo>
                  <a:cubicBezTo>
                    <a:pt x="87780" y="29586"/>
                    <a:pt x="85040" y="32326"/>
                    <a:pt x="81680" y="323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23"/>
            <p:cNvSpPr/>
            <p:nvPr/>
          </p:nvSpPr>
          <p:spPr>
            <a:xfrm>
              <a:off x="4116625" y="2531300"/>
              <a:ext cx="2293200" cy="971275"/>
            </a:xfrm>
            <a:custGeom>
              <a:avLst/>
              <a:gdLst/>
              <a:ahLst/>
              <a:cxnLst/>
              <a:rect l="l" t="t" r="r" b="b"/>
              <a:pathLst>
                <a:path w="91728" h="38851" extrusionOk="0">
                  <a:moveTo>
                    <a:pt x="85627" y="0"/>
                  </a:moveTo>
                  <a:lnTo>
                    <a:pt x="6133" y="0"/>
                  </a:lnTo>
                  <a:cubicBezTo>
                    <a:pt x="2740" y="0"/>
                    <a:pt x="0" y="2740"/>
                    <a:pt x="0" y="6100"/>
                  </a:cubicBezTo>
                  <a:lnTo>
                    <a:pt x="0" y="32750"/>
                  </a:lnTo>
                  <a:cubicBezTo>
                    <a:pt x="0" y="36110"/>
                    <a:pt x="2740" y="38850"/>
                    <a:pt x="6133" y="38850"/>
                  </a:cubicBezTo>
                  <a:lnTo>
                    <a:pt x="85627" y="38850"/>
                  </a:lnTo>
                  <a:cubicBezTo>
                    <a:pt x="88987" y="38850"/>
                    <a:pt x="91727" y="36110"/>
                    <a:pt x="91727" y="32750"/>
                  </a:cubicBezTo>
                  <a:lnTo>
                    <a:pt x="91727" y="6100"/>
                  </a:lnTo>
                  <a:cubicBezTo>
                    <a:pt x="91727" y="2740"/>
                    <a:pt x="88987" y="0"/>
                    <a:pt x="85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123"/>
          <p:cNvGrpSpPr/>
          <p:nvPr/>
        </p:nvGrpSpPr>
        <p:grpSpPr>
          <a:xfrm>
            <a:off x="1685922" y="3563825"/>
            <a:ext cx="623694" cy="623694"/>
            <a:chOff x="1190625" y="238125"/>
            <a:chExt cx="5219200" cy="5219200"/>
          </a:xfrm>
        </p:grpSpPr>
        <p:sp>
          <p:nvSpPr>
            <p:cNvPr id="3837" name="Google Shape;3837;p123"/>
            <p:cNvSpPr/>
            <p:nvPr/>
          </p:nvSpPr>
          <p:spPr>
            <a:xfrm>
              <a:off x="3647700" y="2695200"/>
              <a:ext cx="2762125" cy="2762125"/>
            </a:xfrm>
            <a:custGeom>
              <a:avLst/>
              <a:gdLst/>
              <a:ahLst/>
              <a:cxnLst/>
              <a:rect l="l" t="t" r="r" b="b"/>
              <a:pathLst>
                <a:path w="110485" h="110485" extrusionOk="0">
                  <a:moveTo>
                    <a:pt x="55226" y="22900"/>
                  </a:moveTo>
                  <a:cubicBezTo>
                    <a:pt x="58619" y="22900"/>
                    <a:pt x="61359" y="25640"/>
                    <a:pt x="61359" y="29032"/>
                  </a:cubicBezTo>
                  <a:lnTo>
                    <a:pt x="61359" y="29456"/>
                  </a:lnTo>
                  <a:lnTo>
                    <a:pt x="65045" y="29456"/>
                  </a:lnTo>
                  <a:cubicBezTo>
                    <a:pt x="68437" y="29456"/>
                    <a:pt x="71177" y="32196"/>
                    <a:pt x="71177" y="35589"/>
                  </a:cubicBezTo>
                  <a:cubicBezTo>
                    <a:pt x="71177" y="38949"/>
                    <a:pt x="68437" y="41689"/>
                    <a:pt x="65045" y="41689"/>
                  </a:cubicBezTo>
                  <a:lnTo>
                    <a:pt x="48669" y="41689"/>
                  </a:lnTo>
                  <a:cubicBezTo>
                    <a:pt x="46647" y="41689"/>
                    <a:pt x="44983" y="43352"/>
                    <a:pt x="44983" y="45408"/>
                  </a:cubicBezTo>
                  <a:cubicBezTo>
                    <a:pt x="44983" y="47365"/>
                    <a:pt x="46549" y="49126"/>
                    <a:pt x="48669" y="49126"/>
                  </a:cubicBezTo>
                  <a:lnTo>
                    <a:pt x="61783" y="49126"/>
                  </a:lnTo>
                  <a:cubicBezTo>
                    <a:pt x="70851" y="49126"/>
                    <a:pt x="77734" y="56531"/>
                    <a:pt x="77734" y="65077"/>
                  </a:cubicBezTo>
                  <a:cubicBezTo>
                    <a:pt x="77734" y="73852"/>
                    <a:pt x="70590" y="80996"/>
                    <a:pt x="61783" y="80996"/>
                  </a:cubicBezTo>
                  <a:lnTo>
                    <a:pt x="61359" y="80996"/>
                  </a:lnTo>
                  <a:lnTo>
                    <a:pt x="61359" y="81452"/>
                  </a:lnTo>
                  <a:cubicBezTo>
                    <a:pt x="61359" y="84812"/>
                    <a:pt x="58619" y="87552"/>
                    <a:pt x="55226" y="87552"/>
                  </a:cubicBezTo>
                  <a:cubicBezTo>
                    <a:pt x="51866" y="87552"/>
                    <a:pt x="49126" y="84812"/>
                    <a:pt x="49126" y="81452"/>
                  </a:cubicBezTo>
                  <a:lnTo>
                    <a:pt x="49126" y="80996"/>
                  </a:lnTo>
                  <a:lnTo>
                    <a:pt x="45408" y="80996"/>
                  </a:lnTo>
                  <a:cubicBezTo>
                    <a:pt x="42015" y="80996"/>
                    <a:pt x="39308" y="78256"/>
                    <a:pt x="39308" y="74896"/>
                  </a:cubicBezTo>
                  <a:cubicBezTo>
                    <a:pt x="39308" y="71503"/>
                    <a:pt x="42015" y="68763"/>
                    <a:pt x="45408" y="68763"/>
                  </a:cubicBezTo>
                  <a:lnTo>
                    <a:pt x="61783" y="68763"/>
                  </a:lnTo>
                  <a:cubicBezTo>
                    <a:pt x="63838" y="68763"/>
                    <a:pt x="65501" y="67100"/>
                    <a:pt x="65501" y="65077"/>
                  </a:cubicBezTo>
                  <a:cubicBezTo>
                    <a:pt x="65501" y="63120"/>
                    <a:pt x="63936" y="61359"/>
                    <a:pt x="61783" y="61359"/>
                  </a:cubicBezTo>
                  <a:lnTo>
                    <a:pt x="48669" y="61359"/>
                  </a:lnTo>
                  <a:cubicBezTo>
                    <a:pt x="39601" y="61359"/>
                    <a:pt x="32751" y="53921"/>
                    <a:pt x="32751" y="45408"/>
                  </a:cubicBezTo>
                  <a:cubicBezTo>
                    <a:pt x="32751" y="36600"/>
                    <a:pt x="39895" y="29456"/>
                    <a:pt x="48669" y="29456"/>
                  </a:cubicBezTo>
                  <a:lnTo>
                    <a:pt x="49126" y="29456"/>
                  </a:lnTo>
                  <a:lnTo>
                    <a:pt x="49126" y="29032"/>
                  </a:lnTo>
                  <a:cubicBezTo>
                    <a:pt x="49126" y="25640"/>
                    <a:pt x="51866" y="22900"/>
                    <a:pt x="55226" y="22900"/>
                  </a:cubicBezTo>
                  <a:close/>
                  <a:moveTo>
                    <a:pt x="55226" y="1"/>
                  </a:moveTo>
                  <a:cubicBezTo>
                    <a:pt x="24759" y="1"/>
                    <a:pt x="1" y="24759"/>
                    <a:pt x="1" y="55226"/>
                  </a:cubicBezTo>
                  <a:cubicBezTo>
                    <a:pt x="1" y="85693"/>
                    <a:pt x="24759" y="110484"/>
                    <a:pt x="55226" y="110484"/>
                  </a:cubicBezTo>
                  <a:cubicBezTo>
                    <a:pt x="85693" y="110484"/>
                    <a:pt x="110484" y="85693"/>
                    <a:pt x="110484" y="55226"/>
                  </a:cubicBezTo>
                  <a:cubicBezTo>
                    <a:pt x="110484" y="24759"/>
                    <a:pt x="85693" y="1"/>
                    <a:pt x="55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23"/>
            <p:cNvSpPr/>
            <p:nvPr/>
          </p:nvSpPr>
          <p:spPr>
            <a:xfrm>
              <a:off x="1190625" y="238125"/>
              <a:ext cx="2926025" cy="2926025"/>
            </a:xfrm>
            <a:custGeom>
              <a:avLst/>
              <a:gdLst/>
              <a:ahLst/>
              <a:cxnLst/>
              <a:rect l="l" t="t" r="r" b="b"/>
              <a:pathLst>
                <a:path w="117041" h="117041" extrusionOk="0">
                  <a:moveTo>
                    <a:pt x="67955" y="26223"/>
                  </a:moveTo>
                  <a:cubicBezTo>
                    <a:pt x="72937" y="26223"/>
                    <a:pt x="77911" y="28114"/>
                    <a:pt x="81680" y="31902"/>
                  </a:cubicBezTo>
                  <a:cubicBezTo>
                    <a:pt x="89248" y="39470"/>
                    <a:pt x="89248" y="51800"/>
                    <a:pt x="81680" y="59368"/>
                  </a:cubicBezTo>
                  <a:lnTo>
                    <a:pt x="62858" y="78190"/>
                  </a:lnTo>
                  <a:cubicBezTo>
                    <a:pt x="61652" y="79397"/>
                    <a:pt x="60086" y="79984"/>
                    <a:pt x="58520" y="79984"/>
                  </a:cubicBezTo>
                  <a:cubicBezTo>
                    <a:pt x="56954" y="79984"/>
                    <a:pt x="55389" y="79397"/>
                    <a:pt x="54214" y="78190"/>
                  </a:cubicBezTo>
                  <a:lnTo>
                    <a:pt x="35360" y="59368"/>
                  </a:lnTo>
                  <a:cubicBezTo>
                    <a:pt x="27825" y="51800"/>
                    <a:pt x="27825" y="39470"/>
                    <a:pt x="35360" y="31902"/>
                  </a:cubicBezTo>
                  <a:cubicBezTo>
                    <a:pt x="39149" y="28114"/>
                    <a:pt x="44131" y="26223"/>
                    <a:pt x="49108" y="26223"/>
                  </a:cubicBezTo>
                  <a:cubicBezTo>
                    <a:pt x="52359" y="26223"/>
                    <a:pt x="55608" y="27029"/>
                    <a:pt x="58520" y="28640"/>
                  </a:cubicBezTo>
                  <a:cubicBezTo>
                    <a:pt x="61445" y="27029"/>
                    <a:pt x="64702" y="26223"/>
                    <a:pt x="67955" y="26223"/>
                  </a:cubicBezTo>
                  <a:close/>
                  <a:moveTo>
                    <a:pt x="19213" y="0"/>
                  </a:moveTo>
                  <a:cubicBezTo>
                    <a:pt x="8840" y="0"/>
                    <a:pt x="0" y="8383"/>
                    <a:pt x="0" y="19213"/>
                  </a:cubicBezTo>
                  <a:lnTo>
                    <a:pt x="0" y="78190"/>
                  </a:lnTo>
                  <a:cubicBezTo>
                    <a:pt x="0" y="89020"/>
                    <a:pt x="8840" y="97403"/>
                    <a:pt x="19213" y="97403"/>
                  </a:cubicBezTo>
                  <a:lnTo>
                    <a:pt x="36339" y="97403"/>
                  </a:lnTo>
                  <a:lnTo>
                    <a:pt x="54214" y="115246"/>
                  </a:lnTo>
                  <a:cubicBezTo>
                    <a:pt x="55356" y="116420"/>
                    <a:pt x="56889" y="117040"/>
                    <a:pt x="58520" y="117040"/>
                  </a:cubicBezTo>
                  <a:cubicBezTo>
                    <a:pt x="60151" y="117040"/>
                    <a:pt x="61717" y="116420"/>
                    <a:pt x="62858" y="115246"/>
                  </a:cubicBezTo>
                  <a:lnTo>
                    <a:pt x="80702" y="97403"/>
                  </a:lnTo>
                  <a:lnTo>
                    <a:pt x="97827" y="97403"/>
                  </a:lnTo>
                  <a:cubicBezTo>
                    <a:pt x="108233" y="97403"/>
                    <a:pt x="117040" y="89020"/>
                    <a:pt x="117040" y="78190"/>
                  </a:cubicBezTo>
                  <a:lnTo>
                    <a:pt x="117040" y="19213"/>
                  </a:lnTo>
                  <a:cubicBezTo>
                    <a:pt x="117040" y="8383"/>
                    <a:pt x="108233" y="0"/>
                    <a:pt x="97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23"/>
            <p:cNvSpPr/>
            <p:nvPr/>
          </p:nvSpPr>
          <p:spPr>
            <a:xfrm>
              <a:off x="2221400" y="1199075"/>
              <a:ext cx="865275" cy="670050"/>
            </a:xfrm>
            <a:custGeom>
              <a:avLst/>
              <a:gdLst/>
              <a:ahLst/>
              <a:cxnLst/>
              <a:rect l="l" t="t" r="r" b="b"/>
              <a:pathLst>
                <a:path w="34611" h="26802" extrusionOk="0">
                  <a:moveTo>
                    <a:pt x="26729" y="0"/>
                  </a:moveTo>
                  <a:cubicBezTo>
                    <a:pt x="24895" y="0"/>
                    <a:pt x="23059" y="694"/>
                    <a:pt x="21660" y="2076"/>
                  </a:cubicBezTo>
                  <a:cubicBezTo>
                    <a:pt x="21595" y="2108"/>
                    <a:pt x="21562" y="2174"/>
                    <a:pt x="21497" y="2206"/>
                  </a:cubicBezTo>
                  <a:lnTo>
                    <a:pt x="21432" y="2272"/>
                  </a:lnTo>
                  <a:cubicBezTo>
                    <a:pt x="20255" y="3353"/>
                    <a:pt x="18769" y="3891"/>
                    <a:pt x="17286" y="3891"/>
                  </a:cubicBezTo>
                  <a:cubicBezTo>
                    <a:pt x="15726" y="3891"/>
                    <a:pt x="14170" y="3296"/>
                    <a:pt x="12983" y="2108"/>
                  </a:cubicBezTo>
                  <a:cubicBezTo>
                    <a:pt x="11581" y="706"/>
                    <a:pt x="9729" y="5"/>
                    <a:pt x="7878" y="5"/>
                  </a:cubicBezTo>
                  <a:cubicBezTo>
                    <a:pt x="6027" y="5"/>
                    <a:pt x="4176" y="706"/>
                    <a:pt x="2773" y="2108"/>
                  </a:cubicBezTo>
                  <a:cubicBezTo>
                    <a:pt x="1" y="4914"/>
                    <a:pt x="1" y="9481"/>
                    <a:pt x="2806" y="12286"/>
                  </a:cubicBezTo>
                  <a:lnTo>
                    <a:pt x="17289" y="26802"/>
                  </a:lnTo>
                  <a:lnTo>
                    <a:pt x="31805" y="12286"/>
                  </a:lnTo>
                  <a:cubicBezTo>
                    <a:pt x="34610" y="9481"/>
                    <a:pt x="34610" y="4914"/>
                    <a:pt x="31805" y="2108"/>
                  </a:cubicBezTo>
                  <a:cubicBezTo>
                    <a:pt x="30414" y="702"/>
                    <a:pt x="28573" y="0"/>
                    <a:pt x="26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23"/>
            <p:cNvSpPr/>
            <p:nvPr/>
          </p:nvSpPr>
          <p:spPr>
            <a:xfrm>
              <a:off x="1518450" y="3022225"/>
              <a:ext cx="1958025" cy="2434875"/>
            </a:xfrm>
            <a:custGeom>
              <a:avLst/>
              <a:gdLst/>
              <a:ahLst/>
              <a:cxnLst/>
              <a:rect l="l" t="t" r="r" b="b"/>
              <a:pathLst>
                <a:path w="78321" h="97395" extrusionOk="0">
                  <a:moveTo>
                    <a:pt x="6100" y="0"/>
                  </a:moveTo>
                  <a:cubicBezTo>
                    <a:pt x="2740" y="0"/>
                    <a:pt x="0" y="2740"/>
                    <a:pt x="0" y="6133"/>
                  </a:cubicBezTo>
                  <a:lnTo>
                    <a:pt x="0" y="45440"/>
                  </a:lnTo>
                  <a:cubicBezTo>
                    <a:pt x="0" y="66871"/>
                    <a:pt x="17419" y="84290"/>
                    <a:pt x="38850" y="84290"/>
                  </a:cubicBezTo>
                  <a:lnTo>
                    <a:pt x="56857" y="84290"/>
                  </a:lnTo>
                  <a:lnTo>
                    <a:pt x="54182" y="86965"/>
                  </a:lnTo>
                  <a:cubicBezTo>
                    <a:pt x="51801" y="89346"/>
                    <a:pt x="51801" y="93228"/>
                    <a:pt x="54182" y="95609"/>
                  </a:cubicBezTo>
                  <a:cubicBezTo>
                    <a:pt x="55372" y="96800"/>
                    <a:pt x="56938" y="97395"/>
                    <a:pt x="58504" y="97395"/>
                  </a:cubicBezTo>
                  <a:cubicBezTo>
                    <a:pt x="60070" y="97395"/>
                    <a:pt x="61635" y="96800"/>
                    <a:pt x="62826" y="95609"/>
                  </a:cubicBezTo>
                  <a:lnTo>
                    <a:pt x="75939" y="82496"/>
                  </a:lnTo>
                  <a:cubicBezTo>
                    <a:pt x="78320" y="80115"/>
                    <a:pt x="78320" y="76233"/>
                    <a:pt x="75939" y="73852"/>
                  </a:cubicBezTo>
                  <a:lnTo>
                    <a:pt x="62826" y="60771"/>
                  </a:lnTo>
                  <a:cubicBezTo>
                    <a:pt x="61635" y="59564"/>
                    <a:pt x="60070" y="58961"/>
                    <a:pt x="58504" y="58961"/>
                  </a:cubicBezTo>
                  <a:cubicBezTo>
                    <a:pt x="56938" y="58961"/>
                    <a:pt x="55372" y="59564"/>
                    <a:pt x="54182" y="60771"/>
                  </a:cubicBezTo>
                  <a:cubicBezTo>
                    <a:pt x="51801" y="63152"/>
                    <a:pt x="51801" y="67034"/>
                    <a:pt x="54182" y="69415"/>
                  </a:cubicBezTo>
                  <a:lnTo>
                    <a:pt x="56857" y="72057"/>
                  </a:lnTo>
                  <a:lnTo>
                    <a:pt x="38850" y="72057"/>
                  </a:lnTo>
                  <a:cubicBezTo>
                    <a:pt x="24172" y="72057"/>
                    <a:pt x="12233" y="60119"/>
                    <a:pt x="12233" y="45440"/>
                  </a:cubicBezTo>
                  <a:lnTo>
                    <a:pt x="12233" y="6133"/>
                  </a:lnTo>
                  <a:cubicBezTo>
                    <a:pt x="12233" y="2740"/>
                    <a:pt x="9493" y="0"/>
                    <a:pt x="6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123"/>
          <p:cNvGrpSpPr/>
          <p:nvPr/>
        </p:nvGrpSpPr>
        <p:grpSpPr>
          <a:xfrm>
            <a:off x="6834381" y="2594291"/>
            <a:ext cx="623694" cy="565029"/>
            <a:chOff x="1190625" y="483575"/>
            <a:chExt cx="5219200" cy="4728275"/>
          </a:xfrm>
        </p:grpSpPr>
        <p:sp>
          <p:nvSpPr>
            <p:cNvPr id="3842" name="Google Shape;3842;p123"/>
            <p:cNvSpPr/>
            <p:nvPr/>
          </p:nvSpPr>
          <p:spPr>
            <a:xfrm>
              <a:off x="3225275" y="3103900"/>
              <a:ext cx="1151500" cy="1100700"/>
            </a:xfrm>
            <a:custGeom>
              <a:avLst/>
              <a:gdLst/>
              <a:ahLst/>
              <a:cxnLst/>
              <a:rect l="l" t="t" r="r" b="b"/>
              <a:pathLst>
                <a:path w="46060" h="44028" extrusionOk="0">
                  <a:moveTo>
                    <a:pt x="23069" y="0"/>
                  </a:moveTo>
                  <a:cubicBezTo>
                    <a:pt x="22398" y="0"/>
                    <a:pt x="21721" y="31"/>
                    <a:pt x="21040" y="93"/>
                  </a:cubicBezTo>
                  <a:cubicBezTo>
                    <a:pt x="8938" y="1170"/>
                    <a:pt x="1" y="11869"/>
                    <a:pt x="1110" y="24003"/>
                  </a:cubicBezTo>
                  <a:cubicBezTo>
                    <a:pt x="2126" y="35424"/>
                    <a:pt x="11712" y="44027"/>
                    <a:pt x="22986" y="44027"/>
                  </a:cubicBezTo>
                  <a:cubicBezTo>
                    <a:pt x="23659" y="44027"/>
                    <a:pt x="24337" y="43997"/>
                    <a:pt x="25020" y="43934"/>
                  </a:cubicBezTo>
                  <a:cubicBezTo>
                    <a:pt x="37122" y="42858"/>
                    <a:pt x="46060" y="32126"/>
                    <a:pt x="44951" y="20024"/>
                  </a:cubicBezTo>
                  <a:cubicBezTo>
                    <a:pt x="43935" y="8603"/>
                    <a:pt x="34320" y="0"/>
                    <a:pt x="2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23"/>
            <p:cNvSpPr/>
            <p:nvPr/>
          </p:nvSpPr>
          <p:spPr>
            <a:xfrm>
              <a:off x="2930075" y="4204675"/>
              <a:ext cx="1740275" cy="1007175"/>
            </a:xfrm>
            <a:custGeom>
              <a:avLst/>
              <a:gdLst/>
              <a:ahLst/>
              <a:cxnLst/>
              <a:rect l="l" t="t" r="r" b="b"/>
              <a:pathLst>
                <a:path w="69611" h="40287" extrusionOk="0">
                  <a:moveTo>
                    <a:pt x="34853" y="1"/>
                  </a:moveTo>
                  <a:cubicBezTo>
                    <a:pt x="15754" y="1"/>
                    <a:pt x="0" y="15426"/>
                    <a:pt x="33" y="34806"/>
                  </a:cubicBezTo>
                  <a:cubicBezTo>
                    <a:pt x="33" y="37807"/>
                    <a:pt x="2479" y="40287"/>
                    <a:pt x="5513" y="40287"/>
                  </a:cubicBezTo>
                  <a:lnTo>
                    <a:pt x="64131" y="40287"/>
                  </a:lnTo>
                  <a:cubicBezTo>
                    <a:pt x="67164" y="40287"/>
                    <a:pt x="69611" y="37840"/>
                    <a:pt x="69611" y="34806"/>
                  </a:cubicBezTo>
                  <a:cubicBezTo>
                    <a:pt x="69611" y="15626"/>
                    <a:pt x="54149" y="132"/>
                    <a:pt x="35034" y="1"/>
                  </a:cubicBezTo>
                  <a:cubicBezTo>
                    <a:pt x="34974" y="1"/>
                    <a:pt x="34913" y="1"/>
                    <a:pt x="34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23"/>
            <p:cNvSpPr/>
            <p:nvPr/>
          </p:nvSpPr>
          <p:spPr>
            <a:xfrm>
              <a:off x="1190625" y="483575"/>
              <a:ext cx="5219200" cy="3417850"/>
            </a:xfrm>
            <a:custGeom>
              <a:avLst/>
              <a:gdLst/>
              <a:ahLst/>
              <a:cxnLst/>
              <a:rect l="l" t="t" r="r" b="b"/>
              <a:pathLst>
                <a:path w="208768" h="136714" extrusionOk="0">
                  <a:moveTo>
                    <a:pt x="48701" y="26227"/>
                  </a:moveTo>
                  <a:cubicBezTo>
                    <a:pt x="52061" y="26227"/>
                    <a:pt x="54801" y="28967"/>
                    <a:pt x="54801" y="32327"/>
                  </a:cubicBezTo>
                  <a:lnTo>
                    <a:pt x="54801" y="38394"/>
                  </a:lnTo>
                  <a:lnTo>
                    <a:pt x="60575" y="36535"/>
                  </a:lnTo>
                  <a:cubicBezTo>
                    <a:pt x="61206" y="36331"/>
                    <a:pt x="61846" y="36234"/>
                    <a:pt x="62474" y="36234"/>
                  </a:cubicBezTo>
                  <a:cubicBezTo>
                    <a:pt x="65063" y="36234"/>
                    <a:pt x="67466" y="37877"/>
                    <a:pt x="68306" y="40449"/>
                  </a:cubicBezTo>
                  <a:cubicBezTo>
                    <a:pt x="69350" y="43679"/>
                    <a:pt x="67588" y="47104"/>
                    <a:pt x="64359" y="48148"/>
                  </a:cubicBezTo>
                  <a:lnTo>
                    <a:pt x="58585" y="50039"/>
                  </a:lnTo>
                  <a:lnTo>
                    <a:pt x="62173" y="54932"/>
                  </a:lnTo>
                  <a:cubicBezTo>
                    <a:pt x="64131" y="57673"/>
                    <a:pt x="63543" y="61489"/>
                    <a:pt x="60803" y="63479"/>
                  </a:cubicBezTo>
                  <a:cubicBezTo>
                    <a:pt x="59733" y="64259"/>
                    <a:pt x="58464" y="64648"/>
                    <a:pt x="57196" y="64648"/>
                  </a:cubicBezTo>
                  <a:cubicBezTo>
                    <a:pt x="55336" y="64648"/>
                    <a:pt x="53479" y="63810"/>
                    <a:pt x="52257" y="62141"/>
                  </a:cubicBezTo>
                  <a:lnTo>
                    <a:pt x="48701" y="57216"/>
                  </a:lnTo>
                  <a:lnTo>
                    <a:pt x="45146" y="62141"/>
                  </a:lnTo>
                  <a:cubicBezTo>
                    <a:pt x="43946" y="63774"/>
                    <a:pt x="42070" y="64647"/>
                    <a:pt x="40176" y="64647"/>
                  </a:cubicBezTo>
                  <a:cubicBezTo>
                    <a:pt x="38929" y="64647"/>
                    <a:pt x="37674" y="64269"/>
                    <a:pt x="36599" y="63479"/>
                  </a:cubicBezTo>
                  <a:cubicBezTo>
                    <a:pt x="33859" y="61489"/>
                    <a:pt x="33240" y="57673"/>
                    <a:pt x="35229" y="54932"/>
                  </a:cubicBezTo>
                  <a:lnTo>
                    <a:pt x="38785" y="50039"/>
                  </a:lnTo>
                  <a:lnTo>
                    <a:pt x="33044" y="48148"/>
                  </a:lnTo>
                  <a:cubicBezTo>
                    <a:pt x="29815" y="47104"/>
                    <a:pt x="28053" y="43679"/>
                    <a:pt x="29097" y="40449"/>
                  </a:cubicBezTo>
                  <a:cubicBezTo>
                    <a:pt x="29937" y="37877"/>
                    <a:pt x="32340" y="36234"/>
                    <a:pt x="34912" y="36234"/>
                  </a:cubicBezTo>
                  <a:cubicBezTo>
                    <a:pt x="35536" y="36234"/>
                    <a:pt x="36171" y="36331"/>
                    <a:pt x="36795" y="36535"/>
                  </a:cubicBezTo>
                  <a:lnTo>
                    <a:pt x="42569" y="38394"/>
                  </a:lnTo>
                  <a:lnTo>
                    <a:pt x="42569" y="32327"/>
                  </a:lnTo>
                  <a:cubicBezTo>
                    <a:pt x="42569" y="28967"/>
                    <a:pt x="45309" y="26227"/>
                    <a:pt x="48701" y="26227"/>
                  </a:cubicBezTo>
                  <a:close/>
                  <a:moveTo>
                    <a:pt x="104384" y="26227"/>
                  </a:moveTo>
                  <a:cubicBezTo>
                    <a:pt x="107776" y="26227"/>
                    <a:pt x="110516" y="28967"/>
                    <a:pt x="110516" y="32327"/>
                  </a:cubicBezTo>
                  <a:lnTo>
                    <a:pt x="110516" y="38394"/>
                  </a:lnTo>
                  <a:lnTo>
                    <a:pt x="116257" y="36535"/>
                  </a:lnTo>
                  <a:cubicBezTo>
                    <a:pt x="116888" y="36331"/>
                    <a:pt x="117528" y="36234"/>
                    <a:pt x="118156" y="36234"/>
                  </a:cubicBezTo>
                  <a:cubicBezTo>
                    <a:pt x="120745" y="36234"/>
                    <a:pt x="123148" y="37877"/>
                    <a:pt x="123988" y="40449"/>
                  </a:cubicBezTo>
                  <a:cubicBezTo>
                    <a:pt x="125032" y="43679"/>
                    <a:pt x="123270" y="47104"/>
                    <a:pt x="120041" y="48148"/>
                  </a:cubicBezTo>
                  <a:lnTo>
                    <a:pt x="114267" y="50039"/>
                  </a:lnTo>
                  <a:lnTo>
                    <a:pt x="117856" y="54932"/>
                  </a:lnTo>
                  <a:cubicBezTo>
                    <a:pt x="119845" y="57673"/>
                    <a:pt x="119226" y="61489"/>
                    <a:pt x="116486" y="63479"/>
                  </a:cubicBezTo>
                  <a:cubicBezTo>
                    <a:pt x="115398" y="64269"/>
                    <a:pt x="114140" y="64647"/>
                    <a:pt x="112895" y="64647"/>
                  </a:cubicBezTo>
                  <a:cubicBezTo>
                    <a:pt x="111003" y="64647"/>
                    <a:pt x="109139" y="63774"/>
                    <a:pt x="107939" y="62141"/>
                  </a:cubicBezTo>
                  <a:lnTo>
                    <a:pt x="104384" y="57216"/>
                  </a:lnTo>
                  <a:lnTo>
                    <a:pt x="100828" y="62141"/>
                  </a:lnTo>
                  <a:cubicBezTo>
                    <a:pt x="99606" y="63810"/>
                    <a:pt x="97749" y="64648"/>
                    <a:pt x="95889" y="64648"/>
                  </a:cubicBezTo>
                  <a:cubicBezTo>
                    <a:pt x="94621" y="64648"/>
                    <a:pt x="93352" y="64259"/>
                    <a:pt x="92282" y="63479"/>
                  </a:cubicBezTo>
                  <a:cubicBezTo>
                    <a:pt x="89542" y="61489"/>
                    <a:pt x="88922" y="57673"/>
                    <a:pt x="90912" y="54932"/>
                  </a:cubicBezTo>
                  <a:lnTo>
                    <a:pt x="94500" y="50039"/>
                  </a:lnTo>
                  <a:lnTo>
                    <a:pt x="88726" y="48148"/>
                  </a:lnTo>
                  <a:cubicBezTo>
                    <a:pt x="85497" y="47104"/>
                    <a:pt x="83735" y="43679"/>
                    <a:pt x="84779" y="40449"/>
                  </a:cubicBezTo>
                  <a:cubicBezTo>
                    <a:pt x="85619" y="37877"/>
                    <a:pt x="88022" y="36234"/>
                    <a:pt x="90611" y="36234"/>
                  </a:cubicBezTo>
                  <a:cubicBezTo>
                    <a:pt x="91239" y="36234"/>
                    <a:pt x="91879" y="36331"/>
                    <a:pt x="92510" y="36535"/>
                  </a:cubicBezTo>
                  <a:lnTo>
                    <a:pt x="98251" y="38394"/>
                  </a:lnTo>
                  <a:lnTo>
                    <a:pt x="98251" y="32327"/>
                  </a:lnTo>
                  <a:cubicBezTo>
                    <a:pt x="98251" y="28967"/>
                    <a:pt x="100991" y="26227"/>
                    <a:pt x="104384" y="26227"/>
                  </a:cubicBezTo>
                  <a:close/>
                  <a:moveTo>
                    <a:pt x="160066" y="26227"/>
                  </a:moveTo>
                  <a:cubicBezTo>
                    <a:pt x="163458" y="26227"/>
                    <a:pt x="166198" y="28967"/>
                    <a:pt x="166198" y="32327"/>
                  </a:cubicBezTo>
                  <a:lnTo>
                    <a:pt x="166198" y="38394"/>
                  </a:lnTo>
                  <a:lnTo>
                    <a:pt x="171972" y="36535"/>
                  </a:lnTo>
                  <a:cubicBezTo>
                    <a:pt x="172596" y="36331"/>
                    <a:pt x="173231" y="36234"/>
                    <a:pt x="173855" y="36234"/>
                  </a:cubicBezTo>
                  <a:cubicBezTo>
                    <a:pt x="176428" y="36234"/>
                    <a:pt x="178830" y="37877"/>
                    <a:pt x="179670" y="40449"/>
                  </a:cubicBezTo>
                  <a:cubicBezTo>
                    <a:pt x="180714" y="43679"/>
                    <a:pt x="178953" y="47104"/>
                    <a:pt x="175723" y="48148"/>
                  </a:cubicBezTo>
                  <a:lnTo>
                    <a:pt x="169949" y="50039"/>
                  </a:lnTo>
                  <a:lnTo>
                    <a:pt x="173538" y="54932"/>
                  </a:lnTo>
                  <a:cubicBezTo>
                    <a:pt x="175527" y="57673"/>
                    <a:pt x="174908" y="61489"/>
                    <a:pt x="172168" y="63479"/>
                  </a:cubicBezTo>
                  <a:cubicBezTo>
                    <a:pt x="171097" y="64259"/>
                    <a:pt x="169828" y="64648"/>
                    <a:pt x="168561" y="64648"/>
                  </a:cubicBezTo>
                  <a:cubicBezTo>
                    <a:pt x="166700" y="64648"/>
                    <a:pt x="164844" y="63810"/>
                    <a:pt x="163621" y="62141"/>
                  </a:cubicBezTo>
                  <a:lnTo>
                    <a:pt x="160066" y="57216"/>
                  </a:lnTo>
                  <a:lnTo>
                    <a:pt x="156510" y="62141"/>
                  </a:lnTo>
                  <a:cubicBezTo>
                    <a:pt x="155310" y="63774"/>
                    <a:pt x="153446" y="64647"/>
                    <a:pt x="151555" y="64647"/>
                  </a:cubicBezTo>
                  <a:cubicBezTo>
                    <a:pt x="150309" y="64647"/>
                    <a:pt x="149052" y="64269"/>
                    <a:pt x="147964" y="63479"/>
                  </a:cubicBezTo>
                  <a:cubicBezTo>
                    <a:pt x="145224" y="61489"/>
                    <a:pt x="144604" y="57673"/>
                    <a:pt x="146594" y="54932"/>
                  </a:cubicBezTo>
                  <a:lnTo>
                    <a:pt x="150182" y="50039"/>
                  </a:lnTo>
                  <a:lnTo>
                    <a:pt x="144408" y="48148"/>
                  </a:lnTo>
                  <a:cubicBezTo>
                    <a:pt x="141179" y="47104"/>
                    <a:pt x="139417" y="43679"/>
                    <a:pt x="140461" y="40449"/>
                  </a:cubicBezTo>
                  <a:cubicBezTo>
                    <a:pt x="141301" y="37877"/>
                    <a:pt x="143704" y="36234"/>
                    <a:pt x="146293" y="36234"/>
                  </a:cubicBezTo>
                  <a:cubicBezTo>
                    <a:pt x="146922" y="36234"/>
                    <a:pt x="147561" y="36331"/>
                    <a:pt x="148192" y="36535"/>
                  </a:cubicBezTo>
                  <a:lnTo>
                    <a:pt x="153966" y="38394"/>
                  </a:lnTo>
                  <a:lnTo>
                    <a:pt x="153966" y="32327"/>
                  </a:lnTo>
                  <a:cubicBezTo>
                    <a:pt x="153966" y="28967"/>
                    <a:pt x="156706" y="26227"/>
                    <a:pt x="160066" y="26227"/>
                  </a:cubicBezTo>
                  <a:close/>
                  <a:moveTo>
                    <a:pt x="19213" y="1"/>
                  </a:moveTo>
                  <a:cubicBezTo>
                    <a:pt x="8514" y="1"/>
                    <a:pt x="0" y="8710"/>
                    <a:pt x="0" y="19214"/>
                  </a:cubicBezTo>
                  <a:lnTo>
                    <a:pt x="0" y="65077"/>
                  </a:lnTo>
                  <a:cubicBezTo>
                    <a:pt x="0" y="94468"/>
                    <a:pt x="13635" y="112343"/>
                    <a:pt x="25052" y="122129"/>
                  </a:cubicBezTo>
                  <a:cubicBezTo>
                    <a:pt x="37415" y="132698"/>
                    <a:pt x="49778" y="136319"/>
                    <a:pt x="50300" y="136482"/>
                  </a:cubicBezTo>
                  <a:cubicBezTo>
                    <a:pt x="50857" y="136638"/>
                    <a:pt x="51421" y="136714"/>
                    <a:pt x="51978" y="136714"/>
                  </a:cubicBezTo>
                  <a:cubicBezTo>
                    <a:pt x="54096" y="136714"/>
                    <a:pt x="56111" y="135621"/>
                    <a:pt x="57248" y="133709"/>
                  </a:cubicBezTo>
                  <a:cubicBezTo>
                    <a:pt x="58651" y="131296"/>
                    <a:pt x="58259" y="128229"/>
                    <a:pt x="56302" y="126272"/>
                  </a:cubicBezTo>
                  <a:cubicBezTo>
                    <a:pt x="49876" y="119846"/>
                    <a:pt x="45081" y="106961"/>
                    <a:pt x="48473" y="98741"/>
                  </a:cubicBezTo>
                  <a:cubicBezTo>
                    <a:pt x="50626" y="93522"/>
                    <a:pt x="56237" y="90847"/>
                    <a:pt x="65077" y="90847"/>
                  </a:cubicBezTo>
                  <a:lnTo>
                    <a:pt x="189554" y="90847"/>
                  </a:lnTo>
                  <a:cubicBezTo>
                    <a:pt x="200253" y="90847"/>
                    <a:pt x="208767" y="82170"/>
                    <a:pt x="208767" y="71634"/>
                  </a:cubicBezTo>
                  <a:lnTo>
                    <a:pt x="208767" y="19214"/>
                  </a:lnTo>
                  <a:cubicBezTo>
                    <a:pt x="208767" y="8514"/>
                    <a:pt x="200058" y="1"/>
                    <a:pt x="189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123"/>
          <p:cNvGrpSpPr/>
          <p:nvPr/>
        </p:nvGrpSpPr>
        <p:grpSpPr>
          <a:xfrm>
            <a:off x="4260765" y="2564950"/>
            <a:ext cx="623694" cy="623694"/>
            <a:chOff x="1190625" y="238125"/>
            <a:chExt cx="5219200" cy="5219200"/>
          </a:xfrm>
        </p:grpSpPr>
        <p:sp>
          <p:nvSpPr>
            <p:cNvPr id="3846" name="Google Shape;3846;p123"/>
            <p:cNvSpPr/>
            <p:nvPr/>
          </p:nvSpPr>
          <p:spPr>
            <a:xfrm>
              <a:off x="2992050" y="2018350"/>
              <a:ext cx="3417775" cy="3438975"/>
            </a:xfrm>
            <a:custGeom>
              <a:avLst/>
              <a:gdLst/>
              <a:ahLst/>
              <a:cxnLst/>
              <a:rect l="l" t="t" r="r" b="b"/>
              <a:pathLst>
                <a:path w="136711" h="137559" extrusionOk="0">
                  <a:moveTo>
                    <a:pt x="79926" y="63992"/>
                  </a:moveTo>
                  <a:cubicBezTo>
                    <a:pt x="84849" y="63992"/>
                    <a:pt x="89775" y="65865"/>
                    <a:pt x="93521" y="69611"/>
                  </a:cubicBezTo>
                  <a:cubicBezTo>
                    <a:pt x="93554" y="69644"/>
                    <a:pt x="93619" y="69676"/>
                    <a:pt x="93652" y="69741"/>
                  </a:cubicBezTo>
                  <a:cubicBezTo>
                    <a:pt x="101122" y="77342"/>
                    <a:pt x="100894" y="89411"/>
                    <a:pt x="93521" y="96783"/>
                  </a:cubicBezTo>
                  <a:lnTo>
                    <a:pt x="72677" y="117627"/>
                  </a:lnTo>
                  <a:cubicBezTo>
                    <a:pt x="71503" y="118834"/>
                    <a:pt x="69937" y="119421"/>
                    <a:pt x="68372" y="119421"/>
                  </a:cubicBezTo>
                  <a:cubicBezTo>
                    <a:pt x="66806" y="119421"/>
                    <a:pt x="65240" y="118834"/>
                    <a:pt x="64033" y="117627"/>
                  </a:cubicBezTo>
                  <a:lnTo>
                    <a:pt x="43189" y="96783"/>
                  </a:lnTo>
                  <a:cubicBezTo>
                    <a:pt x="35817" y="89411"/>
                    <a:pt x="35589" y="77342"/>
                    <a:pt x="43059" y="69741"/>
                  </a:cubicBezTo>
                  <a:cubicBezTo>
                    <a:pt x="43091" y="69676"/>
                    <a:pt x="43156" y="69644"/>
                    <a:pt x="43189" y="69611"/>
                  </a:cubicBezTo>
                  <a:cubicBezTo>
                    <a:pt x="46935" y="65865"/>
                    <a:pt x="51862" y="63992"/>
                    <a:pt x="56790" y="63992"/>
                  </a:cubicBezTo>
                  <a:cubicBezTo>
                    <a:pt x="60873" y="63992"/>
                    <a:pt x="64957" y="65278"/>
                    <a:pt x="68372" y="67849"/>
                  </a:cubicBezTo>
                  <a:cubicBezTo>
                    <a:pt x="71771" y="65278"/>
                    <a:pt x="75847" y="63992"/>
                    <a:pt x="79926" y="63992"/>
                  </a:cubicBezTo>
                  <a:close/>
                  <a:moveTo>
                    <a:pt x="84747" y="0"/>
                  </a:moveTo>
                  <a:cubicBezTo>
                    <a:pt x="82268" y="0"/>
                    <a:pt x="80017" y="1468"/>
                    <a:pt x="79071" y="3751"/>
                  </a:cubicBezTo>
                  <a:cubicBezTo>
                    <a:pt x="78125" y="6035"/>
                    <a:pt x="78647" y="8677"/>
                    <a:pt x="80408" y="10439"/>
                  </a:cubicBezTo>
                  <a:cubicBezTo>
                    <a:pt x="88433" y="18430"/>
                    <a:pt x="90977" y="31348"/>
                    <a:pt x="88237" y="37937"/>
                  </a:cubicBezTo>
                  <a:cubicBezTo>
                    <a:pt x="86084" y="43189"/>
                    <a:pt x="80473" y="45831"/>
                    <a:pt x="71634" y="45831"/>
                  </a:cubicBezTo>
                  <a:lnTo>
                    <a:pt x="19213" y="45831"/>
                  </a:lnTo>
                  <a:cubicBezTo>
                    <a:pt x="8514" y="45831"/>
                    <a:pt x="0" y="54541"/>
                    <a:pt x="0" y="65077"/>
                  </a:cubicBezTo>
                  <a:lnTo>
                    <a:pt x="0" y="118345"/>
                  </a:lnTo>
                  <a:cubicBezTo>
                    <a:pt x="0" y="129044"/>
                    <a:pt x="8710" y="137558"/>
                    <a:pt x="19213" y="137558"/>
                  </a:cubicBezTo>
                  <a:lnTo>
                    <a:pt x="117497" y="137558"/>
                  </a:lnTo>
                  <a:cubicBezTo>
                    <a:pt x="128098" y="137558"/>
                    <a:pt x="136710" y="128946"/>
                    <a:pt x="136710" y="118345"/>
                  </a:cubicBezTo>
                  <a:lnTo>
                    <a:pt x="136710" y="58520"/>
                  </a:lnTo>
                  <a:cubicBezTo>
                    <a:pt x="136710" y="28510"/>
                    <a:pt x="122553" y="14125"/>
                    <a:pt x="110712" y="7340"/>
                  </a:cubicBezTo>
                  <a:cubicBezTo>
                    <a:pt x="97958" y="65"/>
                    <a:pt x="85269" y="0"/>
                    <a:pt x="8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23"/>
            <p:cNvSpPr/>
            <p:nvPr/>
          </p:nvSpPr>
          <p:spPr>
            <a:xfrm>
              <a:off x="4219375" y="3923650"/>
              <a:ext cx="964750" cy="710825"/>
            </a:xfrm>
            <a:custGeom>
              <a:avLst/>
              <a:gdLst/>
              <a:ahLst/>
              <a:cxnLst/>
              <a:rect l="l" t="t" r="r" b="b"/>
              <a:pathLst>
                <a:path w="38590" h="28433" extrusionOk="0">
                  <a:moveTo>
                    <a:pt x="7682" y="0"/>
                  </a:moveTo>
                  <a:cubicBezTo>
                    <a:pt x="5929" y="0"/>
                    <a:pt x="4179" y="653"/>
                    <a:pt x="2838" y="1945"/>
                  </a:cubicBezTo>
                  <a:cubicBezTo>
                    <a:pt x="2805" y="1978"/>
                    <a:pt x="2773" y="2011"/>
                    <a:pt x="2740" y="2043"/>
                  </a:cubicBezTo>
                  <a:cubicBezTo>
                    <a:pt x="0" y="4816"/>
                    <a:pt x="33" y="9220"/>
                    <a:pt x="2740" y="11927"/>
                  </a:cubicBezTo>
                  <a:lnTo>
                    <a:pt x="19279" y="28433"/>
                  </a:lnTo>
                  <a:lnTo>
                    <a:pt x="35784" y="11927"/>
                  </a:lnTo>
                  <a:cubicBezTo>
                    <a:pt x="38459" y="9252"/>
                    <a:pt x="38589" y="4849"/>
                    <a:pt x="35784" y="2043"/>
                  </a:cubicBezTo>
                  <a:cubicBezTo>
                    <a:pt x="35752" y="2011"/>
                    <a:pt x="35719" y="1978"/>
                    <a:pt x="35719" y="1945"/>
                  </a:cubicBezTo>
                  <a:cubicBezTo>
                    <a:pt x="34362" y="653"/>
                    <a:pt x="32604" y="0"/>
                    <a:pt x="30846" y="0"/>
                  </a:cubicBezTo>
                  <a:cubicBezTo>
                    <a:pt x="29056" y="0"/>
                    <a:pt x="27267" y="677"/>
                    <a:pt x="25900" y="2043"/>
                  </a:cubicBezTo>
                  <a:lnTo>
                    <a:pt x="23584" y="4359"/>
                  </a:lnTo>
                  <a:cubicBezTo>
                    <a:pt x="22398" y="5562"/>
                    <a:pt x="20839" y="6157"/>
                    <a:pt x="19278" y="6157"/>
                  </a:cubicBezTo>
                  <a:cubicBezTo>
                    <a:pt x="17707" y="6157"/>
                    <a:pt x="16135" y="5554"/>
                    <a:pt x="14940" y="4359"/>
                  </a:cubicBezTo>
                  <a:lnTo>
                    <a:pt x="12624" y="2043"/>
                  </a:lnTo>
                  <a:cubicBezTo>
                    <a:pt x="11258" y="677"/>
                    <a:pt x="9468" y="0"/>
                    <a:pt x="7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23"/>
            <p:cNvSpPr/>
            <p:nvPr/>
          </p:nvSpPr>
          <p:spPr>
            <a:xfrm>
              <a:off x="1190625" y="238125"/>
              <a:ext cx="3417750" cy="3766800"/>
            </a:xfrm>
            <a:custGeom>
              <a:avLst/>
              <a:gdLst/>
              <a:ahLst/>
              <a:cxnLst/>
              <a:rect l="l" t="t" r="r" b="b"/>
              <a:pathLst>
                <a:path w="136710" h="150672" extrusionOk="0">
                  <a:moveTo>
                    <a:pt x="81452" y="20094"/>
                  </a:moveTo>
                  <a:cubicBezTo>
                    <a:pt x="84844" y="20094"/>
                    <a:pt x="87584" y="22834"/>
                    <a:pt x="87584" y="26194"/>
                  </a:cubicBezTo>
                  <a:lnTo>
                    <a:pt x="87584" y="33207"/>
                  </a:lnTo>
                  <a:lnTo>
                    <a:pt x="94565" y="33207"/>
                  </a:lnTo>
                  <a:cubicBezTo>
                    <a:pt x="97925" y="33207"/>
                    <a:pt x="100665" y="35914"/>
                    <a:pt x="100665" y="39307"/>
                  </a:cubicBezTo>
                  <a:cubicBezTo>
                    <a:pt x="100665" y="42699"/>
                    <a:pt x="97925" y="45439"/>
                    <a:pt x="94565" y="45439"/>
                  </a:cubicBezTo>
                  <a:lnTo>
                    <a:pt x="87584" y="45439"/>
                  </a:lnTo>
                  <a:lnTo>
                    <a:pt x="87584" y="59401"/>
                  </a:lnTo>
                  <a:lnTo>
                    <a:pt x="94565" y="59401"/>
                  </a:lnTo>
                  <a:cubicBezTo>
                    <a:pt x="97925" y="59401"/>
                    <a:pt x="100665" y="62141"/>
                    <a:pt x="100665" y="65501"/>
                  </a:cubicBezTo>
                  <a:cubicBezTo>
                    <a:pt x="100665" y="68893"/>
                    <a:pt x="97925" y="71633"/>
                    <a:pt x="94565" y="71633"/>
                  </a:cubicBezTo>
                  <a:lnTo>
                    <a:pt x="87584" y="71633"/>
                  </a:lnTo>
                  <a:lnTo>
                    <a:pt x="87584" y="78614"/>
                  </a:lnTo>
                  <a:cubicBezTo>
                    <a:pt x="87584" y="82006"/>
                    <a:pt x="84844" y="84746"/>
                    <a:pt x="81452" y="84746"/>
                  </a:cubicBezTo>
                  <a:cubicBezTo>
                    <a:pt x="78092" y="84746"/>
                    <a:pt x="75352" y="82006"/>
                    <a:pt x="75352" y="78614"/>
                  </a:cubicBezTo>
                  <a:lnTo>
                    <a:pt x="75352" y="71633"/>
                  </a:lnTo>
                  <a:lnTo>
                    <a:pt x="61358" y="71633"/>
                  </a:lnTo>
                  <a:lnTo>
                    <a:pt x="61358" y="78614"/>
                  </a:lnTo>
                  <a:cubicBezTo>
                    <a:pt x="61358" y="82006"/>
                    <a:pt x="58618" y="84746"/>
                    <a:pt x="55258" y="84746"/>
                  </a:cubicBezTo>
                  <a:cubicBezTo>
                    <a:pt x="51866" y="84746"/>
                    <a:pt x="49126" y="82006"/>
                    <a:pt x="49126" y="78614"/>
                  </a:cubicBezTo>
                  <a:lnTo>
                    <a:pt x="49126" y="71633"/>
                  </a:lnTo>
                  <a:lnTo>
                    <a:pt x="42145" y="71633"/>
                  </a:lnTo>
                  <a:cubicBezTo>
                    <a:pt x="38785" y="71633"/>
                    <a:pt x="36045" y="68893"/>
                    <a:pt x="36045" y="65501"/>
                  </a:cubicBezTo>
                  <a:cubicBezTo>
                    <a:pt x="36045" y="62141"/>
                    <a:pt x="38785" y="59401"/>
                    <a:pt x="42145" y="59401"/>
                  </a:cubicBezTo>
                  <a:lnTo>
                    <a:pt x="49126" y="59401"/>
                  </a:lnTo>
                  <a:lnTo>
                    <a:pt x="49126" y="45439"/>
                  </a:lnTo>
                  <a:lnTo>
                    <a:pt x="42145" y="45439"/>
                  </a:lnTo>
                  <a:cubicBezTo>
                    <a:pt x="38785" y="45439"/>
                    <a:pt x="36045" y="42699"/>
                    <a:pt x="36045" y="39307"/>
                  </a:cubicBezTo>
                  <a:cubicBezTo>
                    <a:pt x="36045" y="35914"/>
                    <a:pt x="38785" y="33207"/>
                    <a:pt x="42145" y="33207"/>
                  </a:cubicBezTo>
                  <a:lnTo>
                    <a:pt x="49126" y="33207"/>
                  </a:lnTo>
                  <a:lnTo>
                    <a:pt x="49126" y="26194"/>
                  </a:lnTo>
                  <a:cubicBezTo>
                    <a:pt x="49126" y="22834"/>
                    <a:pt x="51866" y="20094"/>
                    <a:pt x="55258" y="20094"/>
                  </a:cubicBezTo>
                  <a:cubicBezTo>
                    <a:pt x="58618" y="20094"/>
                    <a:pt x="61358" y="22834"/>
                    <a:pt x="61358" y="26194"/>
                  </a:cubicBezTo>
                  <a:lnTo>
                    <a:pt x="61358" y="33207"/>
                  </a:lnTo>
                  <a:lnTo>
                    <a:pt x="75352" y="33207"/>
                  </a:lnTo>
                  <a:lnTo>
                    <a:pt x="75352" y="26194"/>
                  </a:lnTo>
                  <a:cubicBezTo>
                    <a:pt x="75352" y="22834"/>
                    <a:pt x="78092" y="20094"/>
                    <a:pt x="81452" y="20094"/>
                  </a:cubicBezTo>
                  <a:close/>
                  <a:moveTo>
                    <a:pt x="19213" y="0"/>
                  </a:moveTo>
                  <a:cubicBezTo>
                    <a:pt x="8612" y="0"/>
                    <a:pt x="0" y="8612"/>
                    <a:pt x="0" y="19213"/>
                  </a:cubicBezTo>
                  <a:lnTo>
                    <a:pt x="0" y="79038"/>
                  </a:lnTo>
                  <a:cubicBezTo>
                    <a:pt x="0" y="108461"/>
                    <a:pt x="13635" y="126304"/>
                    <a:pt x="25052" y="136090"/>
                  </a:cubicBezTo>
                  <a:cubicBezTo>
                    <a:pt x="37415" y="146692"/>
                    <a:pt x="49778" y="150280"/>
                    <a:pt x="50300" y="150443"/>
                  </a:cubicBezTo>
                  <a:cubicBezTo>
                    <a:pt x="50850" y="150597"/>
                    <a:pt x="51408" y="150671"/>
                    <a:pt x="51960" y="150671"/>
                  </a:cubicBezTo>
                  <a:cubicBezTo>
                    <a:pt x="54093" y="150671"/>
                    <a:pt x="56134" y="149562"/>
                    <a:pt x="57248" y="147670"/>
                  </a:cubicBezTo>
                  <a:cubicBezTo>
                    <a:pt x="58651" y="145256"/>
                    <a:pt x="58259" y="142190"/>
                    <a:pt x="56302" y="140233"/>
                  </a:cubicBezTo>
                  <a:cubicBezTo>
                    <a:pt x="49876" y="133807"/>
                    <a:pt x="45081" y="120922"/>
                    <a:pt x="48473" y="112702"/>
                  </a:cubicBezTo>
                  <a:cubicBezTo>
                    <a:pt x="50626" y="107482"/>
                    <a:pt x="56237" y="104808"/>
                    <a:pt x="65077" y="104808"/>
                  </a:cubicBezTo>
                  <a:lnTo>
                    <a:pt x="117497" y="104808"/>
                  </a:lnTo>
                  <a:cubicBezTo>
                    <a:pt x="128196" y="104808"/>
                    <a:pt x="136710" y="96131"/>
                    <a:pt x="136710" y="85595"/>
                  </a:cubicBezTo>
                  <a:lnTo>
                    <a:pt x="136710" y="19213"/>
                  </a:lnTo>
                  <a:cubicBezTo>
                    <a:pt x="136710" y="8612"/>
                    <a:pt x="128098" y="0"/>
                    <a:pt x="117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23"/>
            <p:cNvSpPr/>
            <p:nvPr/>
          </p:nvSpPr>
          <p:spPr>
            <a:xfrm>
              <a:off x="2724550" y="1374100"/>
              <a:ext cx="349875" cy="349050"/>
            </a:xfrm>
            <a:custGeom>
              <a:avLst/>
              <a:gdLst/>
              <a:ahLst/>
              <a:cxnLst/>
              <a:rect l="l" t="t" r="r" b="b"/>
              <a:pathLst>
                <a:path w="13995" h="13962" extrusionOk="0">
                  <a:moveTo>
                    <a:pt x="1" y="0"/>
                  </a:moveTo>
                  <a:lnTo>
                    <a:pt x="1" y="13962"/>
                  </a:lnTo>
                  <a:lnTo>
                    <a:pt x="13995" y="13962"/>
                  </a:lnTo>
                  <a:lnTo>
                    <a:pt x="13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123"/>
          <p:cNvGrpSpPr/>
          <p:nvPr/>
        </p:nvGrpSpPr>
        <p:grpSpPr>
          <a:xfrm>
            <a:off x="5547583" y="2564950"/>
            <a:ext cx="623694" cy="623694"/>
            <a:chOff x="1190625" y="238125"/>
            <a:chExt cx="5219200" cy="5219200"/>
          </a:xfrm>
        </p:grpSpPr>
        <p:sp>
          <p:nvSpPr>
            <p:cNvPr id="3851" name="Google Shape;3851;p123"/>
            <p:cNvSpPr/>
            <p:nvPr/>
          </p:nvSpPr>
          <p:spPr>
            <a:xfrm>
              <a:off x="1190625" y="3951075"/>
              <a:ext cx="5219200" cy="1506250"/>
            </a:xfrm>
            <a:custGeom>
              <a:avLst/>
              <a:gdLst/>
              <a:ahLst/>
              <a:cxnLst/>
              <a:rect l="l" t="t" r="r" b="b"/>
              <a:pathLst>
                <a:path w="208768" h="60250" extrusionOk="0">
                  <a:moveTo>
                    <a:pt x="85170" y="0"/>
                  </a:moveTo>
                  <a:lnTo>
                    <a:pt x="85170" y="21823"/>
                  </a:lnTo>
                  <a:cubicBezTo>
                    <a:pt x="73525" y="21823"/>
                    <a:pt x="65501" y="30826"/>
                    <a:pt x="65501" y="41036"/>
                  </a:cubicBezTo>
                  <a:lnTo>
                    <a:pt x="65501" y="48017"/>
                  </a:lnTo>
                  <a:lnTo>
                    <a:pt x="6100" y="48017"/>
                  </a:lnTo>
                  <a:cubicBezTo>
                    <a:pt x="2740" y="48017"/>
                    <a:pt x="0" y="50757"/>
                    <a:pt x="0" y="54149"/>
                  </a:cubicBezTo>
                  <a:cubicBezTo>
                    <a:pt x="0" y="57509"/>
                    <a:pt x="2740" y="60249"/>
                    <a:pt x="6100" y="60249"/>
                  </a:cubicBezTo>
                  <a:lnTo>
                    <a:pt x="202667" y="60249"/>
                  </a:lnTo>
                  <a:cubicBezTo>
                    <a:pt x="206027" y="60249"/>
                    <a:pt x="208767" y="57509"/>
                    <a:pt x="208767" y="54149"/>
                  </a:cubicBezTo>
                  <a:cubicBezTo>
                    <a:pt x="208767" y="50757"/>
                    <a:pt x="206027" y="48017"/>
                    <a:pt x="202667" y="48017"/>
                  </a:cubicBezTo>
                  <a:lnTo>
                    <a:pt x="143266" y="48017"/>
                  </a:lnTo>
                  <a:lnTo>
                    <a:pt x="143266" y="41036"/>
                  </a:lnTo>
                  <a:cubicBezTo>
                    <a:pt x="143266" y="30826"/>
                    <a:pt x="135209" y="21823"/>
                    <a:pt x="123597" y="21823"/>
                  </a:cubicBezTo>
                  <a:lnTo>
                    <a:pt x="12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23"/>
            <p:cNvSpPr/>
            <p:nvPr/>
          </p:nvSpPr>
          <p:spPr>
            <a:xfrm>
              <a:off x="1190625" y="3339450"/>
              <a:ext cx="5219200" cy="305825"/>
            </a:xfrm>
            <a:custGeom>
              <a:avLst/>
              <a:gdLst/>
              <a:ahLst/>
              <a:cxnLst/>
              <a:rect l="l" t="t" r="r" b="b"/>
              <a:pathLst>
                <a:path w="208768" h="12233" extrusionOk="0">
                  <a:moveTo>
                    <a:pt x="6133" y="0"/>
                  </a:moveTo>
                  <a:cubicBezTo>
                    <a:pt x="2740" y="0"/>
                    <a:pt x="0" y="2708"/>
                    <a:pt x="0" y="6100"/>
                  </a:cubicBezTo>
                  <a:cubicBezTo>
                    <a:pt x="0" y="9493"/>
                    <a:pt x="2740" y="12233"/>
                    <a:pt x="6133" y="12233"/>
                  </a:cubicBezTo>
                  <a:lnTo>
                    <a:pt x="202667" y="12233"/>
                  </a:lnTo>
                  <a:cubicBezTo>
                    <a:pt x="206027" y="12233"/>
                    <a:pt x="208767" y="9493"/>
                    <a:pt x="208767" y="6100"/>
                  </a:cubicBezTo>
                  <a:cubicBezTo>
                    <a:pt x="208767" y="2708"/>
                    <a:pt x="206027" y="0"/>
                    <a:pt x="202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23"/>
            <p:cNvSpPr/>
            <p:nvPr/>
          </p:nvSpPr>
          <p:spPr>
            <a:xfrm>
              <a:off x="1354525" y="238125"/>
              <a:ext cx="4891375" cy="2794725"/>
            </a:xfrm>
            <a:custGeom>
              <a:avLst/>
              <a:gdLst/>
              <a:ahLst/>
              <a:cxnLst/>
              <a:rect l="l" t="t" r="r" b="b"/>
              <a:pathLst>
                <a:path w="195655" h="111789" extrusionOk="0">
                  <a:moveTo>
                    <a:pt x="39308" y="17028"/>
                  </a:moveTo>
                  <a:cubicBezTo>
                    <a:pt x="42667" y="17028"/>
                    <a:pt x="45407" y="19768"/>
                    <a:pt x="45407" y="23160"/>
                  </a:cubicBezTo>
                  <a:cubicBezTo>
                    <a:pt x="45407" y="26520"/>
                    <a:pt x="42667" y="29260"/>
                    <a:pt x="39308" y="29260"/>
                  </a:cubicBezTo>
                  <a:lnTo>
                    <a:pt x="26194" y="29260"/>
                  </a:lnTo>
                  <a:cubicBezTo>
                    <a:pt x="22835" y="29260"/>
                    <a:pt x="20094" y="26520"/>
                    <a:pt x="20094" y="23160"/>
                  </a:cubicBezTo>
                  <a:cubicBezTo>
                    <a:pt x="20094" y="19768"/>
                    <a:pt x="22835" y="17028"/>
                    <a:pt x="26194" y="17028"/>
                  </a:cubicBezTo>
                  <a:close/>
                  <a:moveTo>
                    <a:pt x="72058" y="56302"/>
                  </a:moveTo>
                  <a:cubicBezTo>
                    <a:pt x="75418" y="56302"/>
                    <a:pt x="78158" y="59009"/>
                    <a:pt x="78190" y="62369"/>
                  </a:cubicBezTo>
                  <a:cubicBezTo>
                    <a:pt x="78190" y="65762"/>
                    <a:pt x="75450" y="68502"/>
                    <a:pt x="72090" y="68534"/>
                  </a:cubicBezTo>
                  <a:lnTo>
                    <a:pt x="26227" y="68730"/>
                  </a:lnTo>
                  <a:lnTo>
                    <a:pt x="26194" y="68730"/>
                  </a:lnTo>
                  <a:cubicBezTo>
                    <a:pt x="22835" y="68730"/>
                    <a:pt x="20094" y="65990"/>
                    <a:pt x="20094" y="62630"/>
                  </a:cubicBezTo>
                  <a:cubicBezTo>
                    <a:pt x="20062" y="59270"/>
                    <a:pt x="22802" y="56498"/>
                    <a:pt x="26162" y="56498"/>
                  </a:cubicBezTo>
                  <a:lnTo>
                    <a:pt x="72025" y="56302"/>
                  </a:lnTo>
                  <a:close/>
                  <a:moveTo>
                    <a:pt x="58945" y="82528"/>
                  </a:moveTo>
                  <a:cubicBezTo>
                    <a:pt x="62337" y="82528"/>
                    <a:pt x="65077" y="85268"/>
                    <a:pt x="65077" y="88661"/>
                  </a:cubicBezTo>
                  <a:cubicBezTo>
                    <a:pt x="65077" y="92021"/>
                    <a:pt x="62337" y="94761"/>
                    <a:pt x="58945" y="94761"/>
                  </a:cubicBezTo>
                  <a:lnTo>
                    <a:pt x="26194" y="94761"/>
                  </a:lnTo>
                  <a:cubicBezTo>
                    <a:pt x="22835" y="94761"/>
                    <a:pt x="20094" y="92021"/>
                    <a:pt x="20094" y="88661"/>
                  </a:cubicBezTo>
                  <a:cubicBezTo>
                    <a:pt x="20094" y="85268"/>
                    <a:pt x="22835" y="82528"/>
                    <a:pt x="26194" y="82528"/>
                  </a:cubicBezTo>
                  <a:close/>
                  <a:moveTo>
                    <a:pt x="6101" y="0"/>
                  </a:moveTo>
                  <a:cubicBezTo>
                    <a:pt x="2741" y="0"/>
                    <a:pt x="1" y="2740"/>
                    <a:pt x="1" y="6100"/>
                  </a:cubicBezTo>
                  <a:lnTo>
                    <a:pt x="1" y="111788"/>
                  </a:lnTo>
                  <a:lnTo>
                    <a:pt x="195655" y="111788"/>
                  </a:lnTo>
                  <a:lnTo>
                    <a:pt x="195655" y="94761"/>
                  </a:lnTo>
                  <a:lnTo>
                    <a:pt x="137069" y="94761"/>
                  </a:lnTo>
                  <a:cubicBezTo>
                    <a:pt x="115671" y="94761"/>
                    <a:pt x="98252" y="77374"/>
                    <a:pt x="98252" y="55976"/>
                  </a:cubicBezTo>
                  <a:cubicBezTo>
                    <a:pt x="98252" y="34577"/>
                    <a:pt x="115671" y="17191"/>
                    <a:pt x="137069" y="17191"/>
                  </a:cubicBezTo>
                  <a:lnTo>
                    <a:pt x="195655" y="17191"/>
                  </a:lnTo>
                  <a:lnTo>
                    <a:pt x="195655" y="6100"/>
                  </a:lnTo>
                  <a:cubicBezTo>
                    <a:pt x="195655" y="2740"/>
                    <a:pt x="192914" y="0"/>
                    <a:pt x="189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23"/>
            <p:cNvSpPr/>
            <p:nvPr/>
          </p:nvSpPr>
          <p:spPr>
            <a:xfrm>
              <a:off x="4116625" y="973700"/>
              <a:ext cx="2129275" cy="1327650"/>
            </a:xfrm>
            <a:custGeom>
              <a:avLst/>
              <a:gdLst/>
              <a:ahLst/>
              <a:cxnLst/>
              <a:rect l="l" t="t" r="r" b="b"/>
              <a:pathLst>
                <a:path w="85171" h="53106" extrusionOk="0">
                  <a:moveTo>
                    <a:pt x="26585" y="0"/>
                  </a:moveTo>
                  <a:cubicBezTo>
                    <a:pt x="11939" y="0"/>
                    <a:pt x="0" y="11906"/>
                    <a:pt x="0" y="26553"/>
                  </a:cubicBezTo>
                  <a:cubicBezTo>
                    <a:pt x="0" y="41199"/>
                    <a:pt x="11939" y="53105"/>
                    <a:pt x="26585" y="53105"/>
                  </a:cubicBezTo>
                  <a:lnTo>
                    <a:pt x="85171" y="53105"/>
                  </a:lnTo>
                  <a:lnTo>
                    <a:pt x="85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123"/>
          <p:cNvGrpSpPr/>
          <p:nvPr/>
        </p:nvGrpSpPr>
        <p:grpSpPr>
          <a:xfrm>
            <a:off x="2935243" y="2564950"/>
            <a:ext cx="623694" cy="623694"/>
            <a:chOff x="1190625" y="238125"/>
            <a:chExt cx="5219200" cy="5219200"/>
          </a:xfrm>
        </p:grpSpPr>
        <p:sp>
          <p:nvSpPr>
            <p:cNvPr id="3856" name="Google Shape;3856;p123"/>
            <p:cNvSpPr/>
            <p:nvPr/>
          </p:nvSpPr>
          <p:spPr>
            <a:xfrm>
              <a:off x="1802225" y="2858300"/>
              <a:ext cx="1168650" cy="1987400"/>
            </a:xfrm>
            <a:custGeom>
              <a:avLst/>
              <a:gdLst/>
              <a:ahLst/>
              <a:cxnLst/>
              <a:rect l="l" t="t" r="r" b="b"/>
              <a:pathLst>
                <a:path w="46746" h="79496" extrusionOk="0">
                  <a:moveTo>
                    <a:pt x="6133" y="1"/>
                  </a:moveTo>
                  <a:cubicBezTo>
                    <a:pt x="2741" y="1"/>
                    <a:pt x="1" y="2741"/>
                    <a:pt x="1" y="6133"/>
                  </a:cubicBezTo>
                  <a:lnTo>
                    <a:pt x="1" y="79495"/>
                  </a:lnTo>
                  <a:lnTo>
                    <a:pt x="46745" y="79495"/>
                  </a:lnTo>
                  <a:lnTo>
                    <a:pt x="46745" y="6133"/>
                  </a:lnTo>
                  <a:cubicBezTo>
                    <a:pt x="46745" y="2741"/>
                    <a:pt x="44005" y="1"/>
                    <a:pt x="40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23"/>
            <p:cNvSpPr/>
            <p:nvPr/>
          </p:nvSpPr>
          <p:spPr>
            <a:xfrm>
              <a:off x="1190625" y="238125"/>
              <a:ext cx="5219200" cy="5219200"/>
            </a:xfrm>
            <a:custGeom>
              <a:avLst/>
              <a:gdLst/>
              <a:ahLst/>
              <a:cxnLst/>
              <a:rect l="l" t="t" r="r" b="b"/>
              <a:pathLst>
                <a:path w="208768" h="208768" extrusionOk="0">
                  <a:moveTo>
                    <a:pt x="6133" y="0"/>
                  </a:moveTo>
                  <a:cubicBezTo>
                    <a:pt x="2740" y="0"/>
                    <a:pt x="0" y="2740"/>
                    <a:pt x="0" y="6133"/>
                  </a:cubicBezTo>
                  <a:lnTo>
                    <a:pt x="0" y="202667"/>
                  </a:lnTo>
                  <a:cubicBezTo>
                    <a:pt x="0" y="206027"/>
                    <a:pt x="2740" y="208767"/>
                    <a:pt x="6133" y="208767"/>
                  </a:cubicBezTo>
                  <a:lnTo>
                    <a:pt x="202667" y="208767"/>
                  </a:lnTo>
                  <a:cubicBezTo>
                    <a:pt x="206027" y="208767"/>
                    <a:pt x="208767" y="206027"/>
                    <a:pt x="208767" y="202667"/>
                  </a:cubicBezTo>
                  <a:cubicBezTo>
                    <a:pt x="208767" y="199275"/>
                    <a:pt x="206027" y="196535"/>
                    <a:pt x="202667" y="196535"/>
                  </a:cubicBezTo>
                  <a:lnTo>
                    <a:pt x="12232" y="196535"/>
                  </a:lnTo>
                  <a:lnTo>
                    <a:pt x="12232" y="6133"/>
                  </a:lnTo>
                  <a:cubicBezTo>
                    <a:pt x="12232" y="2740"/>
                    <a:pt x="9492" y="0"/>
                    <a:pt x="6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23"/>
            <p:cNvSpPr/>
            <p:nvPr/>
          </p:nvSpPr>
          <p:spPr>
            <a:xfrm>
              <a:off x="3276650" y="565950"/>
              <a:ext cx="1167825" cy="4279750"/>
            </a:xfrm>
            <a:custGeom>
              <a:avLst/>
              <a:gdLst/>
              <a:ahLst/>
              <a:cxnLst/>
              <a:rect l="l" t="t" r="r" b="b"/>
              <a:pathLst>
                <a:path w="46713" h="171190" extrusionOk="0">
                  <a:moveTo>
                    <a:pt x="6101" y="0"/>
                  </a:moveTo>
                  <a:cubicBezTo>
                    <a:pt x="2708" y="0"/>
                    <a:pt x="1" y="2740"/>
                    <a:pt x="1" y="6100"/>
                  </a:cubicBezTo>
                  <a:lnTo>
                    <a:pt x="1" y="171189"/>
                  </a:lnTo>
                  <a:lnTo>
                    <a:pt x="46712" y="171189"/>
                  </a:lnTo>
                  <a:lnTo>
                    <a:pt x="46712" y="6100"/>
                  </a:lnTo>
                  <a:cubicBezTo>
                    <a:pt x="46712" y="2740"/>
                    <a:pt x="43972" y="0"/>
                    <a:pt x="40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23"/>
            <p:cNvSpPr/>
            <p:nvPr/>
          </p:nvSpPr>
          <p:spPr>
            <a:xfrm>
              <a:off x="4750250" y="1712525"/>
              <a:ext cx="1168625" cy="3133175"/>
            </a:xfrm>
            <a:custGeom>
              <a:avLst/>
              <a:gdLst/>
              <a:ahLst/>
              <a:cxnLst/>
              <a:rect l="l" t="t" r="r" b="b"/>
              <a:pathLst>
                <a:path w="46745" h="125327" extrusionOk="0">
                  <a:moveTo>
                    <a:pt x="6133" y="1"/>
                  </a:moveTo>
                  <a:cubicBezTo>
                    <a:pt x="2741" y="1"/>
                    <a:pt x="1" y="2708"/>
                    <a:pt x="1" y="6101"/>
                  </a:cubicBezTo>
                  <a:lnTo>
                    <a:pt x="1" y="125326"/>
                  </a:lnTo>
                  <a:lnTo>
                    <a:pt x="46745" y="125326"/>
                  </a:lnTo>
                  <a:lnTo>
                    <a:pt x="46745" y="6101"/>
                  </a:lnTo>
                  <a:cubicBezTo>
                    <a:pt x="46745" y="2708"/>
                    <a:pt x="44005" y="1"/>
                    <a:pt x="4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123"/>
          <p:cNvGrpSpPr/>
          <p:nvPr/>
        </p:nvGrpSpPr>
        <p:grpSpPr>
          <a:xfrm>
            <a:off x="1685932" y="2564914"/>
            <a:ext cx="623694" cy="623763"/>
            <a:chOff x="1190625" y="237825"/>
            <a:chExt cx="5219200" cy="5219775"/>
          </a:xfrm>
        </p:grpSpPr>
        <p:sp>
          <p:nvSpPr>
            <p:cNvPr id="3861" name="Google Shape;3861;p123"/>
            <p:cNvSpPr/>
            <p:nvPr/>
          </p:nvSpPr>
          <p:spPr>
            <a:xfrm>
              <a:off x="2151275" y="3586550"/>
              <a:ext cx="349875" cy="520300"/>
            </a:xfrm>
            <a:custGeom>
              <a:avLst/>
              <a:gdLst/>
              <a:ahLst/>
              <a:cxnLst/>
              <a:rect l="l" t="t" r="r" b="b"/>
              <a:pathLst>
                <a:path w="13995" h="20812" extrusionOk="0">
                  <a:moveTo>
                    <a:pt x="13994" y="0"/>
                  </a:moveTo>
                  <a:lnTo>
                    <a:pt x="0" y="5611"/>
                  </a:lnTo>
                  <a:lnTo>
                    <a:pt x="0" y="20812"/>
                  </a:lnTo>
                  <a:lnTo>
                    <a:pt x="13994" y="15234"/>
                  </a:lnTo>
                  <a:lnTo>
                    <a:pt x="13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23"/>
            <p:cNvSpPr/>
            <p:nvPr/>
          </p:nvSpPr>
          <p:spPr>
            <a:xfrm>
              <a:off x="3625675" y="1523325"/>
              <a:ext cx="349075" cy="1229800"/>
            </a:xfrm>
            <a:custGeom>
              <a:avLst/>
              <a:gdLst/>
              <a:ahLst/>
              <a:cxnLst/>
              <a:rect l="l" t="t" r="r" b="b"/>
              <a:pathLst>
                <a:path w="13963" h="49192" extrusionOk="0">
                  <a:moveTo>
                    <a:pt x="1" y="1"/>
                  </a:moveTo>
                  <a:lnTo>
                    <a:pt x="1" y="43581"/>
                  </a:lnTo>
                  <a:lnTo>
                    <a:pt x="13962" y="49192"/>
                  </a:lnTo>
                  <a:lnTo>
                    <a:pt x="13962" y="55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23"/>
            <p:cNvSpPr/>
            <p:nvPr/>
          </p:nvSpPr>
          <p:spPr>
            <a:xfrm>
              <a:off x="1190625" y="237825"/>
              <a:ext cx="5219200" cy="5219775"/>
            </a:xfrm>
            <a:custGeom>
              <a:avLst/>
              <a:gdLst/>
              <a:ahLst/>
              <a:cxnLst/>
              <a:rect l="l" t="t" r="r" b="b"/>
              <a:pathLst>
                <a:path w="208768" h="208791" extrusionOk="0">
                  <a:moveTo>
                    <a:pt x="58514" y="33637"/>
                  </a:moveTo>
                  <a:cubicBezTo>
                    <a:pt x="60945" y="33637"/>
                    <a:pt x="63248" y="35097"/>
                    <a:pt x="64196" y="37492"/>
                  </a:cubicBezTo>
                  <a:cubicBezTo>
                    <a:pt x="65468" y="40624"/>
                    <a:pt x="63935" y="44179"/>
                    <a:pt x="60803" y="45451"/>
                  </a:cubicBezTo>
                  <a:lnTo>
                    <a:pt x="34577" y="55922"/>
                  </a:lnTo>
                  <a:cubicBezTo>
                    <a:pt x="33767" y="56244"/>
                    <a:pt x="32992" y="56384"/>
                    <a:pt x="32265" y="56384"/>
                  </a:cubicBezTo>
                  <a:cubicBezTo>
                    <a:pt x="29451" y="56384"/>
                    <a:pt x="27350" y="54286"/>
                    <a:pt x="26650" y="52497"/>
                  </a:cubicBezTo>
                  <a:cubicBezTo>
                    <a:pt x="25378" y="49366"/>
                    <a:pt x="26911" y="45810"/>
                    <a:pt x="30043" y="44571"/>
                  </a:cubicBezTo>
                  <a:lnTo>
                    <a:pt x="56269" y="34067"/>
                  </a:lnTo>
                  <a:cubicBezTo>
                    <a:pt x="57006" y="33776"/>
                    <a:pt x="57766" y="33637"/>
                    <a:pt x="58514" y="33637"/>
                  </a:cubicBezTo>
                  <a:close/>
                  <a:moveTo>
                    <a:pt x="176457" y="38885"/>
                  </a:moveTo>
                  <a:cubicBezTo>
                    <a:pt x="178881" y="38885"/>
                    <a:pt x="181172" y="40324"/>
                    <a:pt x="182117" y="42711"/>
                  </a:cubicBezTo>
                  <a:cubicBezTo>
                    <a:pt x="183389" y="45876"/>
                    <a:pt x="181856" y="49431"/>
                    <a:pt x="178724" y="50671"/>
                  </a:cubicBezTo>
                  <a:lnTo>
                    <a:pt x="152498" y="61174"/>
                  </a:lnTo>
                  <a:cubicBezTo>
                    <a:pt x="151693" y="61493"/>
                    <a:pt x="150924" y="61632"/>
                    <a:pt x="150201" y="61632"/>
                  </a:cubicBezTo>
                  <a:cubicBezTo>
                    <a:pt x="147379" y="61632"/>
                    <a:pt x="145272" y="59515"/>
                    <a:pt x="144571" y="57749"/>
                  </a:cubicBezTo>
                  <a:cubicBezTo>
                    <a:pt x="143299" y="54618"/>
                    <a:pt x="144832" y="51062"/>
                    <a:pt x="147964" y="49790"/>
                  </a:cubicBezTo>
                  <a:lnTo>
                    <a:pt x="174190" y="39319"/>
                  </a:lnTo>
                  <a:cubicBezTo>
                    <a:pt x="174934" y="39024"/>
                    <a:pt x="175702" y="38885"/>
                    <a:pt x="176457" y="38885"/>
                  </a:cubicBezTo>
                  <a:close/>
                  <a:moveTo>
                    <a:pt x="58550" y="62031"/>
                  </a:moveTo>
                  <a:cubicBezTo>
                    <a:pt x="60968" y="62031"/>
                    <a:pt x="63253" y="63489"/>
                    <a:pt x="64196" y="65872"/>
                  </a:cubicBezTo>
                  <a:cubicBezTo>
                    <a:pt x="65468" y="69003"/>
                    <a:pt x="63935" y="72559"/>
                    <a:pt x="60803" y="73831"/>
                  </a:cubicBezTo>
                  <a:lnTo>
                    <a:pt x="34577" y="84302"/>
                  </a:lnTo>
                  <a:cubicBezTo>
                    <a:pt x="33760" y="84633"/>
                    <a:pt x="32980" y="84776"/>
                    <a:pt x="32247" y="84776"/>
                  </a:cubicBezTo>
                  <a:cubicBezTo>
                    <a:pt x="29442" y="84776"/>
                    <a:pt x="27349" y="82668"/>
                    <a:pt x="26650" y="80909"/>
                  </a:cubicBezTo>
                  <a:cubicBezTo>
                    <a:pt x="25378" y="77778"/>
                    <a:pt x="26911" y="74190"/>
                    <a:pt x="30043" y="72950"/>
                  </a:cubicBezTo>
                  <a:lnTo>
                    <a:pt x="56269" y="62479"/>
                  </a:lnTo>
                  <a:cubicBezTo>
                    <a:pt x="57018" y="62175"/>
                    <a:pt x="57791" y="62031"/>
                    <a:pt x="58550" y="62031"/>
                  </a:cubicBezTo>
                  <a:close/>
                  <a:moveTo>
                    <a:pt x="176435" y="67268"/>
                  </a:moveTo>
                  <a:cubicBezTo>
                    <a:pt x="178866" y="67268"/>
                    <a:pt x="181169" y="68728"/>
                    <a:pt x="182117" y="71123"/>
                  </a:cubicBezTo>
                  <a:cubicBezTo>
                    <a:pt x="183389" y="74255"/>
                    <a:pt x="181856" y="77810"/>
                    <a:pt x="178724" y="79050"/>
                  </a:cubicBezTo>
                  <a:lnTo>
                    <a:pt x="152498" y="89554"/>
                  </a:lnTo>
                  <a:cubicBezTo>
                    <a:pt x="151688" y="89875"/>
                    <a:pt x="150913" y="90015"/>
                    <a:pt x="150186" y="90015"/>
                  </a:cubicBezTo>
                  <a:cubicBezTo>
                    <a:pt x="147372" y="90015"/>
                    <a:pt x="145271" y="87917"/>
                    <a:pt x="144571" y="86128"/>
                  </a:cubicBezTo>
                  <a:cubicBezTo>
                    <a:pt x="143299" y="82997"/>
                    <a:pt x="144832" y="79441"/>
                    <a:pt x="147964" y="78202"/>
                  </a:cubicBezTo>
                  <a:lnTo>
                    <a:pt x="174190" y="67698"/>
                  </a:lnTo>
                  <a:cubicBezTo>
                    <a:pt x="174927" y="67407"/>
                    <a:pt x="175687" y="67268"/>
                    <a:pt x="176435" y="67268"/>
                  </a:cubicBezTo>
                  <a:close/>
                  <a:moveTo>
                    <a:pt x="58550" y="90410"/>
                  </a:moveTo>
                  <a:cubicBezTo>
                    <a:pt x="60968" y="90410"/>
                    <a:pt x="63253" y="91868"/>
                    <a:pt x="64196" y="94251"/>
                  </a:cubicBezTo>
                  <a:cubicBezTo>
                    <a:pt x="65468" y="97415"/>
                    <a:pt x="63935" y="100970"/>
                    <a:pt x="60803" y="102210"/>
                  </a:cubicBezTo>
                  <a:lnTo>
                    <a:pt x="34577" y="112681"/>
                  </a:lnTo>
                  <a:cubicBezTo>
                    <a:pt x="33760" y="113012"/>
                    <a:pt x="32980" y="113155"/>
                    <a:pt x="32247" y="113155"/>
                  </a:cubicBezTo>
                  <a:cubicBezTo>
                    <a:pt x="29442" y="113155"/>
                    <a:pt x="27349" y="111048"/>
                    <a:pt x="26650" y="109289"/>
                  </a:cubicBezTo>
                  <a:cubicBezTo>
                    <a:pt x="25378" y="106157"/>
                    <a:pt x="26911" y="102601"/>
                    <a:pt x="30043" y="101329"/>
                  </a:cubicBezTo>
                  <a:lnTo>
                    <a:pt x="56269" y="90858"/>
                  </a:lnTo>
                  <a:cubicBezTo>
                    <a:pt x="57018" y="90554"/>
                    <a:pt x="57791" y="90410"/>
                    <a:pt x="58550" y="90410"/>
                  </a:cubicBezTo>
                  <a:close/>
                  <a:moveTo>
                    <a:pt x="91284" y="36274"/>
                  </a:moveTo>
                  <a:cubicBezTo>
                    <a:pt x="92050" y="36274"/>
                    <a:pt x="92819" y="36418"/>
                    <a:pt x="93554" y="36709"/>
                  </a:cubicBezTo>
                  <a:lnTo>
                    <a:pt x="119748" y="47180"/>
                  </a:lnTo>
                  <a:cubicBezTo>
                    <a:pt x="122064" y="48094"/>
                    <a:pt x="123597" y="50344"/>
                    <a:pt x="123597" y="52856"/>
                  </a:cubicBezTo>
                  <a:lnTo>
                    <a:pt x="123597" y="109647"/>
                  </a:lnTo>
                  <a:cubicBezTo>
                    <a:pt x="123597" y="111670"/>
                    <a:pt x="122585" y="113562"/>
                    <a:pt x="120922" y="114703"/>
                  </a:cubicBezTo>
                  <a:cubicBezTo>
                    <a:pt x="119708" y="115518"/>
                    <a:pt x="118507" y="115754"/>
                    <a:pt x="117518" y="115754"/>
                  </a:cubicBezTo>
                  <a:cubicBezTo>
                    <a:pt x="116328" y="115754"/>
                    <a:pt x="115445" y="115412"/>
                    <a:pt x="115213" y="115323"/>
                  </a:cubicBezTo>
                  <a:lnTo>
                    <a:pt x="89020" y="104820"/>
                  </a:lnTo>
                  <a:cubicBezTo>
                    <a:pt x="86704" y="103906"/>
                    <a:pt x="85170" y="101655"/>
                    <a:pt x="85170" y="99144"/>
                  </a:cubicBezTo>
                  <a:lnTo>
                    <a:pt x="85170" y="42385"/>
                  </a:lnTo>
                  <a:cubicBezTo>
                    <a:pt x="85170" y="40363"/>
                    <a:pt x="86182" y="38438"/>
                    <a:pt x="87845" y="37329"/>
                  </a:cubicBezTo>
                  <a:cubicBezTo>
                    <a:pt x="88883" y="36631"/>
                    <a:pt x="90079" y="36274"/>
                    <a:pt x="91284" y="36274"/>
                  </a:cubicBezTo>
                  <a:close/>
                  <a:moveTo>
                    <a:pt x="176471" y="95662"/>
                  </a:moveTo>
                  <a:cubicBezTo>
                    <a:pt x="178889" y="95662"/>
                    <a:pt x="181173" y="97120"/>
                    <a:pt x="182117" y="99503"/>
                  </a:cubicBezTo>
                  <a:cubicBezTo>
                    <a:pt x="183389" y="102634"/>
                    <a:pt x="181856" y="106190"/>
                    <a:pt x="178724" y="107462"/>
                  </a:cubicBezTo>
                  <a:lnTo>
                    <a:pt x="152498" y="117933"/>
                  </a:lnTo>
                  <a:cubicBezTo>
                    <a:pt x="151681" y="118264"/>
                    <a:pt x="150900" y="118407"/>
                    <a:pt x="150168" y="118407"/>
                  </a:cubicBezTo>
                  <a:cubicBezTo>
                    <a:pt x="147363" y="118407"/>
                    <a:pt x="145270" y="116299"/>
                    <a:pt x="144571" y="114540"/>
                  </a:cubicBezTo>
                  <a:cubicBezTo>
                    <a:pt x="143299" y="111376"/>
                    <a:pt x="144832" y="107821"/>
                    <a:pt x="147964" y="106581"/>
                  </a:cubicBezTo>
                  <a:lnTo>
                    <a:pt x="174190" y="96110"/>
                  </a:lnTo>
                  <a:cubicBezTo>
                    <a:pt x="174939" y="95806"/>
                    <a:pt x="175711" y="95662"/>
                    <a:pt x="176471" y="95662"/>
                  </a:cubicBezTo>
                  <a:close/>
                  <a:moveTo>
                    <a:pt x="91272" y="121432"/>
                  </a:moveTo>
                  <a:cubicBezTo>
                    <a:pt x="92032" y="121432"/>
                    <a:pt x="92805" y="121576"/>
                    <a:pt x="93554" y="121880"/>
                  </a:cubicBezTo>
                  <a:lnTo>
                    <a:pt x="119748" y="132351"/>
                  </a:lnTo>
                  <a:cubicBezTo>
                    <a:pt x="122879" y="133590"/>
                    <a:pt x="124412" y="137146"/>
                    <a:pt x="123173" y="140310"/>
                  </a:cubicBezTo>
                  <a:cubicBezTo>
                    <a:pt x="122472" y="142050"/>
                    <a:pt x="120345" y="144161"/>
                    <a:pt x="117516" y="144161"/>
                  </a:cubicBezTo>
                  <a:cubicBezTo>
                    <a:pt x="116791" y="144161"/>
                    <a:pt x="116019" y="144022"/>
                    <a:pt x="115213" y="143703"/>
                  </a:cubicBezTo>
                  <a:lnTo>
                    <a:pt x="89020" y="133232"/>
                  </a:lnTo>
                  <a:cubicBezTo>
                    <a:pt x="85888" y="131959"/>
                    <a:pt x="84355" y="128404"/>
                    <a:pt x="85595" y="125272"/>
                  </a:cubicBezTo>
                  <a:cubicBezTo>
                    <a:pt x="86563" y="122889"/>
                    <a:pt x="88853" y="121432"/>
                    <a:pt x="91272" y="121432"/>
                  </a:cubicBezTo>
                  <a:close/>
                  <a:moveTo>
                    <a:pt x="176471" y="124042"/>
                  </a:moveTo>
                  <a:cubicBezTo>
                    <a:pt x="178889" y="124042"/>
                    <a:pt x="181173" y="125499"/>
                    <a:pt x="182117" y="127882"/>
                  </a:cubicBezTo>
                  <a:cubicBezTo>
                    <a:pt x="183389" y="131013"/>
                    <a:pt x="181856" y="134602"/>
                    <a:pt x="178724" y="135841"/>
                  </a:cubicBezTo>
                  <a:lnTo>
                    <a:pt x="152498" y="146312"/>
                  </a:lnTo>
                  <a:cubicBezTo>
                    <a:pt x="151681" y="146643"/>
                    <a:pt x="150900" y="146786"/>
                    <a:pt x="150168" y="146786"/>
                  </a:cubicBezTo>
                  <a:cubicBezTo>
                    <a:pt x="147363" y="146786"/>
                    <a:pt x="145270" y="144679"/>
                    <a:pt x="144571" y="142920"/>
                  </a:cubicBezTo>
                  <a:cubicBezTo>
                    <a:pt x="143299" y="139788"/>
                    <a:pt x="144832" y="136233"/>
                    <a:pt x="147964" y="134960"/>
                  </a:cubicBezTo>
                  <a:lnTo>
                    <a:pt x="174190" y="124489"/>
                  </a:lnTo>
                  <a:cubicBezTo>
                    <a:pt x="174939" y="124185"/>
                    <a:pt x="175711" y="124042"/>
                    <a:pt x="176471" y="124042"/>
                  </a:cubicBezTo>
                  <a:close/>
                  <a:moveTo>
                    <a:pt x="58523" y="118802"/>
                  </a:moveTo>
                  <a:cubicBezTo>
                    <a:pt x="59727" y="118802"/>
                    <a:pt x="60928" y="119159"/>
                    <a:pt x="61945" y="119857"/>
                  </a:cubicBezTo>
                  <a:cubicBezTo>
                    <a:pt x="63641" y="120999"/>
                    <a:pt x="64653" y="122891"/>
                    <a:pt x="64653" y="124913"/>
                  </a:cubicBezTo>
                  <a:lnTo>
                    <a:pt x="64653" y="153325"/>
                  </a:lnTo>
                  <a:cubicBezTo>
                    <a:pt x="64653" y="155804"/>
                    <a:pt x="63119" y="158055"/>
                    <a:pt x="60803" y="159001"/>
                  </a:cubicBezTo>
                  <a:lnTo>
                    <a:pt x="34577" y="169472"/>
                  </a:lnTo>
                  <a:cubicBezTo>
                    <a:pt x="34363" y="169561"/>
                    <a:pt x="33478" y="169903"/>
                    <a:pt x="32289" y="169903"/>
                  </a:cubicBezTo>
                  <a:cubicBezTo>
                    <a:pt x="31300" y="169903"/>
                    <a:pt x="30101" y="169667"/>
                    <a:pt x="28901" y="168852"/>
                  </a:cubicBezTo>
                  <a:cubicBezTo>
                    <a:pt x="27205" y="167711"/>
                    <a:pt x="26194" y="165819"/>
                    <a:pt x="26194" y="163796"/>
                  </a:cubicBezTo>
                  <a:lnTo>
                    <a:pt x="26194" y="135417"/>
                  </a:lnTo>
                  <a:cubicBezTo>
                    <a:pt x="26194" y="132905"/>
                    <a:pt x="27727" y="130655"/>
                    <a:pt x="30043" y="129741"/>
                  </a:cubicBezTo>
                  <a:lnTo>
                    <a:pt x="56269" y="119238"/>
                  </a:lnTo>
                  <a:cubicBezTo>
                    <a:pt x="56991" y="118946"/>
                    <a:pt x="57758" y="118802"/>
                    <a:pt x="58523" y="118802"/>
                  </a:cubicBezTo>
                  <a:close/>
                  <a:moveTo>
                    <a:pt x="91272" y="149811"/>
                  </a:moveTo>
                  <a:cubicBezTo>
                    <a:pt x="92032" y="149811"/>
                    <a:pt x="92805" y="149955"/>
                    <a:pt x="93554" y="150259"/>
                  </a:cubicBezTo>
                  <a:lnTo>
                    <a:pt x="119748" y="160730"/>
                  </a:lnTo>
                  <a:cubicBezTo>
                    <a:pt x="122879" y="162002"/>
                    <a:pt x="124412" y="165558"/>
                    <a:pt x="123173" y="168689"/>
                  </a:cubicBezTo>
                  <a:cubicBezTo>
                    <a:pt x="122474" y="170448"/>
                    <a:pt x="120360" y="172556"/>
                    <a:pt x="117547" y="172556"/>
                  </a:cubicBezTo>
                  <a:cubicBezTo>
                    <a:pt x="116812" y="172556"/>
                    <a:pt x="116030" y="172413"/>
                    <a:pt x="115213" y="172082"/>
                  </a:cubicBezTo>
                  <a:lnTo>
                    <a:pt x="89020" y="161611"/>
                  </a:lnTo>
                  <a:cubicBezTo>
                    <a:pt x="85888" y="160371"/>
                    <a:pt x="84355" y="156783"/>
                    <a:pt x="85595" y="153652"/>
                  </a:cubicBezTo>
                  <a:cubicBezTo>
                    <a:pt x="86563" y="151269"/>
                    <a:pt x="88853" y="149811"/>
                    <a:pt x="91272" y="149811"/>
                  </a:cubicBezTo>
                  <a:close/>
                  <a:moveTo>
                    <a:pt x="176454" y="152435"/>
                  </a:moveTo>
                  <a:cubicBezTo>
                    <a:pt x="178878" y="152435"/>
                    <a:pt x="181171" y="153880"/>
                    <a:pt x="182117" y="156294"/>
                  </a:cubicBezTo>
                  <a:cubicBezTo>
                    <a:pt x="183389" y="159425"/>
                    <a:pt x="181856" y="162981"/>
                    <a:pt x="178724" y="164220"/>
                  </a:cubicBezTo>
                  <a:lnTo>
                    <a:pt x="152498" y="174724"/>
                  </a:lnTo>
                  <a:cubicBezTo>
                    <a:pt x="151688" y="175045"/>
                    <a:pt x="150913" y="175185"/>
                    <a:pt x="150186" y="175185"/>
                  </a:cubicBezTo>
                  <a:cubicBezTo>
                    <a:pt x="147372" y="175185"/>
                    <a:pt x="145271" y="173088"/>
                    <a:pt x="144571" y="171299"/>
                  </a:cubicBezTo>
                  <a:cubicBezTo>
                    <a:pt x="143299" y="168167"/>
                    <a:pt x="144832" y="164612"/>
                    <a:pt x="147964" y="163340"/>
                  </a:cubicBezTo>
                  <a:lnTo>
                    <a:pt x="174190" y="152869"/>
                  </a:lnTo>
                  <a:cubicBezTo>
                    <a:pt x="174933" y="152575"/>
                    <a:pt x="175700" y="152435"/>
                    <a:pt x="176454" y="152435"/>
                  </a:cubicBezTo>
                  <a:close/>
                  <a:moveTo>
                    <a:pt x="202653" y="1"/>
                  </a:moveTo>
                  <a:cubicBezTo>
                    <a:pt x="201888" y="1"/>
                    <a:pt x="201119" y="145"/>
                    <a:pt x="200384" y="436"/>
                  </a:cubicBezTo>
                  <a:lnTo>
                    <a:pt x="137134" y="25749"/>
                  </a:lnTo>
                  <a:lnTo>
                    <a:pt x="73884" y="436"/>
                  </a:lnTo>
                  <a:cubicBezTo>
                    <a:pt x="73166" y="159"/>
                    <a:pt x="72400" y="20"/>
                    <a:pt x="71629" y="20"/>
                  </a:cubicBezTo>
                  <a:cubicBezTo>
                    <a:pt x="70859" y="20"/>
                    <a:pt x="70084" y="159"/>
                    <a:pt x="69350" y="436"/>
                  </a:cubicBezTo>
                  <a:lnTo>
                    <a:pt x="3849" y="26662"/>
                  </a:lnTo>
                  <a:cubicBezTo>
                    <a:pt x="1533" y="27576"/>
                    <a:pt x="0" y="29827"/>
                    <a:pt x="0" y="32338"/>
                  </a:cubicBezTo>
                  <a:lnTo>
                    <a:pt x="0" y="202679"/>
                  </a:lnTo>
                  <a:cubicBezTo>
                    <a:pt x="0" y="204702"/>
                    <a:pt x="1011" y="206594"/>
                    <a:pt x="2675" y="207735"/>
                  </a:cubicBezTo>
                  <a:cubicBezTo>
                    <a:pt x="3712" y="208434"/>
                    <a:pt x="4908" y="208790"/>
                    <a:pt x="6114" y="208790"/>
                  </a:cubicBezTo>
                  <a:cubicBezTo>
                    <a:pt x="6879" y="208790"/>
                    <a:pt x="7649" y="208646"/>
                    <a:pt x="8383" y="208355"/>
                  </a:cubicBezTo>
                  <a:lnTo>
                    <a:pt x="71633" y="183042"/>
                  </a:lnTo>
                  <a:lnTo>
                    <a:pt x="134883" y="208355"/>
                  </a:lnTo>
                  <a:cubicBezTo>
                    <a:pt x="135601" y="208632"/>
                    <a:pt x="136367" y="208771"/>
                    <a:pt x="137138" y="208771"/>
                  </a:cubicBezTo>
                  <a:cubicBezTo>
                    <a:pt x="137909" y="208771"/>
                    <a:pt x="138683" y="208632"/>
                    <a:pt x="139417" y="208355"/>
                  </a:cubicBezTo>
                  <a:lnTo>
                    <a:pt x="204918" y="182129"/>
                  </a:lnTo>
                  <a:cubicBezTo>
                    <a:pt x="207234" y="181215"/>
                    <a:pt x="208767" y="178965"/>
                    <a:pt x="208767" y="176453"/>
                  </a:cubicBezTo>
                  <a:lnTo>
                    <a:pt x="208767" y="6112"/>
                  </a:lnTo>
                  <a:cubicBezTo>
                    <a:pt x="208767" y="4089"/>
                    <a:pt x="207756" y="2198"/>
                    <a:pt x="206092" y="1056"/>
                  </a:cubicBezTo>
                  <a:cubicBezTo>
                    <a:pt x="205055" y="358"/>
                    <a:pt x="203859" y="1"/>
                    <a:pt x="202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123"/>
          <p:cNvGrpSpPr/>
          <p:nvPr/>
        </p:nvGrpSpPr>
        <p:grpSpPr>
          <a:xfrm>
            <a:off x="4260762" y="1566090"/>
            <a:ext cx="623694" cy="623694"/>
            <a:chOff x="1190625" y="238125"/>
            <a:chExt cx="5219200" cy="5219200"/>
          </a:xfrm>
        </p:grpSpPr>
        <p:sp>
          <p:nvSpPr>
            <p:cNvPr id="3865" name="Google Shape;3865;p123"/>
            <p:cNvSpPr/>
            <p:nvPr/>
          </p:nvSpPr>
          <p:spPr>
            <a:xfrm>
              <a:off x="1190625" y="1854425"/>
              <a:ext cx="5219200" cy="3602900"/>
            </a:xfrm>
            <a:custGeom>
              <a:avLst/>
              <a:gdLst/>
              <a:ahLst/>
              <a:cxnLst/>
              <a:rect l="l" t="t" r="r" b="b"/>
              <a:pathLst>
                <a:path w="208768" h="144116" extrusionOk="0">
                  <a:moveTo>
                    <a:pt x="163360" y="27075"/>
                  </a:moveTo>
                  <a:cubicBezTo>
                    <a:pt x="166720" y="27075"/>
                    <a:pt x="169460" y="29815"/>
                    <a:pt x="169460" y="33175"/>
                  </a:cubicBezTo>
                  <a:lnTo>
                    <a:pt x="169460" y="98708"/>
                  </a:lnTo>
                  <a:cubicBezTo>
                    <a:pt x="169460" y="102068"/>
                    <a:pt x="166720" y="104808"/>
                    <a:pt x="163360" y="104808"/>
                  </a:cubicBezTo>
                  <a:lnTo>
                    <a:pt x="45439" y="104808"/>
                  </a:lnTo>
                  <a:cubicBezTo>
                    <a:pt x="42047" y="104808"/>
                    <a:pt x="39307" y="102068"/>
                    <a:pt x="39307" y="98708"/>
                  </a:cubicBezTo>
                  <a:lnTo>
                    <a:pt x="39307" y="33175"/>
                  </a:lnTo>
                  <a:cubicBezTo>
                    <a:pt x="39307" y="29815"/>
                    <a:pt x="42047" y="27075"/>
                    <a:pt x="45439" y="27075"/>
                  </a:cubicBezTo>
                  <a:close/>
                  <a:moveTo>
                    <a:pt x="0" y="1"/>
                  </a:moveTo>
                  <a:lnTo>
                    <a:pt x="0" y="138015"/>
                  </a:lnTo>
                  <a:cubicBezTo>
                    <a:pt x="0" y="141375"/>
                    <a:pt x="2740" y="144115"/>
                    <a:pt x="6133" y="144115"/>
                  </a:cubicBezTo>
                  <a:lnTo>
                    <a:pt x="202667" y="144115"/>
                  </a:lnTo>
                  <a:cubicBezTo>
                    <a:pt x="206027" y="144115"/>
                    <a:pt x="208767" y="141375"/>
                    <a:pt x="208767" y="138015"/>
                  </a:cubicBezTo>
                  <a:lnTo>
                    <a:pt x="208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23"/>
            <p:cNvSpPr/>
            <p:nvPr/>
          </p:nvSpPr>
          <p:spPr>
            <a:xfrm>
              <a:off x="2831400" y="2837100"/>
              <a:ext cx="1937625" cy="645900"/>
            </a:xfrm>
            <a:custGeom>
              <a:avLst/>
              <a:gdLst/>
              <a:ahLst/>
              <a:cxnLst/>
              <a:rect l="l" t="t" r="r" b="b"/>
              <a:pathLst>
                <a:path w="77505" h="25836" extrusionOk="0">
                  <a:moveTo>
                    <a:pt x="0" y="1"/>
                  </a:moveTo>
                  <a:lnTo>
                    <a:pt x="38753" y="25835"/>
                  </a:lnTo>
                  <a:lnTo>
                    <a:pt x="775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23"/>
            <p:cNvSpPr/>
            <p:nvPr/>
          </p:nvSpPr>
          <p:spPr>
            <a:xfrm>
              <a:off x="2479100" y="2970025"/>
              <a:ext cx="800025" cy="1065875"/>
            </a:xfrm>
            <a:custGeom>
              <a:avLst/>
              <a:gdLst/>
              <a:ahLst/>
              <a:cxnLst/>
              <a:rect l="l" t="t" r="r" b="b"/>
              <a:pathLst>
                <a:path w="32001" h="42635" extrusionOk="0">
                  <a:moveTo>
                    <a:pt x="0" y="1"/>
                  </a:moveTo>
                  <a:lnTo>
                    <a:pt x="0" y="42635"/>
                  </a:lnTo>
                  <a:lnTo>
                    <a:pt x="32000" y="2130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23"/>
            <p:cNvSpPr/>
            <p:nvPr/>
          </p:nvSpPr>
          <p:spPr>
            <a:xfrm>
              <a:off x="4321300" y="2970025"/>
              <a:ext cx="800025" cy="1065875"/>
            </a:xfrm>
            <a:custGeom>
              <a:avLst/>
              <a:gdLst/>
              <a:ahLst/>
              <a:cxnLst/>
              <a:rect l="l" t="t" r="r" b="b"/>
              <a:pathLst>
                <a:path w="32001" h="42635" extrusionOk="0">
                  <a:moveTo>
                    <a:pt x="32001" y="1"/>
                  </a:moveTo>
                  <a:lnTo>
                    <a:pt x="1" y="21301"/>
                  </a:lnTo>
                  <a:lnTo>
                    <a:pt x="32001" y="42635"/>
                  </a:lnTo>
                  <a:lnTo>
                    <a:pt x="32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23"/>
            <p:cNvSpPr/>
            <p:nvPr/>
          </p:nvSpPr>
          <p:spPr>
            <a:xfrm>
              <a:off x="2831400" y="3686850"/>
              <a:ext cx="1937625" cy="481975"/>
            </a:xfrm>
            <a:custGeom>
              <a:avLst/>
              <a:gdLst/>
              <a:ahLst/>
              <a:cxnLst/>
              <a:rect l="l" t="t" r="r" b="b"/>
              <a:pathLst>
                <a:path w="77505" h="19279" extrusionOk="0">
                  <a:moveTo>
                    <a:pt x="28934" y="0"/>
                  </a:moveTo>
                  <a:lnTo>
                    <a:pt x="0" y="19279"/>
                  </a:lnTo>
                  <a:lnTo>
                    <a:pt x="77505" y="19279"/>
                  </a:lnTo>
                  <a:lnTo>
                    <a:pt x="48571" y="0"/>
                  </a:lnTo>
                  <a:lnTo>
                    <a:pt x="42145" y="4274"/>
                  </a:lnTo>
                  <a:cubicBezTo>
                    <a:pt x="41134" y="4959"/>
                    <a:pt x="39927" y="5317"/>
                    <a:pt x="38753" y="5317"/>
                  </a:cubicBezTo>
                  <a:cubicBezTo>
                    <a:pt x="37578" y="5317"/>
                    <a:pt x="36371" y="4959"/>
                    <a:pt x="35360" y="4274"/>
                  </a:cubicBezTo>
                  <a:lnTo>
                    <a:pt x="289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23"/>
            <p:cNvSpPr/>
            <p:nvPr/>
          </p:nvSpPr>
          <p:spPr>
            <a:xfrm>
              <a:off x="1190625" y="238125"/>
              <a:ext cx="5219200" cy="1310525"/>
            </a:xfrm>
            <a:custGeom>
              <a:avLst/>
              <a:gdLst/>
              <a:ahLst/>
              <a:cxnLst/>
              <a:rect l="l" t="t" r="r" b="b"/>
              <a:pathLst>
                <a:path w="208768" h="52421" extrusionOk="0">
                  <a:moveTo>
                    <a:pt x="29260" y="20094"/>
                  </a:moveTo>
                  <a:cubicBezTo>
                    <a:pt x="32652" y="20094"/>
                    <a:pt x="35393" y="22834"/>
                    <a:pt x="35393" y="26194"/>
                  </a:cubicBezTo>
                  <a:cubicBezTo>
                    <a:pt x="35393" y="29586"/>
                    <a:pt x="32652" y="32326"/>
                    <a:pt x="29260" y="32326"/>
                  </a:cubicBezTo>
                  <a:cubicBezTo>
                    <a:pt x="25900" y="32326"/>
                    <a:pt x="23160" y="29586"/>
                    <a:pt x="23160" y="26194"/>
                  </a:cubicBezTo>
                  <a:cubicBezTo>
                    <a:pt x="23160" y="22834"/>
                    <a:pt x="25900" y="20094"/>
                    <a:pt x="29260" y="20094"/>
                  </a:cubicBezTo>
                  <a:close/>
                  <a:moveTo>
                    <a:pt x="55454" y="20094"/>
                  </a:moveTo>
                  <a:cubicBezTo>
                    <a:pt x="58846" y="20094"/>
                    <a:pt x="61586" y="22834"/>
                    <a:pt x="61586" y="26194"/>
                  </a:cubicBezTo>
                  <a:cubicBezTo>
                    <a:pt x="61586" y="29586"/>
                    <a:pt x="58846" y="32326"/>
                    <a:pt x="55454" y="32326"/>
                  </a:cubicBezTo>
                  <a:cubicBezTo>
                    <a:pt x="52094" y="32326"/>
                    <a:pt x="49354" y="29586"/>
                    <a:pt x="49354" y="26194"/>
                  </a:cubicBezTo>
                  <a:cubicBezTo>
                    <a:pt x="49354" y="22834"/>
                    <a:pt x="52094" y="20094"/>
                    <a:pt x="55454" y="20094"/>
                  </a:cubicBezTo>
                  <a:close/>
                  <a:moveTo>
                    <a:pt x="81680" y="20094"/>
                  </a:moveTo>
                  <a:cubicBezTo>
                    <a:pt x="85040" y="20094"/>
                    <a:pt x="87780" y="22834"/>
                    <a:pt x="87780" y="26194"/>
                  </a:cubicBezTo>
                  <a:cubicBezTo>
                    <a:pt x="87780" y="29586"/>
                    <a:pt x="85040" y="32326"/>
                    <a:pt x="81680" y="32326"/>
                  </a:cubicBezTo>
                  <a:cubicBezTo>
                    <a:pt x="78288" y="32326"/>
                    <a:pt x="75548" y="29586"/>
                    <a:pt x="75548" y="26194"/>
                  </a:cubicBezTo>
                  <a:cubicBezTo>
                    <a:pt x="75548" y="22834"/>
                    <a:pt x="78288" y="20094"/>
                    <a:pt x="81680" y="20094"/>
                  </a:cubicBezTo>
                  <a:close/>
                  <a:moveTo>
                    <a:pt x="6133" y="0"/>
                  </a:moveTo>
                  <a:cubicBezTo>
                    <a:pt x="2740" y="0"/>
                    <a:pt x="0" y="2740"/>
                    <a:pt x="0" y="6133"/>
                  </a:cubicBezTo>
                  <a:lnTo>
                    <a:pt x="0" y="52420"/>
                  </a:lnTo>
                  <a:lnTo>
                    <a:pt x="208767" y="52420"/>
                  </a:lnTo>
                  <a:lnTo>
                    <a:pt x="208767" y="6133"/>
                  </a:lnTo>
                  <a:cubicBezTo>
                    <a:pt x="208767" y="2740"/>
                    <a:pt x="206027" y="0"/>
                    <a:pt x="202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123"/>
          <p:cNvGrpSpPr/>
          <p:nvPr/>
        </p:nvGrpSpPr>
        <p:grpSpPr>
          <a:xfrm>
            <a:off x="2935243" y="1566053"/>
            <a:ext cx="623694" cy="623694"/>
            <a:chOff x="1190625" y="238125"/>
            <a:chExt cx="5219200" cy="5219200"/>
          </a:xfrm>
        </p:grpSpPr>
        <p:sp>
          <p:nvSpPr>
            <p:cNvPr id="3872" name="Google Shape;3872;p123"/>
            <p:cNvSpPr/>
            <p:nvPr/>
          </p:nvSpPr>
          <p:spPr>
            <a:xfrm>
              <a:off x="1485000" y="3514775"/>
              <a:ext cx="1014500" cy="1014500"/>
            </a:xfrm>
            <a:custGeom>
              <a:avLst/>
              <a:gdLst/>
              <a:ahLst/>
              <a:cxnLst/>
              <a:rect l="l" t="t" r="r" b="b"/>
              <a:pathLst>
                <a:path w="40580" h="40580" extrusionOk="0">
                  <a:moveTo>
                    <a:pt x="20290" y="1"/>
                  </a:moveTo>
                  <a:cubicBezTo>
                    <a:pt x="9102" y="1"/>
                    <a:pt x="1" y="9102"/>
                    <a:pt x="1" y="20290"/>
                  </a:cubicBezTo>
                  <a:cubicBezTo>
                    <a:pt x="1" y="31479"/>
                    <a:pt x="9102" y="40580"/>
                    <a:pt x="20290" y="40580"/>
                  </a:cubicBezTo>
                  <a:cubicBezTo>
                    <a:pt x="31479" y="40580"/>
                    <a:pt x="40580" y="31479"/>
                    <a:pt x="40580" y="20290"/>
                  </a:cubicBezTo>
                  <a:cubicBezTo>
                    <a:pt x="40580" y="9102"/>
                    <a:pt x="31479" y="1"/>
                    <a:pt x="20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23"/>
            <p:cNvSpPr/>
            <p:nvPr/>
          </p:nvSpPr>
          <p:spPr>
            <a:xfrm>
              <a:off x="1190625" y="4529250"/>
              <a:ext cx="1604100" cy="928075"/>
            </a:xfrm>
            <a:custGeom>
              <a:avLst/>
              <a:gdLst/>
              <a:ahLst/>
              <a:cxnLst/>
              <a:rect l="l" t="t" r="r" b="b"/>
              <a:pathLst>
                <a:path w="64164" h="37123" extrusionOk="0">
                  <a:moveTo>
                    <a:pt x="32080" y="0"/>
                  </a:moveTo>
                  <a:cubicBezTo>
                    <a:pt x="14514" y="0"/>
                    <a:pt x="0" y="14219"/>
                    <a:pt x="0" y="32066"/>
                  </a:cubicBezTo>
                  <a:cubicBezTo>
                    <a:pt x="0" y="34839"/>
                    <a:pt x="2283" y="37122"/>
                    <a:pt x="5056" y="37122"/>
                  </a:cubicBezTo>
                  <a:lnTo>
                    <a:pt x="59107" y="37122"/>
                  </a:lnTo>
                  <a:cubicBezTo>
                    <a:pt x="61880" y="37122"/>
                    <a:pt x="64163" y="34871"/>
                    <a:pt x="64163" y="32066"/>
                  </a:cubicBezTo>
                  <a:cubicBezTo>
                    <a:pt x="64163" y="14386"/>
                    <a:pt x="49908" y="99"/>
                    <a:pt x="32261" y="1"/>
                  </a:cubicBezTo>
                  <a:cubicBezTo>
                    <a:pt x="32201" y="0"/>
                    <a:pt x="32141" y="0"/>
                    <a:pt x="3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23"/>
            <p:cNvSpPr/>
            <p:nvPr/>
          </p:nvSpPr>
          <p:spPr>
            <a:xfrm>
              <a:off x="3234250" y="3513400"/>
              <a:ext cx="1133550" cy="1015100"/>
            </a:xfrm>
            <a:custGeom>
              <a:avLst/>
              <a:gdLst/>
              <a:ahLst/>
              <a:cxnLst/>
              <a:rect l="l" t="t" r="r" b="b"/>
              <a:pathLst>
                <a:path w="45342" h="40604" extrusionOk="0">
                  <a:moveTo>
                    <a:pt x="22649" y="1"/>
                  </a:moveTo>
                  <a:cubicBezTo>
                    <a:pt x="20704" y="1"/>
                    <a:pt x="18726" y="282"/>
                    <a:pt x="16767" y="871"/>
                  </a:cubicBezTo>
                  <a:cubicBezTo>
                    <a:pt x="6035" y="4133"/>
                    <a:pt x="0" y="15452"/>
                    <a:pt x="3230" y="26184"/>
                  </a:cubicBezTo>
                  <a:cubicBezTo>
                    <a:pt x="5894" y="34950"/>
                    <a:pt x="13934" y="40604"/>
                    <a:pt x="22638" y="40604"/>
                  </a:cubicBezTo>
                  <a:cubicBezTo>
                    <a:pt x="24591" y="40604"/>
                    <a:pt x="26576" y="40319"/>
                    <a:pt x="28543" y="39721"/>
                  </a:cubicBezTo>
                  <a:cubicBezTo>
                    <a:pt x="39275" y="36459"/>
                    <a:pt x="45342" y="25140"/>
                    <a:pt x="42080" y="14408"/>
                  </a:cubicBezTo>
                  <a:cubicBezTo>
                    <a:pt x="39413" y="5635"/>
                    <a:pt x="31362" y="1"/>
                    <a:pt x="22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23"/>
            <p:cNvSpPr/>
            <p:nvPr/>
          </p:nvSpPr>
          <p:spPr>
            <a:xfrm>
              <a:off x="2998575" y="4529250"/>
              <a:ext cx="1603275" cy="928075"/>
            </a:xfrm>
            <a:custGeom>
              <a:avLst/>
              <a:gdLst/>
              <a:ahLst/>
              <a:cxnLst/>
              <a:rect l="l" t="t" r="r" b="b"/>
              <a:pathLst>
                <a:path w="64131" h="37123" extrusionOk="0">
                  <a:moveTo>
                    <a:pt x="32080" y="0"/>
                  </a:moveTo>
                  <a:cubicBezTo>
                    <a:pt x="14482" y="0"/>
                    <a:pt x="0" y="14219"/>
                    <a:pt x="0" y="32066"/>
                  </a:cubicBezTo>
                  <a:cubicBezTo>
                    <a:pt x="0" y="34839"/>
                    <a:pt x="2284" y="37122"/>
                    <a:pt x="5056" y="37122"/>
                  </a:cubicBezTo>
                  <a:lnTo>
                    <a:pt x="59075" y="37122"/>
                  </a:lnTo>
                  <a:cubicBezTo>
                    <a:pt x="61880" y="37122"/>
                    <a:pt x="64131" y="34871"/>
                    <a:pt x="64131" y="32066"/>
                  </a:cubicBezTo>
                  <a:cubicBezTo>
                    <a:pt x="64131" y="14386"/>
                    <a:pt x="49876" y="99"/>
                    <a:pt x="32261" y="1"/>
                  </a:cubicBezTo>
                  <a:cubicBezTo>
                    <a:pt x="32201" y="0"/>
                    <a:pt x="32141" y="0"/>
                    <a:pt x="3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23"/>
            <p:cNvSpPr/>
            <p:nvPr/>
          </p:nvSpPr>
          <p:spPr>
            <a:xfrm>
              <a:off x="5100100" y="3514775"/>
              <a:ext cx="1015325" cy="1014500"/>
            </a:xfrm>
            <a:custGeom>
              <a:avLst/>
              <a:gdLst/>
              <a:ahLst/>
              <a:cxnLst/>
              <a:rect l="l" t="t" r="r" b="b"/>
              <a:pathLst>
                <a:path w="40613" h="40580" extrusionOk="0">
                  <a:moveTo>
                    <a:pt x="20323" y="1"/>
                  </a:moveTo>
                  <a:cubicBezTo>
                    <a:pt x="9102" y="1"/>
                    <a:pt x="1" y="9102"/>
                    <a:pt x="1" y="20290"/>
                  </a:cubicBezTo>
                  <a:cubicBezTo>
                    <a:pt x="1" y="31479"/>
                    <a:pt x="9102" y="40580"/>
                    <a:pt x="20323" y="40580"/>
                  </a:cubicBezTo>
                  <a:cubicBezTo>
                    <a:pt x="31511" y="40580"/>
                    <a:pt x="40612" y="31479"/>
                    <a:pt x="40612" y="20290"/>
                  </a:cubicBezTo>
                  <a:cubicBezTo>
                    <a:pt x="40612" y="9102"/>
                    <a:pt x="31511" y="1"/>
                    <a:pt x="20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23"/>
            <p:cNvSpPr/>
            <p:nvPr/>
          </p:nvSpPr>
          <p:spPr>
            <a:xfrm>
              <a:off x="4805700" y="4529250"/>
              <a:ext cx="1604125" cy="928075"/>
            </a:xfrm>
            <a:custGeom>
              <a:avLst/>
              <a:gdLst/>
              <a:ahLst/>
              <a:cxnLst/>
              <a:rect l="l" t="t" r="r" b="b"/>
              <a:pathLst>
                <a:path w="64165" h="37123" extrusionOk="0">
                  <a:moveTo>
                    <a:pt x="32114" y="0"/>
                  </a:moveTo>
                  <a:cubicBezTo>
                    <a:pt x="14515" y="0"/>
                    <a:pt x="1" y="14219"/>
                    <a:pt x="1" y="32066"/>
                  </a:cubicBezTo>
                  <a:cubicBezTo>
                    <a:pt x="1" y="34839"/>
                    <a:pt x="2284" y="37122"/>
                    <a:pt x="5057" y="37122"/>
                  </a:cubicBezTo>
                  <a:lnTo>
                    <a:pt x="59108" y="37122"/>
                  </a:lnTo>
                  <a:cubicBezTo>
                    <a:pt x="61913" y="37122"/>
                    <a:pt x="64164" y="34871"/>
                    <a:pt x="64164" y="32066"/>
                  </a:cubicBezTo>
                  <a:cubicBezTo>
                    <a:pt x="64164" y="14386"/>
                    <a:pt x="49909" y="99"/>
                    <a:pt x="32295" y="1"/>
                  </a:cubicBezTo>
                  <a:cubicBezTo>
                    <a:pt x="32234" y="0"/>
                    <a:pt x="32174" y="0"/>
                    <a:pt x="32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23"/>
            <p:cNvSpPr/>
            <p:nvPr/>
          </p:nvSpPr>
          <p:spPr>
            <a:xfrm>
              <a:off x="2009375" y="2160250"/>
              <a:ext cx="3581675" cy="1048750"/>
            </a:xfrm>
            <a:custGeom>
              <a:avLst/>
              <a:gdLst/>
              <a:ahLst/>
              <a:cxnLst/>
              <a:rect l="l" t="t" r="r" b="b"/>
              <a:pathLst>
                <a:path w="143267" h="41950" extrusionOk="0">
                  <a:moveTo>
                    <a:pt x="65534" y="0"/>
                  </a:moveTo>
                  <a:lnTo>
                    <a:pt x="65534" y="10047"/>
                  </a:lnTo>
                  <a:lnTo>
                    <a:pt x="6133" y="10047"/>
                  </a:lnTo>
                  <a:cubicBezTo>
                    <a:pt x="2740" y="10047"/>
                    <a:pt x="0" y="12787"/>
                    <a:pt x="0" y="16179"/>
                  </a:cubicBezTo>
                  <a:lnTo>
                    <a:pt x="0" y="35817"/>
                  </a:lnTo>
                  <a:cubicBezTo>
                    <a:pt x="0" y="39209"/>
                    <a:pt x="2740" y="41949"/>
                    <a:pt x="6133" y="41949"/>
                  </a:cubicBezTo>
                  <a:cubicBezTo>
                    <a:pt x="9493" y="41949"/>
                    <a:pt x="12233" y="39209"/>
                    <a:pt x="12233" y="35817"/>
                  </a:cubicBezTo>
                  <a:lnTo>
                    <a:pt x="12233" y="22279"/>
                  </a:lnTo>
                  <a:lnTo>
                    <a:pt x="65534" y="22279"/>
                  </a:lnTo>
                  <a:lnTo>
                    <a:pt x="65534" y="35817"/>
                  </a:lnTo>
                  <a:cubicBezTo>
                    <a:pt x="65534" y="39209"/>
                    <a:pt x="68241" y="41949"/>
                    <a:pt x="71634" y="41949"/>
                  </a:cubicBezTo>
                  <a:cubicBezTo>
                    <a:pt x="75026" y="41949"/>
                    <a:pt x="77766" y="39209"/>
                    <a:pt x="77766" y="35817"/>
                  </a:cubicBezTo>
                  <a:lnTo>
                    <a:pt x="77766" y="22279"/>
                  </a:lnTo>
                  <a:lnTo>
                    <a:pt x="131034" y="22279"/>
                  </a:lnTo>
                  <a:lnTo>
                    <a:pt x="131034" y="35817"/>
                  </a:lnTo>
                  <a:cubicBezTo>
                    <a:pt x="131034" y="39209"/>
                    <a:pt x="133774" y="41949"/>
                    <a:pt x="137134" y="41949"/>
                  </a:cubicBezTo>
                  <a:cubicBezTo>
                    <a:pt x="140527" y="41949"/>
                    <a:pt x="143267" y="39209"/>
                    <a:pt x="143267" y="35817"/>
                  </a:cubicBezTo>
                  <a:lnTo>
                    <a:pt x="143267" y="16179"/>
                  </a:lnTo>
                  <a:cubicBezTo>
                    <a:pt x="143267" y="12787"/>
                    <a:pt x="140527" y="10047"/>
                    <a:pt x="137134" y="10047"/>
                  </a:cubicBezTo>
                  <a:lnTo>
                    <a:pt x="77766" y="10047"/>
                  </a:lnTo>
                  <a:lnTo>
                    <a:pt x="77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23"/>
            <p:cNvSpPr/>
            <p:nvPr/>
          </p:nvSpPr>
          <p:spPr>
            <a:xfrm>
              <a:off x="2337200" y="238125"/>
              <a:ext cx="2926025" cy="1616325"/>
            </a:xfrm>
            <a:custGeom>
              <a:avLst/>
              <a:gdLst/>
              <a:ahLst/>
              <a:cxnLst/>
              <a:rect l="l" t="t" r="r" b="b"/>
              <a:pathLst>
                <a:path w="117041" h="64653" extrusionOk="0">
                  <a:moveTo>
                    <a:pt x="32327" y="26194"/>
                  </a:moveTo>
                  <a:cubicBezTo>
                    <a:pt x="35687" y="26194"/>
                    <a:pt x="38427" y="28934"/>
                    <a:pt x="38427" y="32326"/>
                  </a:cubicBezTo>
                  <a:cubicBezTo>
                    <a:pt x="38427" y="35686"/>
                    <a:pt x="35687" y="38426"/>
                    <a:pt x="32327" y="38426"/>
                  </a:cubicBezTo>
                  <a:cubicBezTo>
                    <a:pt x="28934" y="38426"/>
                    <a:pt x="26194" y="35686"/>
                    <a:pt x="26194" y="32326"/>
                  </a:cubicBezTo>
                  <a:cubicBezTo>
                    <a:pt x="26194" y="28934"/>
                    <a:pt x="28934" y="26194"/>
                    <a:pt x="32327" y="26194"/>
                  </a:cubicBezTo>
                  <a:close/>
                  <a:moveTo>
                    <a:pt x="58521" y="26194"/>
                  </a:moveTo>
                  <a:cubicBezTo>
                    <a:pt x="61880" y="26194"/>
                    <a:pt x="64653" y="28934"/>
                    <a:pt x="64653" y="32326"/>
                  </a:cubicBezTo>
                  <a:cubicBezTo>
                    <a:pt x="64653" y="35686"/>
                    <a:pt x="61880" y="38426"/>
                    <a:pt x="58521" y="38426"/>
                  </a:cubicBezTo>
                  <a:cubicBezTo>
                    <a:pt x="55161" y="38426"/>
                    <a:pt x="52421" y="35686"/>
                    <a:pt x="52421" y="32326"/>
                  </a:cubicBezTo>
                  <a:cubicBezTo>
                    <a:pt x="52421" y="28934"/>
                    <a:pt x="55161" y="26194"/>
                    <a:pt x="58521" y="26194"/>
                  </a:cubicBezTo>
                  <a:close/>
                  <a:moveTo>
                    <a:pt x="84714" y="26194"/>
                  </a:moveTo>
                  <a:cubicBezTo>
                    <a:pt x="88107" y="26194"/>
                    <a:pt x="90847" y="28934"/>
                    <a:pt x="90847" y="32326"/>
                  </a:cubicBezTo>
                  <a:cubicBezTo>
                    <a:pt x="90847" y="35686"/>
                    <a:pt x="88107" y="38426"/>
                    <a:pt x="84714" y="38426"/>
                  </a:cubicBezTo>
                  <a:cubicBezTo>
                    <a:pt x="81354" y="38426"/>
                    <a:pt x="78614" y="35686"/>
                    <a:pt x="78614" y="32326"/>
                  </a:cubicBezTo>
                  <a:cubicBezTo>
                    <a:pt x="78614" y="28934"/>
                    <a:pt x="81354" y="26194"/>
                    <a:pt x="84714" y="26194"/>
                  </a:cubicBezTo>
                  <a:close/>
                  <a:moveTo>
                    <a:pt x="6100" y="0"/>
                  </a:moveTo>
                  <a:cubicBezTo>
                    <a:pt x="2741" y="0"/>
                    <a:pt x="1" y="2740"/>
                    <a:pt x="1" y="6133"/>
                  </a:cubicBezTo>
                  <a:lnTo>
                    <a:pt x="1" y="58520"/>
                  </a:lnTo>
                  <a:cubicBezTo>
                    <a:pt x="1" y="61913"/>
                    <a:pt x="2741" y="64653"/>
                    <a:pt x="6100" y="64653"/>
                  </a:cubicBezTo>
                  <a:lnTo>
                    <a:pt x="110941" y="64653"/>
                  </a:lnTo>
                  <a:cubicBezTo>
                    <a:pt x="114301" y="64653"/>
                    <a:pt x="117041" y="61913"/>
                    <a:pt x="117041" y="58520"/>
                  </a:cubicBezTo>
                  <a:lnTo>
                    <a:pt x="117041" y="6133"/>
                  </a:lnTo>
                  <a:cubicBezTo>
                    <a:pt x="117041" y="2740"/>
                    <a:pt x="114301" y="0"/>
                    <a:pt x="110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794"/>
                                        </p:tgtEl>
                                        <p:attrNameLst>
                                          <p:attrName>style.visibility</p:attrName>
                                        </p:attrNameLst>
                                      </p:cBhvr>
                                      <p:to>
                                        <p:strVal val="visible"/>
                                      </p:to>
                                    </p:set>
                                    <p:anim calcmode="lin" valueType="num">
                                      <p:cBhvr additive="base">
                                        <p:cTn id="7" dur="1000"/>
                                        <p:tgtEl>
                                          <p:spTgt spid="3794"/>
                                        </p:tgtEl>
                                        <p:attrNameLst>
                                          <p:attrName>ppt_w</p:attrName>
                                        </p:attrNameLst>
                                      </p:cBhvr>
                                      <p:tavLst>
                                        <p:tav tm="0">
                                          <p:val>
                                            <p:strVal val="0"/>
                                          </p:val>
                                        </p:tav>
                                        <p:tav tm="100000">
                                          <p:val>
                                            <p:strVal val="#ppt_w"/>
                                          </p:val>
                                        </p:tav>
                                      </p:tavLst>
                                    </p:anim>
                                    <p:anim calcmode="lin" valueType="num">
                                      <p:cBhvr additive="base">
                                        <p:cTn id="8" dur="1000"/>
                                        <p:tgtEl>
                                          <p:spTgt spid="379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803"/>
                                        </p:tgtEl>
                                        <p:attrNameLst>
                                          <p:attrName>style.visibility</p:attrName>
                                        </p:attrNameLst>
                                      </p:cBhvr>
                                      <p:to>
                                        <p:strVal val="visible"/>
                                      </p:to>
                                    </p:set>
                                    <p:anim calcmode="lin" valueType="num">
                                      <p:cBhvr additive="base">
                                        <p:cTn id="11" dur="1000"/>
                                        <p:tgtEl>
                                          <p:spTgt spid="3803"/>
                                        </p:tgtEl>
                                        <p:attrNameLst>
                                          <p:attrName>ppt_w</p:attrName>
                                        </p:attrNameLst>
                                      </p:cBhvr>
                                      <p:tavLst>
                                        <p:tav tm="0">
                                          <p:val>
                                            <p:strVal val="0"/>
                                          </p:val>
                                        </p:tav>
                                        <p:tav tm="100000">
                                          <p:val>
                                            <p:strVal val="#ppt_w"/>
                                          </p:val>
                                        </p:tav>
                                      </p:tavLst>
                                    </p:anim>
                                    <p:anim calcmode="lin" valueType="num">
                                      <p:cBhvr additive="base">
                                        <p:cTn id="12" dur="1000"/>
                                        <p:tgtEl>
                                          <p:spTgt spid="38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806"/>
                                        </p:tgtEl>
                                        <p:attrNameLst>
                                          <p:attrName>style.visibility</p:attrName>
                                        </p:attrNameLst>
                                      </p:cBhvr>
                                      <p:to>
                                        <p:strVal val="visible"/>
                                      </p:to>
                                    </p:set>
                                    <p:anim calcmode="lin" valueType="num">
                                      <p:cBhvr additive="base">
                                        <p:cTn id="15" dur="1000"/>
                                        <p:tgtEl>
                                          <p:spTgt spid="3806"/>
                                        </p:tgtEl>
                                        <p:attrNameLst>
                                          <p:attrName>ppt_w</p:attrName>
                                        </p:attrNameLst>
                                      </p:cBhvr>
                                      <p:tavLst>
                                        <p:tav tm="0">
                                          <p:val>
                                            <p:strVal val="0"/>
                                          </p:val>
                                        </p:tav>
                                        <p:tav tm="100000">
                                          <p:val>
                                            <p:strVal val="#ppt_w"/>
                                          </p:val>
                                        </p:tav>
                                      </p:tavLst>
                                    </p:anim>
                                    <p:anim calcmode="lin" valueType="num">
                                      <p:cBhvr additive="base">
                                        <p:cTn id="16" dur="1000"/>
                                        <p:tgtEl>
                                          <p:spTgt spid="3806"/>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815"/>
                                        </p:tgtEl>
                                        <p:attrNameLst>
                                          <p:attrName>style.visibility</p:attrName>
                                        </p:attrNameLst>
                                      </p:cBhvr>
                                      <p:to>
                                        <p:strVal val="visible"/>
                                      </p:to>
                                    </p:set>
                                    <p:anim calcmode="lin" valueType="num">
                                      <p:cBhvr additive="base">
                                        <p:cTn id="19" dur="1000"/>
                                        <p:tgtEl>
                                          <p:spTgt spid="3815"/>
                                        </p:tgtEl>
                                        <p:attrNameLst>
                                          <p:attrName>ppt_w</p:attrName>
                                        </p:attrNameLst>
                                      </p:cBhvr>
                                      <p:tavLst>
                                        <p:tav tm="0">
                                          <p:val>
                                            <p:strVal val="0"/>
                                          </p:val>
                                        </p:tav>
                                        <p:tav tm="100000">
                                          <p:val>
                                            <p:strVal val="#ppt_w"/>
                                          </p:val>
                                        </p:tav>
                                      </p:tavLst>
                                    </p:anim>
                                    <p:anim calcmode="lin" valueType="num">
                                      <p:cBhvr additive="base">
                                        <p:cTn id="20" dur="1000"/>
                                        <p:tgtEl>
                                          <p:spTgt spid="3815"/>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819"/>
                                        </p:tgtEl>
                                        <p:attrNameLst>
                                          <p:attrName>style.visibility</p:attrName>
                                        </p:attrNameLst>
                                      </p:cBhvr>
                                      <p:to>
                                        <p:strVal val="visible"/>
                                      </p:to>
                                    </p:set>
                                    <p:anim calcmode="lin" valueType="num">
                                      <p:cBhvr additive="base">
                                        <p:cTn id="23" dur="1000"/>
                                        <p:tgtEl>
                                          <p:spTgt spid="3819"/>
                                        </p:tgtEl>
                                        <p:attrNameLst>
                                          <p:attrName>ppt_w</p:attrName>
                                        </p:attrNameLst>
                                      </p:cBhvr>
                                      <p:tavLst>
                                        <p:tav tm="0">
                                          <p:val>
                                            <p:strVal val="0"/>
                                          </p:val>
                                        </p:tav>
                                        <p:tav tm="100000">
                                          <p:val>
                                            <p:strVal val="#ppt_w"/>
                                          </p:val>
                                        </p:tav>
                                      </p:tavLst>
                                    </p:anim>
                                    <p:anim calcmode="lin" valueType="num">
                                      <p:cBhvr additive="base">
                                        <p:cTn id="24" dur="1000"/>
                                        <p:tgtEl>
                                          <p:spTgt spid="3819"/>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823"/>
                                        </p:tgtEl>
                                        <p:attrNameLst>
                                          <p:attrName>style.visibility</p:attrName>
                                        </p:attrNameLst>
                                      </p:cBhvr>
                                      <p:to>
                                        <p:strVal val="visible"/>
                                      </p:to>
                                    </p:set>
                                    <p:anim calcmode="lin" valueType="num">
                                      <p:cBhvr additive="base">
                                        <p:cTn id="27" dur="1000"/>
                                        <p:tgtEl>
                                          <p:spTgt spid="3823"/>
                                        </p:tgtEl>
                                        <p:attrNameLst>
                                          <p:attrName>ppt_w</p:attrName>
                                        </p:attrNameLst>
                                      </p:cBhvr>
                                      <p:tavLst>
                                        <p:tav tm="0">
                                          <p:val>
                                            <p:strVal val="0"/>
                                          </p:val>
                                        </p:tav>
                                        <p:tav tm="100000">
                                          <p:val>
                                            <p:strVal val="#ppt_w"/>
                                          </p:val>
                                        </p:tav>
                                      </p:tavLst>
                                    </p:anim>
                                    <p:anim calcmode="lin" valueType="num">
                                      <p:cBhvr additive="base">
                                        <p:cTn id="28" dur="1000"/>
                                        <p:tgtEl>
                                          <p:spTgt spid="3823"/>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831"/>
                                        </p:tgtEl>
                                        <p:attrNameLst>
                                          <p:attrName>style.visibility</p:attrName>
                                        </p:attrNameLst>
                                      </p:cBhvr>
                                      <p:to>
                                        <p:strVal val="visible"/>
                                      </p:to>
                                    </p:set>
                                    <p:anim calcmode="lin" valueType="num">
                                      <p:cBhvr additive="base">
                                        <p:cTn id="31" dur="1000"/>
                                        <p:tgtEl>
                                          <p:spTgt spid="3831"/>
                                        </p:tgtEl>
                                        <p:attrNameLst>
                                          <p:attrName>ppt_w</p:attrName>
                                        </p:attrNameLst>
                                      </p:cBhvr>
                                      <p:tavLst>
                                        <p:tav tm="0">
                                          <p:val>
                                            <p:strVal val="0"/>
                                          </p:val>
                                        </p:tav>
                                        <p:tav tm="100000">
                                          <p:val>
                                            <p:strVal val="#ppt_w"/>
                                          </p:val>
                                        </p:tav>
                                      </p:tavLst>
                                    </p:anim>
                                    <p:anim calcmode="lin" valueType="num">
                                      <p:cBhvr additive="base">
                                        <p:cTn id="32" dur="1000"/>
                                        <p:tgtEl>
                                          <p:spTgt spid="383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836"/>
                                        </p:tgtEl>
                                        <p:attrNameLst>
                                          <p:attrName>style.visibility</p:attrName>
                                        </p:attrNameLst>
                                      </p:cBhvr>
                                      <p:to>
                                        <p:strVal val="visible"/>
                                      </p:to>
                                    </p:set>
                                    <p:anim calcmode="lin" valueType="num">
                                      <p:cBhvr additive="base">
                                        <p:cTn id="35" dur="1000"/>
                                        <p:tgtEl>
                                          <p:spTgt spid="3836"/>
                                        </p:tgtEl>
                                        <p:attrNameLst>
                                          <p:attrName>ppt_w</p:attrName>
                                        </p:attrNameLst>
                                      </p:cBhvr>
                                      <p:tavLst>
                                        <p:tav tm="0">
                                          <p:val>
                                            <p:strVal val="0"/>
                                          </p:val>
                                        </p:tav>
                                        <p:tav tm="100000">
                                          <p:val>
                                            <p:strVal val="#ppt_w"/>
                                          </p:val>
                                        </p:tav>
                                      </p:tavLst>
                                    </p:anim>
                                    <p:anim calcmode="lin" valueType="num">
                                      <p:cBhvr additive="base">
                                        <p:cTn id="36" dur="1000"/>
                                        <p:tgtEl>
                                          <p:spTgt spid="3836"/>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841"/>
                                        </p:tgtEl>
                                        <p:attrNameLst>
                                          <p:attrName>style.visibility</p:attrName>
                                        </p:attrNameLst>
                                      </p:cBhvr>
                                      <p:to>
                                        <p:strVal val="visible"/>
                                      </p:to>
                                    </p:set>
                                    <p:anim calcmode="lin" valueType="num">
                                      <p:cBhvr additive="base">
                                        <p:cTn id="39" dur="1000"/>
                                        <p:tgtEl>
                                          <p:spTgt spid="3841"/>
                                        </p:tgtEl>
                                        <p:attrNameLst>
                                          <p:attrName>ppt_w</p:attrName>
                                        </p:attrNameLst>
                                      </p:cBhvr>
                                      <p:tavLst>
                                        <p:tav tm="0">
                                          <p:val>
                                            <p:strVal val="0"/>
                                          </p:val>
                                        </p:tav>
                                        <p:tav tm="100000">
                                          <p:val>
                                            <p:strVal val="#ppt_w"/>
                                          </p:val>
                                        </p:tav>
                                      </p:tavLst>
                                    </p:anim>
                                    <p:anim calcmode="lin" valueType="num">
                                      <p:cBhvr additive="base">
                                        <p:cTn id="40" dur="1000"/>
                                        <p:tgtEl>
                                          <p:spTgt spid="3841"/>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845"/>
                                        </p:tgtEl>
                                        <p:attrNameLst>
                                          <p:attrName>style.visibility</p:attrName>
                                        </p:attrNameLst>
                                      </p:cBhvr>
                                      <p:to>
                                        <p:strVal val="visible"/>
                                      </p:to>
                                    </p:set>
                                    <p:anim calcmode="lin" valueType="num">
                                      <p:cBhvr additive="base">
                                        <p:cTn id="43" dur="1000"/>
                                        <p:tgtEl>
                                          <p:spTgt spid="3845"/>
                                        </p:tgtEl>
                                        <p:attrNameLst>
                                          <p:attrName>ppt_w</p:attrName>
                                        </p:attrNameLst>
                                      </p:cBhvr>
                                      <p:tavLst>
                                        <p:tav tm="0">
                                          <p:val>
                                            <p:strVal val="0"/>
                                          </p:val>
                                        </p:tav>
                                        <p:tav tm="100000">
                                          <p:val>
                                            <p:strVal val="#ppt_w"/>
                                          </p:val>
                                        </p:tav>
                                      </p:tavLst>
                                    </p:anim>
                                    <p:anim calcmode="lin" valueType="num">
                                      <p:cBhvr additive="base">
                                        <p:cTn id="44" dur="1000"/>
                                        <p:tgtEl>
                                          <p:spTgt spid="3845"/>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850"/>
                                        </p:tgtEl>
                                        <p:attrNameLst>
                                          <p:attrName>style.visibility</p:attrName>
                                        </p:attrNameLst>
                                      </p:cBhvr>
                                      <p:to>
                                        <p:strVal val="visible"/>
                                      </p:to>
                                    </p:set>
                                    <p:anim calcmode="lin" valueType="num">
                                      <p:cBhvr additive="base">
                                        <p:cTn id="47" dur="1000"/>
                                        <p:tgtEl>
                                          <p:spTgt spid="3850"/>
                                        </p:tgtEl>
                                        <p:attrNameLst>
                                          <p:attrName>ppt_w</p:attrName>
                                        </p:attrNameLst>
                                      </p:cBhvr>
                                      <p:tavLst>
                                        <p:tav tm="0">
                                          <p:val>
                                            <p:strVal val="0"/>
                                          </p:val>
                                        </p:tav>
                                        <p:tav tm="100000">
                                          <p:val>
                                            <p:strVal val="#ppt_w"/>
                                          </p:val>
                                        </p:tav>
                                      </p:tavLst>
                                    </p:anim>
                                    <p:anim calcmode="lin" valueType="num">
                                      <p:cBhvr additive="base">
                                        <p:cTn id="48" dur="1000"/>
                                        <p:tgtEl>
                                          <p:spTgt spid="3850"/>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855"/>
                                        </p:tgtEl>
                                        <p:attrNameLst>
                                          <p:attrName>style.visibility</p:attrName>
                                        </p:attrNameLst>
                                      </p:cBhvr>
                                      <p:to>
                                        <p:strVal val="visible"/>
                                      </p:to>
                                    </p:set>
                                    <p:anim calcmode="lin" valueType="num">
                                      <p:cBhvr additive="base">
                                        <p:cTn id="51" dur="1000"/>
                                        <p:tgtEl>
                                          <p:spTgt spid="3855"/>
                                        </p:tgtEl>
                                        <p:attrNameLst>
                                          <p:attrName>ppt_w</p:attrName>
                                        </p:attrNameLst>
                                      </p:cBhvr>
                                      <p:tavLst>
                                        <p:tav tm="0">
                                          <p:val>
                                            <p:strVal val="0"/>
                                          </p:val>
                                        </p:tav>
                                        <p:tav tm="100000">
                                          <p:val>
                                            <p:strVal val="#ppt_w"/>
                                          </p:val>
                                        </p:tav>
                                      </p:tavLst>
                                    </p:anim>
                                    <p:anim calcmode="lin" valueType="num">
                                      <p:cBhvr additive="base">
                                        <p:cTn id="52" dur="1000"/>
                                        <p:tgtEl>
                                          <p:spTgt spid="3855"/>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860"/>
                                        </p:tgtEl>
                                        <p:attrNameLst>
                                          <p:attrName>style.visibility</p:attrName>
                                        </p:attrNameLst>
                                      </p:cBhvr>
                                      <p:to>
                                        <p:strVal val="visible"/>
                                      </p:to>
                                    </p:set>
                                    <p:anim calcmode="lin" valueType="num">
                                      <p:cBhvr additive="base">
                                        <p:cTn id="55" dur="1000"/>
                                        <p:tgtEl>
                                          <p:spTgt spid="3860"/>
                                        </p:tgtEl>
                                        <p:attrNameLst>
                                          <p:attrName>ppt_w</p:attrName>
                                        </p:attrNameLst>
                                      </p:cBhvr>
                                      <p:tavLst>
                                        <p:tav tm="0">
                                          <p:val>
                                            <p:strVal val="0"/>
                                          </p:val>
                                        </p:tav>
                                        <p:tav tm="100000">
                                          <p:val>
                                            <p:strVal val="#ppt_w"/>
                                          </p:val>
                                        </p:tav>
                                      </p:tavLst>
                                    </p:anim>
                                    <p:anim calcmode="lin" valueType="num">
                                      <p:cBhvr additive="base">
                                        <p:cTn id="56" dur="1000"/>
                                        <p:tgtEl>
                                          <p:spTgt spid="3860"/>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864"/>
                                        </p:tgtEl>
                                        <p:attrNameLst>
                                          <p:attrName>style.visibility</p:attrName>
                                        </p:attrNameLst>
                                      </p:cBhvr>
                                      <p:to>
                                        <p:strVal val="visible"/>
                                      </p:to>
                                    </p:set>
                                    <p:anim calcmode="lin" valueType="num">
                                      <p:cBhvr additive="base">
                                        <p:cTn id="59" dur="1000"/>
                                        <p:tgtEl>
                                          <p:spTgt spid="3864"/>
                                        </p:tgtEl>
                                        <p:attrNameLst>
                                          <p:attrName>ppt_w</p:attrName>
                                        </p:attrNameLst>
                                      </p:cBhvr>
                                      <p:tavLst>
                                        <p:tav tm="0">
                                          <p:val>
                                            <p:strVal val="0"/>
                                          </p:val>
                                        </p:tav>
                                        <p:tav tm="100000">
                                          <p:val>
                                            <p:strVal val="#ppt_w"/>
                                          </p:val>
                                        </p:tav>
                                      </p:tavLst>
                                    </p:anim>
                                    <p:anim calcmode="lin" valueType="num">
                                      <p:cBhvr additive="base">
                                        <p:cTn id="60" dur="1000"/>
                                        <p:tgtEl>
                                          <p:spTgt spid="3864"/>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871"/>
                                        </p:tgtEl>
                                        <p:attrNameLst>
                                          <p:attrName>style.visibility</p:attrName>
                                        </p:attrNameLst>
                                      </p:cBhvr>
                                      <p:to>
                                        <p:strVal val="visible"/>
                                      </p:to>
                                    </p:set>
                                    <p:anim calcmode="lin" valueType="num">
                                      <p:cBhvr additive="base">
                                        <p:cTn id="63" dur="1000"/>
                                        <p:tgtEl>
                                          <p:spTgt spid="3871"/>
                                        </p:tgtEl>
                                        <p:attrNameLst>
                                          <p:attrName>ppt_w</p:attrName>
                                        </p:attrNameLst>
                                      </p:cBhvr>
                                      <p:tavLst>
                                        <p:tav tm="0">
                                          <p:val>
                                            <p:strVal val="0"/>
                                          </p:val>
                                        </p:tav>
                                        <p:tav tm="100000">
                                          <p:val>
                                            <p:strVal val="#ppt_w"/>
                                          </p:val>
                                        </p:tav>
                                      </p:tavLst>
                                    </p:anim>
                                    <p:anim calcmode="lin" valueType="num">
                                      <p:cBhvr additive="base">
                                        <p:cTn id="64" dur="1000"/>
                                        <p:tgtEl>
                                          <p:spTgt spid="3871"/>
                                        </p:tgtEl>
                                        <p:attrNameLst>
                                          <p:attrName>ppt_h</p:attrName>
                                        </p:attrNameLst>
                                      </p:cBhvr>
                                      <p:tavLst>
                                        <p:tav tm="0">
                                          <p:val>
                                            <p:strVal val="0"/>
                                          </p:val>
                                        </p:tav>
                                        <p:tav tm="100000">
                                          <p:val>
                                            <p:strVal val="#ppt_h"/>
                                          </p:val>
                                        </p:tav>
                                      </p:tavLst>
                                    </p:anim>
                                  </p:childTnLst>
                                </p:cTn>
                              </p:par>
                              <p:par>
                                <p:cTn id="65" presetID="2" presetClass="entr" presetSubtype="1" fill="hold" nodeType="withEffect">
                                  <p:stCondLst>
                                    <p:cond delay="0"/>
                                  </p:stCondLst>
                                  <p:childTnLst>
                                    <p:set>
                                      <p:cBhvr>
                                        <p:cTn id="66" dur="1" fill="hold">
                                          <p:stCondLst>
                                            <p:cond delay="0"/>
                                          </p:stCondLst>
                                        </p:cTn>
                                        <p:tgtEl>
                                          <p:spTgt spid="3793"/>
                                        </p:tgtEl>
                                        <p:attrNameLst>
                                          <p:attrName>style.visibility</p:attrName>
                                        </p:attrNameLst>
                                      </p:cBhvr>
                                      <p:to>
                                        <p:strVal val="visible"/>
                                      </p:to>
                                    </p:set>
                                    <p:anim calcmode="lin" valueType="num">
                                      <p:cBhvr additive="base">
                                        <p:cTn id="67" dur="1000"/>
                                        <p:tgtEl>
                                          <p:spTgt spid="37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83"/>
        <p:cNvGrpSpPr/>
        <p:nvPr/>
      </p:nvGrpSpPr>
      <p:grpSpPr>
        <a:xfrm>
          <a:off x="0" y="0"/>
          <a:ext cx="0" cy="0"/>
          <a:chOff x="0" y="0"/>
          <a:chExt cx="0" cy="0"/>
        </a:xfrm>
      </p:grpSpPr>
      <p:sp>
        <p:nvSpPr>
          <p:cNvPr id="3884" name="Google Shape;3884;p12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885" name="Google Shape;3885;p124"/>
          <p:cNvGrpSpPr/>
          <p:nvPr/>
        </p:nvGrpSpPr>
        <p:grpSpPr>
          <a:xfrm>
            <a:off x="4518086" y="3005569"/>
            <a:ext cx="3667632" cy="1379138"/>
            <a:chOff x="4518086" y="3081769"/>
            <a:chExt cx="3667632" cy="1379138"/>
          </a:xfrm>
        </p:grpSpPr>
        <p:sp>
          <p:nvSpPr>
            <p:cNvPr id="3886" name="Google Shape;3886;p124"/>
            <p:cNvSpPr txBox="1"/>
            <p:nvPr/>
          </p:nvSpPr>
          <p:spPr>
            <a:xfrm>
              <a:off x="5099266" y="3563266"/>
              <a:ext cx="6381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lt1"/>
                  </a:solidFill>
                  <a:latin typeface="Bebas Neue"/>
                  <a:ea typeface="Bebas Neue"/>
                  <a:cs typeface="Bebas Neue"/>
                  <a:sym typeface="Bebas Neue"/>
                </a:rPr>
                <a:t>Jupiter</a:t>
              </a:r>
              <a:endParaRPr sz="600">
                <a:solidFill>
                  <a:srgbClr val="595959"/>
                </a:solidFill>
                <a:latin typeface="Montserrat"/>
                <a:ea typeface="Montserrat"/>
                <a:cs typeface="Montserrat"/>
                <a:sym typeface="Montserrat"/>
              </a:endParaRPr>
            </a:p>
          </p:txBody>
        </p:sp>
        <p:sp>
          <p:nvSpPr>
            <p:cNvPr id="3887" name="Google Shape;3887;p124"/>
            <p:cNvSpPr txBox="1"/>
            <p:nvPr/>
          </p:nvSpPr>
          <p:spPr>
            <a:xfrm>
              <a:off x="6966218" y="3591909"/>
              <a:ext cx="6381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Saturn</a:t>
              </a:r>
              <a:endParaRPr sz="600">
                <a:solidFill>
                  <a:srgbClr val="595959"/>
                </a:solidFill>
                <a:latin typeface="Montserrat"/>
                <a:ea typeface="Montserrat"/>
                <a:cs typeface="Montserrat"/>
                <a:sym typeface="Montserrat"/>
              </a:endParaRPr>
            </a:p>
          </p:txBody>
        </p:sp>
        <p:sp>
          <p:nvSpPr>
            <p:cNvPr id="3888" name="Google Shape;3888;p124"/>
            <p:cNvSpPr txBox="1"/>
            <p:nvPr/>
          </p:nvSpPr>
          <p:spPr>
            <a:xfrm>
              <a:off x="6550763" y="4057269"/>
              <a:ext cx="6381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Mercury</a:t>
              </a:r>
              <a:endParaRPr sz="600">
                <a:solidFill>
                  <a:srgbClr val="595959"/>
                </a:solidFill>
                <a:latin typeface="Montserrat"/>
                <a:ea typeface="Montserrat"/>
                <a:cs typeface="Montserrat"/>
                <a:sym typeface="Montserrat"/>
              </a:endParaRPr>
            </a:p>
          </p:txBody>
        </p:sp>
        <p:sp>
          <p:nvSpPr>
            <p:cNvPr id="3889" name="Google Shape;3889;p124"/>
            <p:cNvSpPr txBox="1"/>
            <p:nvPr/>
          </p:nvSpPr>
          <p:spPr>
            <a:xfrm>
              <a:off x="6550763" y="4280307"/>
              <a:ext cx="1219500" cy="1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Mercury is the closest planet to the Sun and the smallest one</a:t>
              </a:r>
              <a:endParaRPr sz="400">
                <a:solidFill>
                  <a:srgbClr val="595959"/>
                </a:solidFill>
                <a:latin typeface="Montserrat"/>
                <a:ea typeface="Montserrat"/>
                <a:cs typeface="Montserrat"/>
                <a:sym typeface="Montserrat"/>
              </a:endParaRPr>
            </a:p>
          </p:txBody>
        </p:sp>
        <p:sp>
          <p:nvSpPr>
            <p:cNvPr id="3890" name="Google Shape;3890;p124"/>
            <p:cNvSpPr txBox="1"/>
            <p:nvPr/>
          </p:nvSpPr>
          <p:spPr>
            <a:xfrm>
              <a:off x="4518086" y="3786353"/>
              <a:ext cx="1219500" cy="18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
                  <a:solidFill>
                    <a:schemeClr val="accent1"/>
                  </a:solidFill>
                  <a:latin typeface="Montserrat"/>
                  <a:ea typeface="Montserrat"/>
                  <a:cs typeface="Montserrat"/>
                  <a:sym typeface="Montserrat"/>
                </a:rPr>
                <a:t>It’s a gas giant and the biggest planet in the Solar System</a:t>
              </a:r>
              <a:endParaRPr sz="400">
                <a:solidFill>
                  <a:srgbClr val="595959"/>
                </a:solidFill>
                <a:latin typeface="Montserrat"/>
                <a:ea typeface="Montserrat"/>
                <a:cs typeface="Montserrat"/>
                <a:sym typeface="Montserrat"/>
              </a:endParaRPr>
            </a:p>
          </p:txBody>
        </p:sp>
        <p:sp>
          <p:nvSpPr>
            <p:cNvPr id="3891" name="Google Shape;3891;p124"/>
            <p:cNvSpPr txBox="1"/>
            <p:nvPr/>
          </p:nvSpPr>
          <p:spPr>
            <a:xfrm>
              <a:off x="6966217" y="3814946"/>
              <a:ext cx="1219500" cy="1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Saturn is composed mostly of hydrogen and helium</a:t>
              </a:r>
              <a:endParaRPr sz="400">
                <a:solidFill>
                  <a:srgbClr val="595959"/>
                </a:solidFill>
                <a:latin typeface="Montserrat"/>
                <a:ea typeface="Montserrat"/>
                <a:cs typeface="Montserrat"/>
                <a:sym typeface="Montserrat"/>
              </a:endParaRPr>
            </a:p>
          </p:txBody>
        </p:sp>
        <p:sp>
          <p:nvSpPr>
            <p:cNvPr id="3892" name="Google Shape;3892;p124"/>
            <p:cNvSpPr txBox="1"/>
            <p:nvPr/>
          </p:nvSpPr>
          <p:spPr>
            <a:xfrm>
              <a:off x="5514165" y="3081769"/>
              <a:ext cx="6381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lt1"/>
                  </a:solidFill>
                  <a:latin typeface="Bebas Neue"/>
                  <a:ea typeface="Bebas Neue"/>
                  <a:cs typeface="Bebas Neue"/>
                  <a:sym typeface="Bebas Neue"/>
                </a:rPr>
                <a:t>Mars</a:t>
              </a:r>
              <a:endParaRPr sz="600">
                <a:solidFill>
                  <a:srgbClr val="595959"/>
                </a:solidFill>
                <a:latin typeface="Montserrat"/>
                <a:ea typeface="Montserrat"/>
                <a:cs typeface="Montserrat"/>
                <a:sym typeface="Montserrat"/>
              </a:endParaRPr>
            </a:p>
          </p:txBody>
        </p:sp>
        <p:sp>
          <p:nvSpPr>
            <p:cNvPr id="3893" name="Google Shape;3893;p124"/>
            <p:cNvSpPr txBox="1"/>
            <p:nvPr/>
          </p:nvSpPr>
          <p:spPr>
            <a:xfrm>
              <a:off x="4932985" y="3304842"/>
              <a:ext cx="1219500" cy="18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
                  <a:solidFill>
                    <a:schemeClr val="accent1"/>
                  </a:solidFill>
                  <a:latin typeface="Montserrat"/>
                  <a:ea typeface="Montserrat"/>
                  <a:cs typeface="Montserrat"/>
                  <a:sym typeface="Montserrat"/>
                </a:rPr>
                <a:t>Despite being red, Mars is actually a very cold place</a:t>
              </a:r>
              <a:endParaRPr sz="400">
                <a:solidFill>
                  <a:srgbClr val="595959"/>
                </a:solidFill>
                <a:latin typeface="Montserrat"/>
                <a:ea typeface="Montserrat"/>
                <a:cs typeface="Montserrat"/>
                <a:sym typeface="Montserrat"/>
              </a:endParaRPr>
            </a:p>
          </p:txBody>
        </p:sp>
        <p:grpSp>
          <p:nvGrpSpPr>
            <p:cNvPr id="3894" name="Google Shape;3894;p124"/>
            <p:cNvGrpSpPr/>
            <p:nvPr/>
          </p:nvGrpSpPr>
          <p:grpSpPr>
            <a:xfrm>
              <a:off x="5693064" y="3134582"/>
              <a:ext cx="1372589" cy="1277187"/>
              <a:chOff x="2022191" y="3114930"/>
              <a:chExt cx="1596962" cy="1485792"/>
            </a:xfrm>
          </p:grpSpPr>
          <p:grpSp>
            <p:nvGrpSpPr>
              <p:cNvPr id="3895" name="Google Shape;3895;p124"/>
              <p:cNvGrpSpPr/>
              <p:nvPr/>
            </p:nvGrpSpPr>
            <p:grpSpPr>
              <a:xfrm>
                <a:off x="2022191" y="3114930"/>
                <a:ext cx="1596962" cy="1485792"/>
                <a:chOff x="3351965" y="1148808"/>
                <a:chExt cx="750770" cy="698375"/>
              </a:xfrm>
            </p:grpSpPr>
            <p:grpSp>
              <p:nvGrpSpPr>
                <p:cNvPr id="3896" name="Google Shape;3896;p124"/>
                <p:cNvGrpSpPr/>
                <p:nvPr/>
              </p:nvGrpSpPr>
              <p:grpSpPr>
                <a:xfrm>
                  <a:off x="3586796" y="1148808"/>
                  <a:ext cx="294857" cy="286830"/>
                  <a:chOff x="3750225" y="1774000"/>
                  <a:chExt cx="149575" cy="145525"/>
                </a:xfrm>
              </p:grpSpPr>
              <p:sp>
                <p:nvSpPr>
                  <p:cNvPr id="3897" name="Google Shape;3897;p12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24"/>
                  <p:cNvSpPr/>
                  <p:nvPr/>
                </p:nvSpPr>
                <p:spPr>
                  <a:xfrm>
                    <a:off x="3774662" y="179589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124"/>
                <p:cNvGrpSpPr/>
                <p:nvPr/>
              </p:nvGrpSpPr>
              <p:grpSpPr>
                <a:xfrm>
                  <a:off x="3779245" y="1375768"/>
                  <a:ext cx="323490" cy="286978"/>
                  <a:chOff x="3847850" y="1889150"/>
                  <a:chExt cx="164100" cy="145600"/>
                </a:xfrm>
              </p:grpSpPr>
              <p:sp>
                <p:nvSpPr>
                  <p:cNvPr id="3900" name="Google Shape;3900;p12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2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124"/>
                <p:cNvGrpSpPr/>
                <p:nvPr/>
              </p:nvGrpSpPr>
              <p:grpSpPr>
                <a:xfrm>
                  <a:off x="3351965" y="1330435"/>
                  <a:ext cx="295449" cy="285401"/>
                  <a:chOff x="3631100" y="1866150"/>
                  <a:chExt cx="149875" cy="144800"/>
                </a:xfrm>
              </p:grpSpPr>
              <p:sp>
                <p:nvSpPr>
                  <p:cNvPr id="3903" name="Google Shape;3903;p12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24"/>
                  <p:cNvSpPr/>
                  <p:nvPr/>
                </p:nvSpPr>
                <p:spPr>
                  <a:xfrm>
                    <a:off x="3654725" y="1910337"/>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124"/>
                <p:cNvGrpSpPr/>
                <p:nvPr/>
              </p:nvGrpSpPr>
              <p:grpSpPr>
                <a:xfrm>
                  <a:off x="3548208" y="1560352"/>
                  <a:ext cx="294808" cy="286830"/>
                  <a:chOff x="3730650" y="1982800"/>
                  <a:chExt cx="149550" cy="145525"/>
                </a:xfrm>
              </p:grpSpPr>
              <p:sp>
                <p:nvSpPr>
                  <p:cNvPr id="3906" name="Google Shape;3906;p12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2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8" name="Google Shape;3908;p124"/>
              <p:cNvSpPr txBox="1"/>
              <p:nvPr/>
            </p:nvSpPr>
            <p:spPr>
              <a:xfrm>
                <a:off x="2575188" y="3252638"/>
                <a:ext cx="4443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Bebas Neue"/>
                    <a:ea typeface="Bebas Neue"/>
                    <a:cs typeface="Bebas Neue"/>
                    <a:sym typeface="Bebas Neue"/>
                  </a:rPr>
                  <a:t>01</a:t>
                </a:r>
                <a:endParaRPr sz="1700" b="1">
                  <a:solidFill>
                    <a:schemeClr val="dk2"/>
                  </a:solidFill>
                  <a:latin typeface="Merriweather"/>
                  <a:ea typeface="Merriweather"/>
                  <a:cs typeface="Merriweather"/>
                  <a:sym typeface="Merriweather"/>
                </a:endParaRPr>
              </a:p>
            </p:txBody>
          </p:sp>
          <p:sp>
            <p:nvSpPr>
              <p:cNvPr id="3909" name="Google Shape;3909;p124"/>
              <p:cNvSpPr txBox="1"/>
              <p:nvPr/>
            </p:nvSpPr>
            <p:spPr>
              <a:xfrm>
                <a:off x="2079938" y="3736375"/>
                <a:ext cx="4443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Bebas Neue"/>
                    <a:ea typeface="Bebas Neue"/>
                    <a:cs typeface="Bebas Neue"/>
                    <a:sym typeface="Bebas Neue"/>
                  </a:rPr>
                  <a:t>02</a:t>
                </a:r>
                <a:endParaRPr sz="1700" b="1">
                  <a:solidFill>
                    <a:schemeClr val="dk2"/>
                  </a:solidFill>
                  <a:latin typeface="Merriweather"/>
                  <a:ea typeface="Merriweather"/>
                  <a:cs typeface="Merriweather"/>
                  <a:sym typeface="Merriweather"/>
                </a:endParaRPr>
              </a:p>
            </p:txBody>
          </p:sp>
          <p:sp>
            <p:nvSpPr>
              <p:cNvPr id="3910" name="Google Shape;3910;p124"/>
              <p:cNvSpPr txBox="1"/>
              <p:nvPr/>
            </p:nvSpPr>
            <p:spPr>
              <a:xfrm>
                <a:off x="2575188" y="4224200"/>
                <a:ext cx="4443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Bebas Neue"/>
                    <a:ea typeface="Bebas Neue"/>
                    <a:cs typeface="Bebas Neue"/>
                    <a:sym typeface="Bebas Neue"/>
                  </a:rPr>
                  <a:t>03</a:t>
                </a:r>
                <a:endParaRPr sz="1700" b="1">
                  <a:solidFill>
                    <a:schemeClr val="dk2"/>
                  </a:solidFill>
                  <a:latin typeface="Merriweather"/>
                  <a:ea typeface="Merriweather"/>
                  <a:cs typeface="Merriweather"/>
                  <a:sym typeface="Merriweather"/>
                </a:endParaRPr>
              </a:p>
            </p:txBody>
          </p:sp>
          <p:sp>
            <p:nvSpPr>
              <p:cNvPr id="3911" name="Google Shape;3911;p124"/>
              <p:cNvSpPr txBox="1"/>
              <p:nvPr/>
            </p:nvSpPr>
            <p:spPr>
              <a:xfrm>
                <a:off x="3061488" y="3745313"/>
                <a:ext cx="4443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Bebas Neue"/>
                    <a:ea typeface="Bebas Neue"/>
                    <a:cs typeface="Bebas Neue"/>
                    <a:sym typeface="Bebas Neue"/>
                  </a:rPr>
                  <a:t>04</a:t>
                </a:r>
                <a:endParaRPr sz="1700" b="1">
                  <a:solidFill>
                    <a:schemeClr val="dk2"/>
                  </a:solidFill>
                  <a:latin typeface="Merriweather"/>
                  <a:ea typeface="Merriweather"/>
                  <a:cs typeface="Merriweather"/>
                  <a:sym typeface="Merriweather"/>
                </a:endParaRPr>
              </a:p>
            </p:txBody>
          </p:sp>
        </p:grpSp>
      </p:grpSp>
      <p:grpSp>
        <p:nvGrpSpPr>
          <p:cNvPr id="3912" name="Google Shape;3912;p124"/>
          <p:cNvGrpSpPr/>
          <p:nvPr/>
        </p:nvGrpSpPr>
        <p:grpSpPr>
          <a:xfrm>
            <a:off x="1042737" y="1415619"/>
            <a:ext cx="3369765" cy="1379091"/>
            <a:chOff x="873800" y="1293330"/>
            <a:chExt cx="3538925" cy="1448320"/>
          </a:xfrm>
        </p:grpSpPr>
        <p:grpSp>
          <p:nvGrpSpPr>
            <p:cNvPr id="3913" name="Google Shape;3913;p124"/>
            <p:cNvGrpSpPr/>
            <p:nvPr/>
          </p:nvGrpSpPr>
          <p:grpSpPr>
            <a:xfrm rot="-5400000">
              <a:off x="1150176" y="1016954"/>
              <a:ext cx="1321893" cy="1874645"/>
              <a:chOff x="1716825" y="1121550"/>
              <a:chExt cx="622800" cy="883225"/>
            </a:xfrm>
          </p:grpSpPr>
          <p:grpSp>
            <p:nvGrpSpPr>
              <p:cNvPr id="3914" name="Google Shape;3914;p124"/>
              <p:cNvGrpSpPr/>
              <p:nvPr/>
            </p:nvGrpSpPr>
            <p:grpSpPr>
              <a:xfrm>
                <a:off x="1716825" y="1121550"/>
                <a:ext cx="622800" cy="794127"/>
                <a:chOff x="1716825" y="1121550"/>
                <a:chExt cx="622800" cy="794127"/>
              </a:xfrm>
            </p:grpSpPr>
            <p:cxnSp>
              <p:nvCxnSpPr>
                <p:cNvPr id="3915" name="Google Shape;3915;p124"/>
                <p:cNvCxnSpPr/>
                <p:nvPr/>
              </p:nvCxnSpPr>
              <p:spPr>
                <a:xfrm>
                  <a:off x="1768047" y="1603377"/>
                  <a:ext cx="0" cy="312300"/>
                </a:xfrm>
                <a:prstGeom prst="straightConnector1">
                  <a:avLst/>
                </a:prstGeom>
                <a:noFill/>
                <a:ln w="38100" cap="flat" cmpd="sng">
                  <a:solidFill>
                    <a:schemeClr val="accent2"/>
                  </a:solidFill>
                  <a:prstDash val="solid"/>
                  <a:round/>
                  <a:headEnd type="none" w="med" len="med"/>
                  <a:tailEnd type="none" w="med" len="med"/>
                </a:ln>
              </p:spPr>
            </p:cxnSp>
            <p:sp>
              <p:nvSpPr>
                <p:cNvPr id="3916" name="Google Shape;3916;p124"/>
                <p:cNvSpPr/>
                <p:nvPr/>
              </p:nvSpPr>
              <p:spPr>
                <a:xfrm>
                  <a:off x="1716825" y="1121550"/>
                  <a:ext cx="622800" cy="6228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124"/>
              <p:cNvGrpSpPr/>
              <p:nvPr/>
            </p:nvGrpSpPr>
            <p:grpSpPr>
              <a:xfrm>
                <a:off x="1768050" y="1172775"/>
                <a:ext cx="520200" cy="832000"/>
                <a:chOff x="1768050" y="1172775"/>
                <a:chExt cx="520200" cy="832000"/>
              </a:xfrm>
            </p:grpSpPr>
            <p:cxnSp>
              <p:nvCxnSpPr>
                <p:cNvPr id="3918" name="Google Shape;3918;p124"/>
                <p:cNvCxnSpPr/>
                <p:nvPr/>
              </p:nvCxnSpPr>
              <p:spPr>
                <a:xfrm>
                  <a:off x="2003025" y="1692475"/>
                  <a:ext cx="0" cy="312300"/>
                </a:xfrm>
                <a:prstGeom prst="straightConnector1">
                  <a:avLst/>
                </a:prstGeom>
                <a:noFill/>
                <a:ln w="38100" cap="flat" cmpd="sng">
                  <a:solidFill>
                    <a:schemeClr val="accent1"/>
                  </a:solidFill>
                  <a:prstDash val="solid"/>
                  <a:round/>
                  <a:headEnd type="none" w="med" len="med"/>
                  <a:tailEnd type="none" w="med" len="med"/>
                </a:ln>
              </p:spPr>
            </p:cxnSp>
            <p:sp>
              <p:nvSpPr>
                <p:cNvPr id="3919" name="Google Shape;3919;p124"/>
                <p:cNvSpPr/>
                <p:nvPr/>
              </p:nvSpPr>
              <p:spPr>
                <a:xfrm>
                  <a:off x="1768050" y="1172775"/>
                  <a:ext cx="520200" cy="5202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124"/>
              <p:cNvGrpSpPr/>
              <p:nvPr/>
            </p:nvGrpSpPr>
            <p:grpSpPr>
              <a:xfrm>
                <a:off x="1820100" y="1225475"/>
                <a:ext cx="416400" cy="604708"/>
                <a:chOff x="1820100" y="1225475"/>
                <a:chExt cx="416400" cy="604708"/>
              </a:xfrm>
            </p:grpSpPr>
            <p:cxnSp>
              <p:nvCxnSpPr>
                <p:cNvPr id="3921" name="Google Shape;3921;p124"/>
                <p:cNvCxnSpPr/>
                <p:nvPr/>
              </p:nvCxnSpPr>
              <p:spPr>
                <a:xfrm>
                  <a:off x="2219566" y="1517883"/>
                  <a:ext cx="0" cy="312300"/>
                </a:xfrm>
                <a:prstGeom prst="straightConnector1">
                  <a:avLst/>
                </a:prstGeom>
                <a:noFill/>
                <a:ln w="38100" cap="flat" cmpd="sng">
                  <a:solidFill>
                    <a:schemeClr val="accent4"/>
                  </a:solidFill>
                  <a:prstDash val="solid"/>
                  <a:round/>
                  <a:headEnd type="none" w="med" len="med"/>
                  <a:tailEnd type="none" w="med" len="med"/>
                </a:ln>
              </p:spPr>
            </p:cxnSp>
            <p:sp>
              <p:nvSpPr>
                <p:cNvPr id="3922" name="Google Shape;3922;p124"/>
                <p:cNvSpPr/>
                <p:nvPr/>
              </p:nvSpPr>
              <p:spPr>
                <a:xfrm>
                  <a:off x="1820100" y="1225475"/>
                  <a:ext cx="416400" cy="4164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3" name="Google Shape;3923;p124"/>
            <p:cNvSpPr txBox="1"/>
            <p:nvPr/>
          </p:nvSpPr>
          <p:spPr>
            <a:xfrm>
              <a:off x="2641775" y="2561050"/>
              <a:ext cx="1586700" cy="180600"/>
            </a:xfrm>
            <a:prstGeom prst="rect">
              <a:avLst/>
            </a:prstGeom>
            <a:noFill/>
            <a:ln>
              <a:noFill/>
            </a:ln>
          </p:spPr>
          <p:txBody>
            <a:bodyPr spcFirstLastPara="1" wrap="square" lIns="0" tIns="6350" rIns="0" bIns="0"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Venus has a beautiful name, but it’s hot</a:t>
              </a:r>
              <a:endParaRPr sz="400">
                <a:solidFill>
                  <a:schemeClr val="lt1"/>
                </a:solidFill>
                <a:latin typeface="Josefin Slab SemiBold"/>
                <a:ea typeface="Josefin Slab SemiBold"/>
                <a:cs typeface="Josefin Slab SemiBold"/>
                <a:sym typeface="Josefin Slab SemiBold"/>
              </a:endParaRPr>
            </a:p>
          </p:txBody>
        </p:sp>
        <p:sp>
          <p:nvSpPr>
            <p:cNvPr id="3924" name="Google Shape;3924;p124"/>
            <p:cNvSpPr txBox="1"/>
            <p:nvPr/>
          </p:nvSpPr>
          <p:spPr>
            <a:xfrm>
              <a:off x="2480600" y="1603875"/>
              <a:ext cx="1586700" cy="180600"/>
            </a:xfrm>
            <a:prstGeom prst="rect">
              <a:avLst/>
            </a:prstGeom>
            <a:noFill/>
            <a:ln>
              <a:noFill/>
            </a:ln>
          </p:spPr>
          <p:txBody>
            <a:bodyPr spcFirstLastPara="1" wrap="square" lIns="0" tIns="6350" rIns="0" bIns="0"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Despite being red, Mars is a cold place</a:t>
              </a:r>
              <a:endParaRPr sz="500">
                <a:solidFill>
                  <a:schemeClr val="lt1"/>
                </a:solidFill>
                <a:latin typeface="Josefin Slab SemiBold"/>
                <a:ea typeface="Josefin Slab SemiBold"/>
                <a:cs typeface="Josefin Slab SemiBold"/>
                <a:sym typeface="Josefin Slab SemiBold"/>
              </a:endParaRPr>
            </a:p>
          </p:txBody>
        </p:sp>
        <p:sp>
          <p:nvSpPr>
            <p:cNvPr id="3925" name="Google Shape;3925;p124"/>
            <p:cNvSpPr txBox="1"/>
            <p:nvPr/>
          </p:nvSpPr>
          <p:spPr>
            <a:xfrm>
              <a:off x="2388799" y="1469655"/>
              <a:ext cx="1133700" cy="1341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1100">
                  <a:solidFill>
                    <a:schemeClr val="lt1"/>
                  </a:solidFill>
                  <a:latin typeface="Bebas Neue"/>
                  <a:ea typeface="Bebas Neue"/>
                  <a:cs typeface="Bebas Neue"/>
                  <a:sym typeface="Bebas Neue"/>
                </a:rPr>
                <a:t>MARS</a:t>
              </a:r>
              <a:endParaRPr sz="100" b="1">
                <a:solidFill>
                  <a:schemeClr val="lt1"/>
                </a:solidFill>
                <a:latin typeface="Josefin Sans"/>
                <a:ea typeface="Josefin Sans"/>
                <a:cs typeface="Josefin Sans"/>
                <a:sym typeface="Josefin Sans"/>
              </a:endParaRPr>
            </a:p>
          </p:txBody>
        </p:sp>
        <p:sp>
          <p:nvSpPr>
            <p:cNvPr id="3926" name="Google Shape;3926;p124"/>
            <p:cNvSpPr txBox="1"/>
            <p:nvPr/>
          </p:nvSpPr>
          <p:spPr>
            <a:xfrm>
              <a:off x="2549989" y="2426851"/>
              <a:ext cx="1133700" cy="1341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1100">
                  <a:solidFill>
                    <a:schemeClr val="lt1"/>
                  </a:solidFill>
                  <a:latin typeface="Bebas Neue"/>
                  <a:ea typeface="Bebas Neue"/>
                  <a:cs typeface="Bebas Neue"/>
                  <a:sym typeface="Bebas Neue"/>
                </a:rPr>
                <a:t>VENUS</a:t>
              </a:r>
              <a:endParaRPr sz="1000" b="1">
                <a:solidFill>
                  <a:schemeClr val="lt1"/>
                </a:solidFill>
                <a:latin typeface="Josefin Sans"/>
                <a:ea typeface="Josefin Sans"/>
                <a:cs typeface="Josefin Sans"/>
                <a:sym typeface="Josefin Sans"/>
              </a:endParaRPr>
            </a:p>
          </p:txBody>
        </p:sp>
        <p:sp>
          <p:nvSpPr>
            <p:cNvPr id="3927" name="Google Shape;3927;p124"/>
            <p:cNvSpPr txBox="1"/>
            <p:nvPr/>
          </p:nvSpPr>
          <p:spPr>
            <a:xfrm>
              <a:off x="2734234" y="1918062"/>
              <a:ext cx="1274100" cy="1341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1100">
                  <a:solidFill>
                    <a:schemeClr val="lt1"/>
                  </a:solidFill>
                  <a:latin typeface="Bebas Neue"/>
                  <a:ea typeface="Bebas Neue"/>
                  <a:cs typeface="Bebas Neue"/>
                  <a:sym typeface="Bebas Neue"/>
                </a:rPr>
                <a:t>NEPTUNE</a:t>
              </a:r>
              <a:endParaRPr sz="1000" b="1">
                <a:solidFill>
                  <a:schemeClr val="lt1"/>
                </a:solidFill>
                <a:latin typeface="Josefin Sans"/>
                <a:ea typeface="Josefin Sans"/>
                <a:cs typeface="Josefin Sans"/>
                <a:sym typeface="Josefin Sans"/>
              </a:endParaRPr>
            </a:p>
          </p:txBody>
        </p:sp>
        <p:sp>
          <p:nvSpPr>
            <p:cNvPr id="3928" name="Google Shape;3928;p124"/>
            <p:cNvSpPr txBox="1"/>
            <p:nvPr/>
          </p:nvSpPr>
          <p:spPr>
            <a:xfrm>
              <a:off x="2826025" y="2052275"/>
              <a:ext cx="1586700" cy="180600"/>
            </a:xfrm>
            <a:prstGeom prst="rect">
              <a:avLst/>
            </a:prstGeom>
            <a:noFill/>
            <a:ln>
              <a:noFill/>
            </a:ln>
          </p:spPr>
          <p:txBody>
            <a:bodyPr spcFirstLastPara="1" wrap="square" lIns="0" tIns="6350" rIns="0" bIns="0"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Neptune is the farthest planet from the Sun</a:t>
              </a:r>
              <a:endParaRPr sz="400">
                <a:solidFill>
                  <a:schemeClr val="lt1"/>
                </a:solidFill>
                <a:latin typeface="Montserrat Medium"/>
                <a:ea typeface="Montserrat Medium"/>
                <a:cs typeface="Montserrat Medium"/>
                <a:sym typeface="Montserrat Medium"/>
              </a:endParaRPr>
            </a:p>
          </p:txBody>
        </p:sp>
        <p:sp>
          <p:nvSpPr>
            <p:cNvPr id="3929" name="Google Shape;3929;p124"/>
            <p:cNvSpPr/>
            <p:nvPr/>
          </p:nvSpPr>
          <p:spPr>
            <a:xfrm rot="-5400000">
              <a:off x="1211645" y="1639627"/>
              <a:ext cx="643200" cy="643200"/>
            </a:xfrm>
            <a:prstGeom prst="ellipse">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124"/>
            <p:cNvGrpSpPr/>
            <p:nvPr/>
          </p:nvGrpSpPr>
          <p:grpSpPr>
            <a:xfrm>
              <a:off x="1415615" y="1814819"/>
              <a:ext cx="292797" cy="292797"/>
              <a:chOff x="1190625" y="238125"/>
              <a:chExt cx="5219200" cy="5219200"/>
            </a:xfrm>
          </p:grpSpPr>
          <p:sp>
            <p:nvSpPr>
              <p:cNvPr id="3931" name="Google Shape;3931;p124"/>
              <p:cNvSpPr/>
              <p:nvPr/>
            </p:nvSpPr>
            <p:spPr>
              <a:xfrm>
                <a:off x="2282575" y="238125"/>
                <a:ext cx="1069950" cy="349050"/>
              </a:xfrm>
              <a:custGeom>
                <a:avLst/>
                <a:gdLst/>
                <a:ahLst/>
                <a:cxnLst/>
                <a:rect l="l" t="t" r="r" b="b"/>
                <a:pathLst>
                  <a:path w="42798" h="13962" extrusionOk="0">
                    <a:moveTo>
                      <a:pt x="0" y="0"/>
                    </a:moveTo>
                    <a:cubicBezTo>
                      <a:pt x="848" y="2153"/>
                      <a:pt x="1305" y="4534"/>
                      <a:pt x="1305" y="6981"/>
                    </a:cubicBezTo>
                    <a:cubicBezTo>
                      <a:pt x="1305" y="10830"/>
                      <a:pt x="4436" y="13961"/>
                      <a:pt x="8285" y="13961"/>
                    </a:cubicBezTo>
                    <a:lnTo>
                      <a:pt x="34512" y="13961"/>
                    </a:lnTo>
                    <a:cubicBezTo>
                      <a:pt x="38361" y="13961"/>
                      <a:pt x="41492" y="10830"/>
                      <a:pt x="41492" y="6981"/>
                    </a:cubicBezTo>
                    <a:cubicBezTo>
                      <a:pt x="41492" y="4534"/>
                      <a:pt x="41949" y="2153"/>
                      <a:pt x="4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24"/>
              <p:cNvSpPr/>
              <p:nvPr/>
            </p:nvSpPr>
            <p:spPr>
              <a:xfrm>
                <a:off x="1190625" y="238125"/>
                <a:ext cx="3253850" cy="5219200"/>
              </a:xfrm>
              <a:custGeom>
                <a:avLst/>
                <a:gdLst/>
                <a:ahLst/>
                <a:cxnLst/>
                <a:rect l="l" t="t" r="r" b="b"/>
                <a:pathLst>
                  <a:path w="130154" h="208768" extrusionOk="0">
                    <a:moveTo>
                      <a:pt x="91270" y="170341"/>
                    </a:moveTo>
                    <a:cubicBezTo>
                      <a:pt x="94663" y="170341"/>
                      <a:pt x="97403" y="173081"/>
                      <a:pt x="97403" y="176441"/>
                    </a:cubicBezTo>
                    <a:cubicBezTo>
                      <a:pt x="97403" y="179833"/>
                      <a:pt x="94663" y="182573"/>
                      <a:pt x="91270" y="182573"/>
                    </a:cubicBezTo>
                    <a:lnTo>
                      <a:pt x="38883" y="182573"/>
                    </a:lnTo>
                    <a:cubicBezTo>
                      <a:pt x="35490" y="182573"/>
                      <a:pt x="32750" y="179833"/>
                      <a:pt x="32750" y="176441"/>
                    </a:cubicBezTo>
                    <a:cubicBezTo>
                      <a:pt x="32750" y="173081"/>
                      <a:pt x="35490" y="170341"/>
                      <a:pt x="38883" y="170341"/>
                    </a:cubicBezTo>
                    <a:close/>
                    <a:moveTo>
                      <a:pt x="25770" y="0"/>
                    </a:moveTo>
                    <a:cubicBezTo>
                      <a:pt x="11711" y="0"/>
                      <a:pt x="0" y="11384"/>
                      <a:pt x="0" y="25770"/>
                    </a:cubicBezTo>
                    <a:lnTo>
                      <a:pt x="0" y="182997"/>
                    </a:lnTo>
                    <a:cubicBezTo>
                      <a:pt x="0" y="197448"/>
                      <a:pt x="11776" y="208767"/>
                      <a:pt x="25770" y="208767"/>
                    </a:cubicBezTo>
                    <a:lnTo>
                      <a:pt x="104384" y="208767"/>
                    </a:lnTo>
                    <a:cubicBezTo>
                      <a:pt x="118443" y="208767"/>
                      <a:pt x="130153" y="197383"/>
                      <a:pt x="130153" y="182997"/>
                    </a:cubicBezTo>
                    <a:lnTo>
                      <a:pt x="130153" y="113974"/>
                    </a:lnTo>
                    <a:lnTo>
                      <a:pt x="103960" y="106373"/>
                    </a:lnTo>
                    <a:lnTo>
                      <a:pt x="103960" y="131034"/>
                    </a:lnTo>
                    <a:cubicBezTo>
                      <a:pt x="103960" y="141635"/>
                      <a:pt x="95315" y="150247"/>
                      <a:pt x="84746" y="150247"/>
                    </a:cubicBezTo>
                    <a:cubicBezTo>
                      <a:pt x="74145" y="150247"/>
                      <a:pt x="65501" y="141635"/>
                      <a:pt x="65501" y="131034"/>
                    </a:cubicBezTo>
                    <a:lnTo>
                      <a:pt x="65501" y="97827"/>
                    </a:lnTo>
                    <a:lnTo>
                      <a:pt x="58520" y="97827"/>
                    </a:lnTo>
                    <a:cubicBezTo>
                      <a:pt x="47919" y="97827"/>
                      <a:pt x="39307" y="89215"/>
                      <a:pt x="39307" y="78614"/>
                    </a:cubicBezTo>
                    <a:cubicBezTo>
                      <a:pt x="39307" y="68012"/>
                      <a:pt x="47919" y="59401"/>
                      <a:pt x="58520" y="59401"/>
                    </a:cubicBezTo>
                    <a:lnTo>
                      <a:pt x="65501" y="59401"/>
                    </a:lnTo>
                    <a:lnTo>
                      <a:pt x="65501" y="58977"/>
                    </a:lnTo>
                    <a:cubicBezTo>
                      <a:pt x="65501" y="55584"/>
                      <a:pt x="68241" y="52844"/>
                      <a:pt x="71633" y="52844"/>
                    </a:cubicBezTo>
                    <a:lnTo>
                      <a:pt x="96979" y="52844"/>
                    </a:lnTo>
                    <a:lnTo>
                      <a:pt x="130153" y="43254"/>
                    </a:lnTo>
                    <a:lnTo>
                      <a:pt x="130153" y="25770"/>
                    </a:lnTo>
                    <a:cubicBezTo>
                      <a:pt x="130153" y="11319"/>
                      <a:pt x="118377" y="0"/>
                      <a:pt x="104384" y="0"/>
                    </a:cubicBezTo>
                    <a:cubicBezTo>
                      <a:pt x="100534" y="0"/>
                      <a:pt x="97403" y="3132"/>
                      <a:pt x="97403" y="6981"/>
                    </a:cubicBezTo>
                    <a:cubicBezTo>
                      <a:pt x="97403" y="17582"/>
                      <a:pt x="88791" y="26194"/>
                      <a:pt x="78190" y="26194"/>
                    </a:cubicBezTo>
                    <a:lnTo>
                      <a:pt x="51963" y="26194"/>
                    </a:lnTo>
                    <a:cubicBezTo>
                      <a:pt x="41362" y="26194"/>
                      <a:pt x="32750" y="17582"/>
                      <a:pt x="32750" y="6981"/>
                    </a:cubicBezTo>
                    <a:cubicBezTo>
                      <a:pt x="32750" y="3132"/>
                      <a:pt x="29619" y="0"/>
                      <a:pt x="25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24"/>
              <p:cNvSpPr/>
              <p:nvPr/>
            </p:nvSpPr>
            <p:spPr>
              <a:xfrm>
                <a:off x="2479100" y="2028950"/>
                <a:ext cx="349050" cy="349050"/>
              </a:xfrm>
              <a:custGeom>
                <a:avLst/>
                <a:gdLst/>
                <a:ahLst/>
                <a:cxnLst/>
                <a:rect l="l" t="t" r="r" b="b"/>
                <a:pathLst>
                  <a:path w="13962" h="13962" extrusionOk="0">
                    <a:moveTo>
                      <a:pt x="6981" y="0"/>
                    </a:moveTo>
                    <a:cubicBezTo>
                      <a:pt x="3132" y="0"/>
                      <a:pt x="0" y="3132"/>
                      <a:pt x="0" y="6981"/>
                    </a:cubicBezTo>
                    <a:cubicBezTo>
                      <a:pt x="0" y="10830"/>
                      <a:pt x="3132" y="13962"/>
                      <a:pt x="6981" y="13962"/>
                    </a:cubicBezTo>
                    <a:lnTo>
                      <a:pt x="13962" y="13962"/>
                    </a:lnTo>
                    <a:lnTo>
                      <a:pt x="13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24"/>
              <p:cNvSpPr/>
              <p:nvPr/>
            </p:nvSpPr>
            <p:spPr>
              <a:xfrm>
                <a:off x="3133950" y="2847700"/>
                <a:ext cx="349875" cy="840800"/>
              </a:xfrm>
              <a:custGeom>
                <a:avLst/>
                <a:gdLst/>
                <a:ahLst/>
                <a:cxnLst/>
                <a:rect l="l" t="t" r="r" b="b"/>
                <a:pathLst>
                  <a:path w="13995" h="33632" extrusionOk="0">
                    <a:moveTo>
                      <a:pt x="0" y="1"/>
                    </a:moveTo>
                    <a:lnTo>
                      <a:pt x="0" y="26651"/>
                    </a:lnTo>
                    <a:cubicBezTo>
                      <a:pt x="0" y="30500"/>
                      <a:pt x="3132" y="33632"/>
                      <a:pt x="7013" y="33632"/>
                    </a:cubicBezTo>
                    <a:cubicBezTo>
                      <a:pt x="10863" y="33632"/>
                      <a:pt x="13994" y="30500"/>
                      <a:pt x="13994" y="26651"/>
                    </a:cubicBezTo>
                    <a:lnTo>
                      <a:pt x="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24"/>
              <p:cNvSpPr/>
              <p:nvPr/>
            </p:nvSpPr>
            <p:spPr>
              <a:xfrm>
                <a:off x="3133950" y="1865025"/>
                <a:ext cx="349875" cy="676900"/>
              </a:xfrm>
              <a:custGeom>
                <a:avLst/>
                <a:gdLst/>
                <a:ahLst/>
                <a:cxnLst/>
                <a:rect l="l" t="t" r="r" b="b"/>
                <a:pathLst>
                  <a:path w="13995" h="27076" extrusionOk="0">
                    <a:moveTo>
                      <a:pt x="0" y="1"/>
                    </a:moveTo>
                    <a:lnTo>
                      <a:pt x="0" y="27075"/>
                    </a:lnTo>
                    <a:lnTo>
                      <a:pt x="13994" y="27075"/>
                    </a:lnTo>
                    <a:lnTo>
                      <a:pt x="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24"/>
              <p:cNvSpPr/>
              <p:nvPr/>
            </p:nvSpPr>
            <p:spPr>
              <a:xfrm>
                <a:off x="3789600" y="1472775"/>
                <a:ext cx="1003900" cy="1461400"/>
              </a:xfrm>
              <a:custGeom>
                <a:avLst/>
                <a:gdLst/>
                <a:ahLst/>
                <a:cxnLst/>
                <a:rect l="l" t="t" r="r" b="b"/>
                <a:pathLst>
                  <a:path w="40156" h="58456" extrusionOk="0">
                    <a:moveTo>
                      <a:pt x="40156" y="0"/>
                    </a:moveTo>
                    <a:cubicBezTo>
                      <a:pt x="36339" y="2871"/>
                      <a:pt x="32001" y="5057"/>
                      <a:pt x="27336" y="6361"/>
                    </a:cubicBezTo>
                    <a:lnTo>
                      <a:pt x="1" y="14190"/>
                    </a:lnTo>
                    <a:lnTo>
                      <a:pt x="1" y="44266"/>
                    </a:lnTo>
                    <a:lnTo>
                      <a:pt x="27336" y="52094"/>
                    </a:lnTo>
                    <a:cubicBezTo>
                      <a:pt x="32001" y="53399"/>
                      <a:pt x="36339" y="55585"/>
                      <a:pt x="40156" y="58455"/>
                    </a:cubicBezTo>
                    <a:lnTo>
                      <a:pt x="40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24"/>
              <p:cNvSpPr/>
              <p:nvPr/>
            </p:nvSpPr>
            <p:spPr>
              <a:xfrm>
                <a:off x="5927825" y="1723125"/>
                <a:ext cx="482000" cy="960675"/>
              </a:xfrm>
              <a:custGeom>
                <a:avLst/>
                <a:gdLst/>
                <a:ahLst/>
                <a:cxnLst/>
                <a:rect l="l" t="t" r="r" b="b"/>
                <a:pathLst>
                  <a:path w="19280" h="38427" extrusionOk="0">
                    <a:moveTo>
                      <a:pt x="1" y="1"/>
                    </a:moveTo>
                    <a:lnTo>
                      <a:pt x="1" y="38427"/>
                    </a:lnTo>
                    <a:lnTo>
                      <a:pt x="66" y="38427"/>
                    </a:lnTo>
                    <a:cubicBezTo>
                      <a:pt x="10667" y="38427"/>
                      <a:pt x="19279" y="29815"/>
                      <a:pt x="19279" y="19214"/>
                    </a:cubicBezTo>
                    <a:cubicBezTo>
                      <a:pt x="19279" y="8612"/>
                      <a:pt x="10667"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24"/>
              <p:cNvSpPr/>
              <p:nvPr/>
            </p:nvSpPr>
            <p:spPr>
              <a:xfrm>
                <a:off x="5099300" y="718450"/>
                <a:ext cx="522750" cy="2806150"/>
              </a:xfrm>
              <a:custGeom>
                <a:avLst/>
                <a:gdLst/>
                <a:ahLst/>
                <a:cxnLst/>
                <a:rect l="l" t="t" r="r" b="b"/>
                <a:pathLst>
                  <a:path w="20910" h="112246" extrusionOk="0">
                    <a:moveTo>
                      <a:pt x="10471" y="0"/>
                    </a:moveTo>
                    <a:cubicBezTo>
                      <a:pt x="4697" y="0"/>
                      <a:pt x="0" y="4697"/>
                      <a:pt x="0" y="10471"/>
                    </a:cubicBezTo>
                    <a:lnTo>
                      <a:pt x="0" y="101774"/>
                    </a:lnTo>
                    <a:cubicBezTo>
                      <a:pt x="0" y="107678"/>
                      <a:pt x="4828" y="112245"/>
                      <a:pt x="10471" y="112245"/>
                    </a:cubicBezTo>
                    <a:cubicBezTo>
                      <a:pt x="16245" y="112245"/>
                      <a:pt x="20909" y="107548"/>
                      <a:pt x="20909" y="101774"/>
                    </a:cubicBezTo>
                    <a:lnTo>
                      <a:pt x="20909" y="10471"/>
                    </a:lnTo>
                    <a:cubicBezTo>
                      <a:pt x="20909" y="4567"/>
                      <a:pt x="16114" y="0"/>
                      <a:pt x="10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124"/>
          <p:cNvGrpSpPr/>
          <p:nvPr/>
        </p:nvGrpSpPr>
        <p:grpSpPr>
          <a:xfrm>
            <a:off x="789419" y="3292982"/>
            <a:ext cx="3607449" cy="992364"/>
            <a:chOff x="837925" y="3366532"/>
            <a:chExt cx="3482766" cy="958066"/>
          </a:xfrm>
        </p:grpSpPr>
        <p:sp>
          <p:nvSpPr>
            <p:cNvPr id="3940" name="Google Shape;3940;p124"/>
            <p:cNvSpPr txBox="1"/>
            <p:nvPr/>
          </p:nvSpPr>
          <p:spPr>
            <a:xfrm>
              <a:off x="837925" y="3784867"/>
              <a:ext cx="924300" cy="17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lt1"/>
                  </a:solidFill>
                  <a:latin typeface="Bebas Neue"/>
                  <a:ea typeface="Bebas Neue"/>
                  <a:cs typeface="Bebas Neue"/>
                  <a:sym typeface="Bebas Neue"/>
                </a:rPr>
                <a:t>MERCURY</a:t>
              </a:r>
              <a:endParaRPr sz="700">
                <a:solidFill>
                  <a:srgbClr val="1A2A35"/>
                </a:solidFill>
                <a:latin typeface="Montserrat Black"/>
                <a:ea typeface="Montserrat Black"/>
                <a:cs typeface="Montserrat Black"/>
                <a:sym typeface="Montserrat Black"/>
              </a:endParaRPr>
            </a:p>
          </p:txBody>
        </p:sp>
        <p:sp>
          <p:nvSpPr>
            <p:cNvPr id="3941" name="Google Shape;3941;p124"/>
            <p:cNvSpPr txBox="1"/>
            <p:nvPr/>
          </p:nvSpPr>
          <p:spPr>
            <a:xfrm>
              <a:off x="882349" y="3960486"/>
              <a:ext cx="880200" cy="14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
                  <a:solidFill>
                    <a:schemeClr val="accent1"/>
                  </a:solidFill>
                  <a:latin typeface="Montserrat"/>
                  <a:ea typeface="Montserrat"/>
                  <a:cs typeface="Montserrat"/>
                  <a:sym typeface="Montserrat"/>
                </a:rPr>
                <a:t>Mercury is the closest planet to the Sun</a:t>
              </a:r>
              <a:endParaRPr sz="500">
                <a:solidFill>
                  <a:srgbClr val="5E6E8A"/>
                </a:solidFill>
                <a:latin typeface="Montserrat Medium"/>
                <a:ea typeface="Montserrat Medium"/>
                <a:cs typeface="Montserrat Medium"/>
                <a:sym typeface="Montserrat Medium"/>
              </a:endParaRPr>
            </a:p>
          </p:txBody>
        </p:sp>
        <p:sp>
          <p:nvSpPr>
            <p:cNvPr id="3942" name="Google Shape;3942;p124"/>
            <p:cNvSpPr txBox="1"/>
            <p:nvPr/>
          </p:nvSpPr>
          <p:spPr>
            <a:xfrm>
              <a:off x="1038088" y="3366532"/>
              <a:ext cx="960300" cy="17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lt1"/>
                  </a:solidFill>
                  <a:latin typeface="Bebas Neue"/>
                  <a:ea typeface="Bebas Neue"/>
                  <a:cs typeface="Bebas Neue"/>
                  <a:sym typeface="Bebas Neue"/>
                </a:rPr>
                <a:t>VENUS</a:t>
              </a:r>
              <a:endParaRPr sz="700">
                <a:solidFill>
                  <a:srgbClr val="1A2A35"/>
                </a:solidFill>
                <a:latin typeface="Montserrat Black"/>
                <a:ea typeface="Montserrat Black"/>
                <a:cs typeface="Montserrat Black"/>
                <a:sym typeface="Montserrat Black"/>
              </a:endParaRPr>
            </a:p>
          </p:txBody>
        </p:sp>
        <p:sp>
          <p:nvSpPr>
            <p:cNvPr id="3943" name="Google Shape;3943;p124"/>
            <p:cNvSpPr txBox="1"/>
            <p:nvPr/>
          </p:nvSpPr>
          <p:spPr>
            <a:xfrm>
              <a:off x="1118135" y="3548966"/>
              <a:ext cx="880200" cy="14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
                  <a:solidFill>
                    <a:schemeClr val="accent1"/>
                  </a:solidFill>
                  <a:latin typeface="Montserrat"/>
                  <a:ea typeface="Montserrat"/>
                  <a:cs typeface="Montserrat"/>
                  <a:sym typeface="Montserrat"/>
                </a:rPr>
                <a:t>Venus has a beautiful name, but it’s hot</a:t>
              </a:r>
              <a:endParaRPr sz="500">
                <a:solidFill>
                  <a:srgbClr val="5E6E8A"/>
                </a:solidFill>
                <a:latin typeface="Montserrat Medium"/>
                <a:ea typeface="Montserrat Medium"/>
                <a:cs typeface="Montserrat Medium"/>
                <a:sym typeface="Montserrat Medium"/>
              </a:endParaRPr>
            </a:p>
          </p:txBody>
        </p:sp>
        <p:sp>
          <p:nvSpPr>
            <p:cNvPr id="3944" name="Google Shape;3944;p124"/>
            <p:cNvSpPr txBox="1"/>
            <p:nvPr/>
          </p:nvSpPr>
          <p:spPr>
            <a:xfrm>
              <a:off x="3152996" y="3372469"/>
              <a:ext cx="896700" cy="1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MARS</a:t>
              </a:r>
              <a:endParaRPr sz="700">
                <a:solidFill>
                  <a:srgbClr val="1A2A35"/>
                </a:solidFill>
                <a:latin typeface="Montserrat Black"/>
                <a:ea typeface="Montserrat Black"/>
                <a:cs typeface="Montserrat Black"/>
                <a:sym typeface="Montserrat Black"/>
              </a:endParaRPr>
            </a:p>
          </p:txBody>
        </p:sp>
        <p:sp>
          <p:nvSpPr>
            <p:cNvPr id="3945" name="Google Shape;3945;p124"/>
            <p:cNvSpPr txBox="1"/>
            <p:nvPr/>
          </p:nvSpPr>
          <p:spPr>
            <a:xfrm>
              <a:off x="3152991" y="3554903"/>
              <a:ext cx="880200" cy="1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Despite being red, Mars is a cold place</a:t>
              </a:r>
              <a:endParaRPr sz="500">
                <a:solidFill>
                  <a:srgbClr val="5E6E8A"/>
                </a:solidFill>
                <a:latin typeface="Montserrat Medium"/>
                <a:ea typeface="Montserrat Medium"/>
                <a:cs typeface="Montserrat Medium"/>
                <a:sym typeface="Montserrat Medium"/>
              </a:endParaRPr>
            </a:p>
          </p:txBody>
        </p:sp>
        <p:sp>
          <p:nvSpPr>
            <p:cNvPr id="3946" name="Google Shape;3946;p124"/>
            <p:cNvSpPr txBox="1"/>
            <p:nvPr/>
          </p:nvSpPr>
          <p:spPr>
            <a:xfrm>
              <a:off x="3396387" y="3784868"/>
              <a:ext cx="896700" cy="1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NEPTUNE</a:t>
              </a:r>
              <a:endParaRPr sz="700">
                <a:solidFill>
                  <a:srgbClr val="1A2A35"/>
                </a:solidFill>
                <a:latin typeface="Montserrat Black"/>
                <a:ea typeface="Montserrat Black"/>
                <a:cs typeface="Montserrat Black"/>
                <a:sym typeface="Montserrat Black"/>
              </a:endParaRPr>
            </a:p>
          </p:txBody>
        </p:sp>
        <p:sp>
          <p:nvSpPr>
            <p:cNvPr id="3947" name="Google Shape;3947;p124"/>
            <p:cNvSpPr txBox="1"/>
            <p:nvPr/>
          </p:nvSpPr>
          <p:spPr>
            <a:xfrm>
              <a:off x="3396391" y="3960488"/>
              <a:ext cx="924300" cy="1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Neptune is the farthest planet from the Sun</a:t>
              </a:r>
              <a:endParaRPr sz="500">
                <a:solidFill>
                  <a:srgbClr val="5E6E8A"/>
                </a:solidFill>
                <a:latin typeface="Montserrat Medium"/>
                <a:ea typeface="Montserrat Medium"/>
                <a:cs typeface="Montserrat Medium"/>
                <a:sym typeface="Montserrat Medium"/>
              </a:endParaRPr>
            </a:p>
          </p:txBody>
        </p:sp>
        <p:grpSp>
          <p:nvGrpSpPr>
            <p:cNvPr id="3948" name="Google Shape;3948;p124"/>
            <p:cNvGrpSpPr/>
            <p:nvPr/>
          </p:nvGrpSpPr>
          <p:grpSpPr>
            <a:xfrm>
              <a:off x="1734246" y="3589283"/>
              <a:ext cx="1693825" cy="722592"/>
              <a:chOff x="2413747" y="3827200"/>
              <a:chExt cx="1376982" cy="587426"/>
            </a:xfrm>
          </p:grpSpPr>
          <p:grpSp>
            <p:nvGrpSpPr>
              <p:cNvPr id="3949" name="Google Shape;3949;p124"/>
              <p:cNvGrpSpPr/>
              <p:nvPr/>
            </p:nvGrpSpPr>
            <p:grpSpPr>
              <a:xfrm>
                <a:off x="2413747" y="3827200"/>
                <a:ext cx="1376982" cy="587426"/>
                <a:chOff x="2413747" y="3827200"/>
                <a:chExt cx="1376982" cy="587426"/>
              </a:xfrm>
            </p:grpSpPr>
            <p:sp>
              <p:nvSpPr>
                <p:cNvPr id="3950" name="Google Shape;3950;p12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1" name="Google Shape;3951;p124"/>
                <p:cNvGrpSpPr/>
                <p:nvPr/>
              </p:nvGrpSpPr>
              <p:grpSpPr>
                <a:xfrm>
                  <a:off x="2603577" y="3838394"/>
                  <a:ext cx="231213" cy="108270"/>
                  <a:chOff x="2603577" y="3838394"/>
                  <a:chExt cx="231213" cy="108270"/>
                </a:xfrm>
              </p:grpSpPr>
              <p:sp>
                <p:nvSpPr>
                  <p:cNvPr id="3952" name="Google Shape;3952;p124"/>
                  <p:cNvSpPr/>
                  <p:nvPr/>
                </p:nvSpPr>
                <p:spPr>
                  <a:xfrm>
                    <a:off x="2767890" y="3879764"/>
                    <a:ext cx="66900" cy="669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3" name="Google Shape;3953;p124"/>
                  <p:cNvCxnSpPr/>
                  <p:nvPr/>
                </p:nvCxnSpPr>
                <p:spPr>
                  <a:xfrm rot="10800000">
                    <a:off x="2603577" y="3838394"/>
                    <a:ext cx="201000" cy="72300"/>
                  </a:xfrm>
                  <a:prstGeom prst="bentConnector3">
                    <a:avLst>
                      <a:gd name="adj1" fmla="val 50000"/>
                    </a:avLst>
                  </a:prstGeom>
                  <a:noFill/>
                  <a:ln w="38100" cap="flat" cmpd="sng">
                    <a:solidFill>
                      <a:schemeClr val="accent1"/>
                    </a:solidFill>
                    <a:prstDash val="solid"/>
                    <a:round/>
                    <a:headEnd type="none" w="med" len="med"/>
                    <a:tailEnd type="none" w="med" len="med"/>
                  </a:ln>
                </p:spPr>
              </p:cxnSp>
            </p:grpSp>
            <p:grpSp>
              <p:nvGrpSpPr>
                <p:cNvPr id="3954" name="Google Shape;3954;p124"/>
                <p:cNvGrpSpPr/>
                <p:nvPr/>
              </p:nvGrpSpPr>
              <p:grpSpPr>
                <a:xfrm>
                  <a:off x="3359659" y="3835546"/>
                  <a:ext cx="230194" cy="111118"/>
                  <a:chOff x="3359659" y="3835546"/>
                  <a:chExt cx="230194" cy="111118"/>
                </a:xfrm>
              </p:grpSpPr>
              <p:sp>
                <p:nvSpPr>
                  <p:cNvPr id="3955" name="Google Shape;3955;p124"/>
                  <p:cNvSpPr/>
                  <p:nvPr/>
                </p:nvSpPr>
                <p:spPr>
                  <a:xfrm>
                    <a:off x="3359659" y="3879764"/>
                    <a:ext cx="66900" cy="66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6" name="Google Shape;3956;p124"/>
                  <p:cNvCxnSpPr/>
                  <p:nvPr/>
                </p:nvCxnSpPr>
                <p:spPr>
                  <a:xfrm rot="10800000" flipH="1">
                    <a:off x="3390952" y="3835546"/>
                    <a:ext cx="198900" cy="78000"/>
                  </a:xfrm>
                  <a:prstGeom prst="bentConnector3">
                    <a:avLst>
                      <a:gd name="adj1" fmla="val 50000"/>
                    </a:avLst>
                  </a:prstGeom>
                  <a:noFill/>
                  <a:ln w="38100" cap="flat" cmpd="sng">
                    <a:solidFill>
                      <a:schemeClr val="lt2"/>
                    </a:solidFill>
                    <a:prstDash val="solid"/>
                    <a:round/>
                    <a:headEnd type="none" w="med" len="med"/>
                    <a:tailEnd type="none" w="med" len="med"/>
                  </a:ln>
                </p:spPr>
              </p:cxnSp>
            </p:grpSp>
            <p:grpSp>
              <p:nvGrpSpPr>
                <p:cNvPr id="3957" name="Google Shape;3957;p124"/>
                <p:cNvGrpSpPr/>
                <p:nvPr/>
              </p:nvGrpSpPr>
              <p:grpSpPr>
                <a:xfrm>
                  <a:off x="2413747" y="4125810"/>
                  <a:ext cx="185205" cy="66900"/>
                  <a:chOff x="2413747" y="4125810"/>
                  <a:chExt cx="185205" cy="66900"/>
                </a:xfrm>
              </p:grpSpPr>
              <p:sp>
                <p:nvSpPr>
                  <p:cNvPr id="3958" name="Google Shape;3958;p124"/>
                  <p:cNvSpPr/>
                  <p:nvPr/>
                </p:nvSpPr>
                <p:spPr>
                  <a:xfrm>
                    <a:off x="2532052" y="4125810"/>
                    <a:ext cx="66900" cy="669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9" name="Google Shape;3959;p124"/>
                  <p:cNvCxnSpPr/>
                  <p:nvPr/>
                </p:nvCxnSpPr>
                <p:spPr>
                  <a:xfrm flipH="1">
                    <a:off x="2413747" y="4158958"/>
                    <a:ext cx="159600" cy="600"/>
                  </a:xfrm>
                  <a:prstGeom prst="bentConnector3">
                    <a:avLst>
                      <a:gd name="adj1" fmla="val 50000"/>
                    </a:avLst>
                  </a:prstGeom>
                  <a:noFill/>
                  <a:ln w="38100" cap="flat" cmpd="sng">
                    <a:solidFill>
                      <a:schemeClr val="accent2"/>
                    </a:solidFill>
                    <a:prstDash val="solid"/>
                    <a:round/>
                    <a:headEnd type="none" w="med" len="med"/>
                    <a:tailEnd type="none" w="med" len="med"/>
                  </a:ln>
                </p:spPr>
              </p:cxnSp>
            </p:grpSp>
            <p:grpSp>
              <p:nvGrpSpPr>
                <p:cNvPr id="3960" name="Google Shape;3960;p124"/>
                <p:cNvGrpSpPr/>
                <p:nvPr/>
              </p:nvGrpSpPr>
              <p:grpSpPr>
                <a:xfrm>
                  <a:off x="3603027" y="4125810"/>
                  <a:ext cx="187702" cy="66900"/>
                  <a:chOff x="3603027" y="4125810"/>
                  <a:chExt cx="187702" cy="66900"/>
                </a:xfrm>
              </p:grpSpPr>
              <p:sp>
                <p:nvSpPr>
                  <p:cNvPr id="3961" name="Google Shape;3961;p124"/>
                  <p:cNvSpPr/>
                  <p:nvPr/>
                </p:nvSpPr>
                <p:spPr>
                  <a:xfrm>
                    <a:off x="3603027" y="4125810"/>
                    <a:ext cx="66900" cy="669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2" name="Google Shape;3962;p124"/>
                  <p:cNvCxnSpPr/>
                  <p:nvPr/>
                </p:nvCxnSpPr>
                <p:spPr>
                  <a:xfrm>
                    <a:off x="3632929" y="4158958"/>
                    <a:ext cx="157800" cy="600"/>
                  </a:xfrm>
                  <a:prstGeom prst="bentConnector3">
                    <a:avLst>
                      <a:gd name="adj1" fmla="val 50000"/>
                    </a:avLst>
                  </a:prstGeom>
                  <a:noFill/>
                  <a:ln w="38100" cap="flat" cmpd="sng">
                    <a:solidFill>
                      <a:schemeClr val="accent4"/>
                    </a:solidFill>
                    <a:prstDash val="solid"/>
                    <a:round/>
                    <a:headEnd type="none" w="med" len="med"/>
                    <a:tailEnd type="none" w="med" len="med"/>
                  </a:ln>
                </p:spPr>
              </p:cxnSp>
            </p:grpSp>
          </p:grpSp>
          <p:grpSp>
            <p:nvGrpSpPr>
              <p:cNvPr id="3963" name="Google Shape;3963;p124"/>
              <p:cNvGrpSpPr/>
              <p:nvPr/>
            </p:nvGrpSpPr>
            <p:grpSpPr>
              <a:xfrm>
                <a:off x="2633353" y="3965763"/>
                <a:ext cx="933975" cy="445687"/>
                <a:chOff x="2633353" y="3965763"/>
                <a:chExt cx="933975" cy="445687"/>
              </a:xfrm>
            </p:grpSpPr>
            <p:sp>
              <p:nvSpPr>
                <p:cNvPr id="3964" name="Google Shape;3964;p12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2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66" name="Google Shape;3966;p124"/>
            <p:cNvSpPr/>
            <p:nvPr/>
          </p:nvSpPr>
          <p:spPr>
            <a:xfrm>
              <a:off x="2169872" y="3914724"/>
              <a:ext cx="818157" cy="39318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124"/>
            <p:cNvGrpSpPr/>
            <p:nvPr/>
          </p:nvGrpSpPr>
          <p:grpSpPr>
            <a:xfrm>
              <a:off x="2444565" y="4080146"/>
              <a:ext cx="269833" cy="244452"/>
              <a:chOff x="1190625" y="483575"/>
              <a:chExt cx="5219200" cy="4728275"/>
            </a:xfrm>
          </p:grpSpPr>
          <p:sp>
            <p:nvSpPr>
              <p:cNvPr id="3968" name="Google Shape;3968;p124"/>
              <p:cNvSpPr/>
              <p:nvPr/>
            </p:nvSpPr>
            <p:spPr>
              <a:xfrm>
                <a:off x="3225275" y="3103900"/>
                <a:ext cx="1151500" cy="1100700"/>
              </a:xfrm>
              <a:custGeom>
                <a:avLst/>
                <a:gdLst/>
                <a:ahLst/>
                <a:cxnLst/>
                <a:rect l="l" t="t" r="r" b="b"/>
                <a:pathLst>
                  <a:path w="46060" h="44028" extrusionOk="0">
                    <a:moveTo>
                      <a:pt x="23069" y="0"/>
                    </a:moveTo>
                    <a:cubicBezTo>
                      <a:pt x="22398" y="0"/>
                      <a:pt x="21721" y="31"/>
                      <a:pt x="21040" y="93"/>
                    </a:cubicBezTo>
                    <a:cubicBezTo>
                      <a:pt x="8938" y="1170"/>
                      <a:pt x="1" y="11869"/>
                      <a:pt x="1110" y="24003"/>
                    </a:cubicBezTo>
                    <a:cubicBezTo>
                      <a:pt x="2126" y="35424"/>
                      <a:pt x="11712" y="44027"/>
                      <a:pt x="22986" y="44027"/>
                    </a:cubicBezTo>
                    <a:cubicBezTo>
                      <a:pt x="23659" y="44027"/>
                      <a:pt x="24337" y="43997"/>
                      <a:pt x="25020" y="43934"/>
                    </a:cubicBezTo>
                    <a:cubicBezTo>
                      <a:pt x="37122" y="42858"/>
                      <a:pt x="46060" y="32126"/>
                      <a:pt x="44951" y="20024"/>
                    </a:cubicBezTo>
                    <a:cubicBezTo>
                      <a:pt x="43935" y="8603"/>
                      <a:pt x="34320" y="0"/>
                      <a:pt x="2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24"/>
              <p:cNvSpPr/>
              <p:nvPr/>
            </p:nvSpPr>
            <p:spPr>
              <a:xfrm>
                <a:off x="2930075" y="4204675"/>
                <a:ext cx="1740275" cy="1007175"/>
              </a:xfrm>
              <a:custGeom>
                <a:avLst/>
                <a:gdLst/>
                <a:ahLst/>
                <a:cxnLst/>
                <a:rect l="l" t="t" r="r" b="b"/>
                <a:pathLst>
                  <a:path w="69611" h="40287" extrusionOk="0">
                    <a:moveTo>
                      <a:pt x="34853" y="1"/>
                    </a:moveTo>
                    <a:cubicBezTo>
                      <a:pt x="15754" y="1"/>
                      <a:pt x="0" y="15426"/>
                      <a:pt x="33" y="34806"/>
                    </a:cubicBezTo>
                    <a:cubicBezTo>
                      <a:pt x="33" y="37807"/>
                      <a:pt x="2479" y="40287"/>
                      <a:pt x="5513" y="40287"/>
                    </a:cubicBezTo>
                    <a:lnTo>
                      <a:pt x="64131" y="40287"/>
                    </a:lnTo>
                    <a:cubicBezTo>
                      <a:pt x="67164" y="40287"/>
                      <a:pt x="69611" y="37840"/>
                      <a:pt x="69611" y="34806"/>
                    </a:cubicBezTo>
                    <a:cubicBezTo>
                      <a:pt x="69611" y="15626"/>
                      <a:pt x="54149" y="132"/>
                      <a:pt x="35034" y="1"/>
                    </a:cubicBezTo>
                    <a:cubicBezTo>
                      <a:pt x="34974" y="1"/>
                      <a:pt x="34913" y="1"/>
                      <a:pt x="34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24"/>
              <p:cNvSpPr/>
              <p:nvPr/>
            </p:nvSpPr>
            <p:spPr>
              <a:xfrm>
                <a:off x="1190625" y="483575"/>
                <a:ext cx="5219200" cy="3417850"/>
              </a:xfrm>
              <a:custGeom>
                <a:avLst/>
                <a:gdLst/>
                <a:ahLst/>
                <a:cxnLst/>
                <a:rect l="l" t="t" r="r" b="b"/>
                <a:pathLst>
                  <a:path w="208768" h="136714" extrusionOk="0">
                    <a:moveTo>
                      <a:pt x="48701" y="26227"/>
                    </a:moveTo>
                    <a:cubicBezTo>
                      <a:pt x="52061" y="26227"/>
                      <a:pt x="54801" y="28967"/>
                      <a:pt x="54801" y="32327"/>
                    </a:cubicBezTo>
                    <a:lnTo>
                      <a:pt x="54801" y="38394"/>
                    </a:lnTo>
                    <a:lnTo>
                      <a:pt x="60575" y="36535"/>
                    </a:lnTo>
                    <a:cubicBezTo>
                      <a:pt x="61206" y="36331"/>
                      <a:pt x="61846" y="36234"/>
                      <a:pt x="62474" y="36234"/>
                    </a:cubicBezTo>
                    <a:cubicBezTo>
                      <a:pt x="65063" y="36234"/>
                      <a:pt x="67466" y="37877"/>
                      <a:pt x="68306" y="40449"/>
                    </a:cubicBezTo>
                    <a:cubicBezTo>
                      <a:pt x="69350" y="43679"/>
                      <a:pt x="67588" y="47104"/>
                      <a:pt x="64359" y="48148"/>
                    </a:cubicBezTo>
                    <a:lnTo>
                      <a:pt x="58585" y="50039"/>
                    </a:lnTo>
                    <a:lnTo>
                      <a:pt x="62173" y="54932"/>
                    </a:lnTo>
                    <a:cubicBezTo>
                      <a:pt x="64131" y="57673"/>
                      <a:pt x="63543" y="61489"/>
                      <a:pt x="60803" y="63479"/>
                    </a:cubicBezTo>
                    <a:cubicBezTo>
                      <a:pt x="59733" y="64259"/>
                      <a:pt x="58464" y="64648"/>
                      <a:pt x="57196" y="64648"/>
                    </a:cubicBezTo>
                    <a:cubicBezTo>
                      <a:pt x="55336" y="64648"/>
                      <a:pt x="53479" y="63810"/>
                      <a:pt x="52257" y="62141"/>
                    </a:cubicBezTo>
                    <a:lnTo>
                      <a:pt x="48701" y="57216"/>
                    </a:lnTo>
                    <a:lnTo>
                      <a:pt x="45146" y="62141"/>
                    </a:lnTo>
                    <a:cubicBezTo>
                      <a:pt x="43946" y="63774"/>
                      <a:pt x="42070" y="64647"/>
                      <a:pt x="40176" y="64647"/>
                    </a:cubicBezTo>
                    <a:cubicBezTo>
                      <a:pt x="38929" y="64647"/>
                      <a:pt x="37674" y="64269"/>
                      <a:pt x="36599" y="63479"/>
                    </a:cubicBezTo>
                    <a:cubicBezTo>
                      <a:pt x="33859" y="61489"/>
                      <a:pt x="33240" y="57673"/>
                      <a:pt x="35229" y="54932"/>
                    </a:cubicBezTo>
                    <a:lnTo>
                      <a:pt x="38785" y="50039"/>
                    </a:lnTo>
                    <a:lnTo>
                      <a:pt x="33044" y="48148"/>
                    </a:lnTo>
                    <a:cubicBezTo>
                      <a:pt x="29815" y="47104"/>
                      <a:pt x="28053" y="43679"/>
                      <a:pt x="29097" y="40449"/>
                    </a:cubicBezTo>
                    <a:cubicBezTo>
                      <a:pt x="29937" y="37877"/>
                      <a:pt x="32340" y="36234"/>
                      <a:pt x="34912" y="36234"/>
                    </a:cubicBezTo>
                    <a:cubicBezTo>
                      <a:pt x="35536" y="36234"/>
                      <a:pt x="36171" y="36331"/>
                      <a:pt x="36795" y="36535"/>
                    </a:cubicBezTo>
                    <a:lnTo>
                      <a:pt x="42569" y="38394"/>
                    </a:lnTo>
                    <a:lnTo>
                      <a:pt x="42569" y="32327"/>
                    </a:lnTo>
                    <a:cubicBezTo>
                      <a:pt x="42569" y="28967"/>
                      <a:pt x="45309" y="26227"/>
                      <a:pt x="48701" y="26227"/>
                    </a:cubicBezTo>
                    <a:close/>
                    <a:moveTo>
                      <a:pt x="104384" y="26227"/>
                    </a:moveTo>
                    <a:cubicBezTo>
                      <a:pt x="107776" y="26227"/>
                      <a:pt x="110516" y="28967"/>
                      <a:pt x="110516" y="32327"/>
                    </a:cubicBezTo>
                    <a:lnTo>
                      <a:pt x="110516" y="38394"/>
                    </a:lnTo>
                    <a:lnTo>
                      <a:pt x="116257" y="36535"/>
                    </a:lnTo>
                    <a:cubicBezTo>
                      <a:pt x="116888" y="36331"/>
                      <a:pt x="117528" y="36234"/>
                      <a:pt x="118156" y="36234"/>
                    </a:cubicBezTo>
                    <a:cubicBezTo>
                      <a:pt x="120745" y="36234"/>
                      <a:pt x="123148" y="37877"/>
                      <a:pt x="123988" y="40449"/>
                    </a:cubicBezTo>
                    <a:cubicBezTo>
                      <a:pt x="125032" y="43679"/>
                      <a:pt x="123270" y="47104"/>
                      <a:pt x="120041" y="48148"/>
                    </a:cubicBezTo>
                    <a:lnTo>
                      <a:pt x="114267" y="50039"/>
                    </a:lnTo>
                    <a:lnTo>
                      <a:pt x="117856" y="54932"/>
                    </a:lnTo>
                    <a:cubicBezTo>
                      <a:pt x="119845" y="57673"/>
                      <a:pt x="119226" y="61489"/>
                      <a:pt x="116486" y="63479"/>
                    </a:cubicBezTo>
                    <a:cubicBezTo>
                      <a:pt x="115398" y="64269"/>
                      <a:pt x="114140" y="64647"/>
                      <a:pt x="112895" y="64647"/>
                    </a:cubicBezTo>
                    <a:cubicBezTo>
                      <a:pt x="111003" y="64647"/>
                      <a:pt x="109139" y="63774"/>
                      <a:pt x="107939" y="62141"/>
                    </a:cubicBezTo>
                    <a:lnTo>
                      <a:pt x="104384" y="57216"/>
                    </a:lnTo>
                    <a:lnTo>
                      <a:pt x="100828" y="62141"/>
                    </a:lnTo>
                    <a:cubicBezTo>
                      <a:pt x="99606" y="63810"/>
                      <a:pt x="97749" y="64648"/>
                      <a:pt x="95889" y="64648"/>
                    </a:cubicBezTo>
                    <a:cubicBezTo>
                      <a:pt x="94621" y="64648"/>
                      <a:pt x="93352" y="64259"/>
                      <a:pt x="92282" y="63479"/>
                    </a:cubicBezTo>
                    <a:cubicBezTo>
                      <a:pt x="89542" y="61489"/>
                      <a:pt x="88922" y="57673"/>
                      <a:pt x="90912" y="54932"/>
                    </a:cubicBezTo>
                    <a:lnTo>
                      <a:pt x="94500" y="50039"/>
                    </a:lnTo>
                    <a:lnTo>
                      <a:pt x="88726" y="48148"/>
                    </a:lnTo>
                    <a:cubicBezTo>
                      <a:pt x="85497" y="47104"/>
                      <a:pt x="83735" y="43679"/>
                      <a:pt x="84779" y="40449"/>
                    </a:cubicBezTo>
                    <a:cubicBezTo>
                      <a:pt x="85619" y="37877"/>
                      <a:pt x="88022" y="36234"/>
                      <a:pt x="90611" y="36234"/>
                    </a:cubicBezTo>
                    <a:cubicBezTo>
                      <a:pt x="91239" y="36234"/>
                      <a:pt x="91879" y="36331"/>
                      <a:pt x="92510" y="36535"/>
                    </a:cubicBezTo>
                    <a:lnTo>
                      <a:pt x="98251" y="38394"/>
                    </a:lnTo>
                    <a:lnTo>
                      <a:pt x="98251" y="32327"/>
                    </a:lnTo>
                    <a:cubicBezTo>
                      <a:pt x="98251" y="28967"/>
                      <a:pt x="100991" y="26227"/>
                      <a:pt x="104384" y="26227"/>
                    </a:cubicBezTo>
                    <a:close/>
                    <a:moveTo>
                      <a:pt x="160066" y="26227"/>
                    </a:moveTo>
                    <a:cubicBezTo>
                      <a:pt x="163458" y="26227"/>
                      <a:pt x="166198" y="28967"/>
                      <a:pt x="166198" y="32327"/>
                    </a:cubicBezTo>
                    <a:lnTo>
                      <a:pt x="166198" y="38394"/>
                    </a:lnTo>
                    <a:lnTo>
                      <a:pt x="171972" y="36535"/>
                    </a:lnTo>
                    <a:cubicBezTo>
                      <a:pt x="172596" y="36331"/>
                      <a:pt x="173231" y="36234"/>
                      <a:pt x="173855" y="36234"/>
                    </a:cubicBezTo>
                    <a:cubicBezTo>
                      <a:pt x="176428" y="36234"/>
                      <a:pt x="178830" y="37877"/>
                      <a:pt x="179670" y="40449"/>
                    </a:cubicBezTo>
                    <a:cubicBezTo>
                      <a:pt x="180714" y="43679"/>
                      <a:pt x="178953" y="47104"/>
                      <a:pt x="175723" y="48148"/>
                    </a:cubicBezTo>
                    <a:lnTo>
                      <a:pt x="169949" y="50039"/>
                    </a:lnTo>
                    <a:lnTo>
                      <a:pt x="173538" y="54932"/>
                    </a:lnTo>
                    <a:cubicBezTo>
                      <a:pt x="175527" y="57673"/>
                      <a:pt x="174908" y="61489"/>
                      <a:pt x="172168" y="63479"/>
                    </a:cubicBezTo>
                    <a:cubicBezTo>
                      <a:pt x="171097" y="64259"/>
                      <a:pt x="169828" y="64648"/>
                      <a:pt x="168561" y="64648"/>
                    </a:cubicBezTo>
                    <a:cubicBezTo>
                      <a:pt x="166700" y="64648"/>
                      <a:pt x="164844" y="63810"/>
                      <a:pt x="163621" y="62141"/>
                    </a:cubicBezTo>
                    <a:lnTo>
                      <a:pt x="160066" y="57216"/>
                    </a:lnTo>
                    <a:lnTo>
                      <a:pt x="156510" y="62141"/>
                    </a:lnTo>
                    <a:cubicBezTo>
                      <a:pt x="155310" y="63774"/>
                      <a:pt x="153446" y="64647"/>
                      <a:pt x="151555" y="64647"/>
                    </a:cubicBezTo>
                    <a:cubicBezTo>
                      <a:pt x="150309" y="64647"/>
                      <a:pt x="149052" y="64269"/>
                      <a:pt x="147964" y="63479"/>
                    </a:cubicBezTo>
                    <a:cubicBezTo>
                      <a:pt x="145224" y="61489"/>
                      <a:pt x="144604" y="57673"/>
                      <a:pt x="146594" y="54932"/>
                    </a:cubicBezTo>
                    <a:lnTo>
                      <a:pt x="150182" y="50039"/>
                    </a:lnTo>
                    <a:lnTo>
                      <a:pt x="144408" y="48148"/>
                    </a:lnTo>
                    <a:cubicBezTo>
                      <a:pt x="141179" y="47104"/>
                      <a:pt x="139417" y="43679"/>
                      <a:pt x="140461" y="40449"/>
                    </a:cubicBezTo>
                    <a:cubicBezTo>
                      <a:pt x="141301" y="37877"/>
                      <a:pt x="143704" y="36234"/>
                      <a:pt x="146293" y="36234"/>
                    </a:cubicBezTo>
                    <a:cubicBezTo>
                      <a:pt x="146922" y="36234"/>
                      <a:pt x="147561" y="36331"/>
                      <a:pt x="148192" y="36535"/>
                    </a:cubicBezTo>
                    <a:lnTo>
                      <a:pt x="153966" y="38394"/>
                    </a:lnTo>
                    <a:lnTo>
                      <a:pt x="153966" y="32327"/>
                    </a:lnTo>
                    <a:cubicBezTo>
                      <a:pt x="153966" y="28967"/>
                      <a:pt x="156706" y="26227"/>
                      <a:pt x="160066" y="26227"/>
                    </a:cubicBezTo>
                    <a:close/>
                    <a:moveTo>
                      <a:pt x="19213" y="1"/>
                    </a:moveTo>
                    <a:cubicBezTo>
                      <a:pt x="8514" y="1"/>
                      <a:pt x="0" y="8710"/>
                      <a:pt x="0" y="19214"/>
                    </a:cubicBezTo>
                    <a:lnTo>
                      <a:pt x="0" y="65077"/>
                    </a:lnTo>
                    <a:cubicBezTo>
                      <a:pt x="0" y="94468"/>
                      <a:pt x="13635" y="112343"/>
                      <a:pt x="25052" y="122129"/>
                    </a:cubicBezTo>
                    <a:cubicBezTo>
                      <a:pt x="37415" y="132698"/>
                      <a:pt x="49778" y="136319"/>
                      <a:pt x="50300" y="136482"/>
                    </a:cubicBezTo>
                    <a:cubicBezTo>
                      <a:pt x="50857" y="136638"/>
                      <a:pt x="51421" y="136714"/>
                      <a:pt x="51978" y="136714"/>
                    </a:cubicBezTo>
                    <a:cubicBezTo>
                      <a:pt x="54096" y="136714"/>
                      <a:pt x="56111" y="135621"/>
                      <a:pt x="57248" y="133709"/>
                    </a:cubicBezTo>
                    <a:cubicBezTo>
                      <a:pt x="58651" y="131296"/>
                      <a:pt x="58259" y="128229"/>
                      <a:pt x="56302" y="126272"/>
                    </a:cubicBezTo>
                    <a:cubicBezTo>
                      <a:pt x="49876" y="119846"/>
                      <a:pt x="45081" y="106961"/>
                      <a:pt x="48473" y="98741"/>
                    </a:cubicBezTo>
                    <a:cubicBezTo>
                      <a:pt x="50626" y="93522"/>
                      <a:pt x="56237" y="90847"/>
                      <a:pt x="65077" y="90847"/>
                    </a:cubicBezTo>
                    <a:lnTo>
                      <a:pt x="189554" y="90847"/>
                    </a:lnTo>
                    <a:cubicBezTo>
                      <a:pt x="200253" y="90847"/>
                      <a:pt x="208767" y="82170"/>
                      <a:pt x="208767" y="71634"/>
                    </a:cubicBezTo>
                    <a:lnTo>
                      <a:pt x="208767" y="19214"/>
                    </a:lnTo>
                    <a:cubicBezTo>
                      <a:pt x="208767" y="8514"/>
                      <a:pt x="200058" y="1"/>
                      <a:pt x="189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1" name="Google Shape;3971;p124"/>
          <p:cNvGrpSpPr/>
          <p:nvPr/>
        </p:nvGrpSpPr>
        <p:grpSpPr>
          <a:xfrm>
            <a:off x="4816636" y="1335784"/>
            <a:ext cx="3261989" cy="1532866"/>
            <a:chOff x="4740436" y="1335784"/>
            <a:chExt cx="3261989" cy="1532866"/>
          </a:xfrm>
        </p:grpSpPr>
        <p:grpSp>
          <p:nvGrpSpPr>
            <p:cNvPr id="3972" name="Google Shape;3972;p124"/>
            <p:cNvGrpSpPr/>
            <p:nvPr/>
          </p:nvGrpSpPr>
          <p:grpSpPr>
            <a:xfrm>
              <a:off x="4740436" y="1731566"/>
              <a:ext cx="2396640" cy="720123"/>
              <a:chOff x="6953919" y="3907920"/>
              <a:chExt cx="1377300" cy="475705"/>
            </a:xfrm>
          </p:grpSpPr>
          <p:cxnSp>
            <p:nvCxnSpPr>
              <p:cNvPr id="3973" name="Google Shape;3973;p124"/>
              <p:cNvCxnSpPr/>
              <p:nvPr/>
            </p:nvCxnSpPr>
            <p:spPr>
              <a:xfrm rot="10800000">
                <a:off x="7118537" y="4100576"/>
                <a:ext cx="300" cy="192600"/>
              </a:xfrm>
              <a:prstGeom prst="straightConnector1">
                <a:avLst/>
              </a:prstGeom>
              <a:noFill/>
              <a:ln w="38100" cap="flat" cmpd="sng">
                <a:solidFill>
                  <a:schemeClr val="accent6"/>
                </a:solidFill>
                <a:prstDash val="solid"/>
                <a:round/>
                <a:headEnd type="none" w="med" len="med"/>
                <a:tailEnd type="none" w="med" len="med"/>
              </a:ln>
            </p:spPr>
          </p:cxnSp>
          <p:cxnSp>
            <p:nvCxnSpPr>
              <p:cNvPr id="3974" name="Google Shape;3974;p124"/>
              <p:cNvCxnSpPr/>
              <p:nvPr/>
            </p:nvCxnSpPr>
            <p:spPr>
              <a:xfrm>
                <a:off x="7480500" y="4197025"/>
                <a:ext cx="0" cy="186600"/>
              </a:xfrm>
              <a:prstGeom prst="straightConnector1">
                <a:avLst/>
              </a:prstGeom>
              <a:noFill/>
              <a:ln w="38100" cap="flat" cmpd="sng">
                <a:solidFill>
                  <a:schemeClr val="accent6"/>
                </a:solidFill>
                <a:prstDash val="solid"/>
                <a:round/>
                <a:headEnd type="none" w="med" len="med"/>
                <a:tailEnd type="none" w="med" len="med"/>
              </a:ln>
            </p:spPr>
          </p:cxnSp>
          <p:cxnSp>
            <p:nvCxnSpPr>
              <p:cNvPr id="3975" name="Google Shape;3975;p124"/>
              <p:cNvCxnSpPr/>
              <p:nvPr/>
            </p:nvCxnSpPr>
            <p:spPr>
              <a:xfrm rot="10800000">
                <a:off x="7848574" y="3907920"/>
                <a:ext cx="0" cy="185100"/>
              </a:xfrm>
              <a:prstGeom prst="straightConnector1">
                <a:avLst/>
              </a:prstGeom>
              <a:noFill/>
              <a:ln w="38100" cap="flat" cmpd="sng">
                <a:solidFill>
                  <a:schemeClr val="accent6"/>
                </a:solidFill>
                <a:prstDash val="solid"/>
                <a:round/>
                <a:headEnd type="none" w="med" len="med"/>
                <a:tailEnd type="none" w="med" len="med"/>
              </a:ln>
            </p:spPr>
          </p:cxnSp>
          <p:cxnSp>
            <p:nvCxnSpPr>
              <p:cNvPr id="3976" name="Google Shape;3976;p124"/>
              <p:cNvCxnSpPr/>
              <p:nvPr/>
            </p:nvCxnSpPr>
            <p:spPr>
              <a:xfrm>
                <a:off x="8218052" y="3994378"/>
                <a:ext cx="0" cy="199800"/>
              </a:xfrm>
              <a:prstGeom prst="straightConnector1">
                <a:avLst/>
              </a:prstGeom>
              <a:noFill/>
              <a:ln w="38100" cap="flat" cmpd="sng">
                <a:solidFill>
                  <a:schemeClr val="accent6"/>
                </a:solidFill>
                <a:prstDash val="solid"/>
                <a:round/>
                <a:headEnd type="none" w="med" len="med"/>
                <a:tailEnd type="none" w="med" len="med"/>
              </a:ln>
            </p:spPr>
          </p:cxnSp>
          <p:cxnSp>
            <p:nvCxnSpPr>
              <p:cNvPr id="3977" name="Google Shape;3977;p124"/>
              <p:cNvCxnSpPr/>
              <p:nvPr/>
            </p:nvCxnSpPr>
            <p:spPr>
              <a:xfrm flipH="1">
                <a:off x="6953919" y="3961822"/>
                <a:ext cx="1377300" cy="376800"/>
              </a:xfrm>
              <a:prstGeom prst="straightConnector1">
                <a:avLst/>
              </a:prstGeom>
              <a:noFill/>
              <a:ln w="38100" cap="flat" cmpd="sng">
                <a:solidFill>
                  <a:schemeClr val="accent6"/>
                </a:solidFill>
                <a:prstDash val="solid"/>
                <a:round/>
                <a:headEnd type="none" w="med" len="med"/>
                <a:tailEnd type="none" w="med" len="med"/>
              </a:ln>
            </p:spPr>
          </p:cxnSp>
        </p:grpSp>
        <p:sp>
          <p:nvSpPr>
            <p:cNvPr id="3978" name="Google Shape;3978;p124"/>
            <p:cNvSpPr/>
            <p:nvPr/>
          </p:nvSpPr>
          <p:spPr>
            <a:xfrm>
              <a:off x="4852228" y="1669009"/>
              <a:ext cx="358500" cy="3585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24"/>
            <p:cNvSpPr/>
            <p:nvPr/>
          </p:nvSpPr>
          <p:spPr>
            <a:xfrm>
              <a:off x="6119395" y="1372111"/>
              <a:ext cx="358500" cy="3585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24"/>
            <p:cNvSpPr/>
            <p:nvPr/>
          </p:nvSpPr>
          <p:spPr>
            <a:xfrm>
              <a:off x="5477278" y="2451497"/>
              <a:ext cx="358500" cy="358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24"/>
            <p:cNvSpPr/>
            <p:nvPr/>
          </p:nvSpPr>
          <p:spPr>
            <a:xfrm>
              <a:off x="6763221" y="2165261"/>
              <a:ext cx="358500" cy="358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24"/>
            <p:cNvSpPr txBox="1"/>
            <p:nvPr/>
          </p:nvSpPr>
          <p:spPr>
            <a:xfrm>
              <a:off x="7115016" y="2132038"/>
              <a:ext cx="88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JUPITER</a:t>
              </a:r>
              <a:endParaRPr sz="1100">
                <a:solidFill>
                  <a:schemeClr val="lt1"/>
                </a:solidFill>
                <a:latin typeface="Bebas Neue"/>
                <a:ea typeface="Bebas Neue"/>
                <a:cs typeface="Bebas Neue"/>
                <a:sym typeface="Bebas Neue"/>
              </a:endParaRPr>
            </a:p>
          </p:txBody>
        </p:sp>
        <p:sp>
          <p:nvSpPr>
            <p:cNvPr id="3983" name="Google Shape;3983;p124"/>
            <p:cNvSpPr txBox="1"/>
            <p:nvPr/>
          </p:nvSpPr>
          <p:spPr>
            <a:xfrm>
              <a:off x="7115025" y="2331522"/>
              <a:ext cx="8874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It’s the biggest planet in the Solar System</a:t>
              </a:r>
              <a:endParaRPr sz="400">
                <a:solidFill>
                  <a:schemeClr val="lt1"/>
                </a:solidFill>
                <a:latin typeface="Montserrat Medium"/>
                <a:ea typeface="Montserrat Medium"/>
                <a:cs typeface="Montserrat Medium"/>
                <a:sym typeface="Montserrat Medium"/>
              </a:endParaRPr>
            </a:p>
          </p:txBody>
        </p:sp>
        <p:sp>
          <p:nvSpPr>
            <p:cNvPr id="3984" name="Google Shape;3984;p124"/>
            <p:cNvSpPr txBox="1"/>
            <p:nvPr/>
          </p:nvSpPr>
          <p:spPr>
            <a:xfrm>
              <a:off x="6472230" y="1335784"/>
              <a:ext cx="88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SATURN</a:t>
              </a:r>
              <a:endParaRPr sz="1100">
                <a:solidFill>
                  <a:schemeClr val="lt1"/>
                </a:solidFill>
                <a:latin typeface="Bebas Neue"/>
                <a:ea typeface="Bebas Neue"/>
                <a:cs typeface="Bebas Neue"/>
                <a:sym typeface="Bebas Neue"/>
              </a:endParaRPr>
            </a:p>
          </p:txBody>
        </p:sp>
        <p:sp>
          <p:nvSpPr>
            <p:cNvPr id="3985" name="Google Shape;3985;p124"/>
            <p:cNvSpPr txBox="1"/>
            <p:nvPr/>
          </p:nvSpPr>
          <p:spPr>
            <a:xfrm>
              <a:off x="6472236" y="1535321"/>
              <a:ext cx="8874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It’s composed of hydrogen and helium</a:t>
              </a:r>
              <a:endParaRPr sz="400">
                <a:solidFill>
                  <a:schemeClr val="lt1"/>
                </a:solidFill>
                <a:latin typeface="Montserrat Medium"/>
                <a:ea typeface="Montserrat Medium"/>
                <a:cs typeface="Montserrat Medium"/>
                <a:sym typeface="Montserrat Medium"/>
              </a:endParaRPr>
            </a:p>
          </p:txBody>
        </p:sp>
        <p:sp>
          <p:nvSpPr>
            <p:cNvPr id="3986" name="Google Shape;3986;p124"/>
            <p:cNvSpPr txBox="1"/>
            <p:nvPr/>
          </p:nvSpPr>
          <p:spPr>
            <a:xfrm>
              <a:off x="5204291" y="1632909"/>
              <a:ext cx="88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MARS</a:t>
              </a:r>
              <a:endParaRPr sz="1100">
                <a:solidFill>
                  <a:schemeClr val="lt1"/>
                </a:solidFill>
                <a:latin typeface="Bebas Neue"/>
                <a:ea typeface="Bebas Neue"/>
                <a:cs typeface="Bebas Neue"/>
                <a:sym typeface="Bebas Neue"/>
              </a:endParaRPr>
            </a:p>
          </p:txBody>
        </p:sp>
        <p:sp>
          <p:nvSpPr>
            <p:cNvPr id="3987" name="Google Shape;3987;p124"/>
            <p:cNvSpPr txBox="1"/>
            <p:nvPr/>
          </p:nvSpPr>
          <p:spPr>
            <a:xfrm>
              <a:off x="5204307" y="1832191"/>
              <a:ext cx="8874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Despite being red, Mars is a cold place</a:t>
              </a:r>
              <a:endParaRPr sz="400">
                <a:solidFill>
                  <a:schemeClr val="lt1"/>
                </a:solidFill>
                <a:latin typeface="Montserrat Medium"/>
                <a:ea typeface="Montserrat Medium"/>
                <a:cs typeface="Montserrat Medium"/>
                <a:sym typeface="Montserrat Medium"/>
              </a:endParaRPr>
            </a:p>
          </p:txBody>
        </p:sp>
        <p:sp>
          <p:nvSpPr>
            <p:cNvPr id="3988" name="Google Shape;3988;p124"/>
            <p:cNvSpPr txBox="1"/>
            <p:nvPr/>
          </p:nvSpPr>
          <p:spPr>
            <a:xfrm>
              <a:off x="5832074" y="2424595"/>
              <a:ext cx="88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Bebas Neue"/>
                  <a:ea typeface="Bebas Neue"/>
                  <a:cs typeface="Bebas Neue"/>
                  <a:sym typeface="Bebas Neue"/>
                </a:rPr>
                <a:t>MERCURY</a:t>
              </a:r>
              <a:endParaRPr sz="1100">
                <a:solidFill>
                  <a:schemeClr val="lt1"/>
                </a:solidFill>
                <a:latin typeface="Bebas Neue"/>
                <a:ea typeface="Bebas Neue"/>
                <a:cs typeface="Bebas Neue"/>
                <a:sym typeface="Bebas Neue"/>
              </a:endParaRPr>
            </a:p>
          </p:txBody>
        </p:sp>
        <p:sp>
          <p:nvSpPr>
            <p:cNvPr id="3989" name="Google Shape;3989;p124"/>
            <p:cNvSpPr txBox="1"/>
            <p:nvPr/>
          </p:nvSpPr>
          <p:spPr>
            <a:xfrm>
              <a:off x="5832077" y="2624150"/>
              <a:ext cx="8874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chemeClr val="accent1"/>
                  </a:solidFill>
                  <a:latin typeface="Montserrat"/>
                  <a:ea typeface="Montserrat"/>
                  <a:cs typeface="Montserrat"/>
                  <a:sym typeface="Montserrat"/>
                </a:rPr>
                <a:t>Mercury is the closest planet to the Sun</a:t>
              </a:r>
              <a:endParaRPr sz="400">
                <a:solidFill>
                  <a:schemeClr val="lt1"/>
                </a:solidFill>
                <a:latin typeface="Montserrat Medium"/>
                <a:ea typeface="Montserrat Medium"/>
                <a:cs typeface="Montserrat Medium"/>
                <a:sym typeface="Montserrat Medium"/>
              </a:endParaRPr>
            </a:p>
          </p:txBody>
        </p:sp>
        <p:grpSp>
          <p:nvGrpSpPr>
            <p:cNvPr id="3990" name="Google Shape;3990;p124"/>
            <p:cNvGrpSpPr/>
            <p:nvPr/>
          </p:nvGrpSpPr>
          <p:grpSpPr>
            <a:xfrm>
              <a:off x="6219314" y="1472015"/>
              <a:ext cx="158664" cy="158664"/>
              <a:chOff x="1190625" y="238125"/>
              <a:chExt cx="5219200" cy="5219200"/>
            </a:xfrm>
          </p:grpSpPr>
          <p:sp>
            <p:nvSpPr>
              <p:cNvPr id="3991" name="Google Shape;3991;p124"/>
              <p:cNvSpPr/>
              <p:nvPr/>
            </p:nvSpPr>
            <p:spPr>
              <a:xfrm>
                <a:off x="1998775" y="1854425"/>
                <a:ext cx="1987375" cy="1331725"/>
              </a:xfrm>
              <a:custGeom>
                <a:avLst/>
                <a:gdLst/>
                <a:ahLst/>
                <a:cxnLst/>
                <a:rect l="l" t="t" r="r" b="b"/>
                <a:pathLst>
                  <a:path w="79495" h="53269" extrusionOk="0">
                    <a:moveTo>
                      <a:pt x="0" y="1"/>
                    </a:moveTo>
                    <a:lnTo>
                      <a:pt x="0" y="53269"/>
                    </a:lnTo>
                    <a:lnTo>
                      <a:pt x="79495" y="53269"/>
                    </a:lnTo>
                    <a:lnTo>
                      <a:pt x="79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24"/>
              <p:cNvSpPr/>
              <p:nvPr/>
            </p:nvSpPr>
            <p:spPr>
              <a:xfrm>
                <a:off x="1190625" y="238125"/>
                <a:ext cx="4564350" cy="5219200"/>
              </a:xfrm>
              <a:custGeom>
                <a:avLst/>
                <a:gdLst/>
                <a:ahLst/>
                <a:cxnLst/>
                <a:rect l="l" t="t" r="r" b="b"/>
                <a:pathLst>
                  <a:path w="182574" h="208768" extrusionOk="0">
                    <a:moveTo>
                      <a:pt x="117921" y="26194"/>
                    </a:moveTo>
                    <a:cubicBezTo>
                      <a:pt x="121313" y="26194"/>
                      <a:pt x="124053" y="28934"/>
                      <a:pt x="124053" y="32326"/>
                    </a:cubicBezTo>
                    <a:cubicBezTo>
                      <a:pt x="124053" y="35686"/>
                      <a:pt x="121313" y="38426"/>
                      <a:pt x="117921" y="38426"/>
                    </a:cubicBezTo>
                    <a:lnTo>
                      <a:pt x="26194" y="38426"/>
                    </a:lnTo>
                    <a:cubicBezTo>
                      <a:pt x="22834" y="38426"/>
                      <a:pt x="20094" y="35686"/>
                      <a:pt x="20094" y="32326"/>
                    </a:cubicBezTo>
                    <a:cubicBezTo>
                      <a:pt x="20094" y="28934"/>
                      <a:pt x="22834" y="26194"/>
                      <a:pt x="26194" y="26194"/>
                    </a:cubicBezTo>
                    <a:close/>
                    <a:moveTo>
                      <a:pt x="117921" y="52420"/>
                    </a:moveTo>
                    <a:cubicBezTo>
                      <a:pt x="121313" y="52420"/>
                      <a:pt x="124053" y="55160"/>
                      <a:pt x="124053" y="58520"/>
                    </a:cubicBezTo>
                    <a:lnTo>
                      <a:pt x="124053" y="124053"/>
                    </a:lnTo>
                    <a:cubicBezTo>
                      <a:pt x="124053" y="127413"/>
                      <a:pt x="121313" y="130153"/>
                      <a:pt x="117921" y="130153"/>
                    </a:cubicBezTo>
                    <a:lnTo>
                      <a:pt x="26194" y="130153"/>
                    </a:lnTo>
                    <a:cubicBezTo>
                      <a:pt x="22834" y="130153"/>
                      <a:pt x="20094" y="127413"/>
                      <a:pt x="20094" y="124053"/>
                    </a:cubicBezTo>
                    <a:lnTo>
                      <a:pt x="20094" y="58520"/>
                    </a:lnTo>
                    <a:cubicBezTo>
                      <a:pt x="20094" y="55160"/>
                      <a:pt x="22834" y="52420"/>
                      <a:pt x="26194" y="52420"/>
                    </a:cubicBezTo>
                    <a:close/>
                    <a:moveTo>
                      <a:pt x="58977" y="144115"/>
                    </a:moveTo>
                    <a:cubicBezTo>
                      <a:pt x="62337" y="144115"/>
                      <a:pt x="65077" y="146855"/>
                      <a:pt x="65077" y="150247"/>
                    </a:cubicBezTo>
                    <a:cubicBezTo>
                      <a:pt x="65077" y="153607"/>
                      <a:pt x="62337" y="156347"/>
                      <a:pt x="58977" y="156347"/>
                    </a:cubicBezTo>
                    <a:lnTo>
                      <a:pt x="26194" y="156347"/>
                    </a:lnTo>
                    <a:cubicBezTo>
                      <a:pt x="22834" y="156347"/>
                      <a:pt x="20094" y="153607"/>
                      <a:pt x="20094" y="150247"/>
                    </a:cubicBezTo>
                    <a:cubicBezTo>
                      <a:pt x="20094" y="146855"/>
                      <a:pt x="22834" y="144115"/>
                      <a:pt x="26194" y="144115"/>
                    </a:cubicBezTo>
                    <a:close/>
                    <a:moveTo>
                      <a:pt x="117921" y="144115"/>
                    </a:moveTo>
                    <a:cubicBezTo>
                      <a:pt x="121313" y="144115"/>
                      <a:pt x="124053" y="146855"/>
                      <a:pt x="124053" y="150247"/>
                    </a:cubicBezTo>
                    <a:cubicBezTo>
                      <a:pt x="124053" y="153607"/>
                      <a:pt x="121313" y="156347"/>
                      <a:pt x="117921" y="156347"/>
                    </a:cubicBezTo>
                    <a:lnTo>
                      <a:pt x="85170" y="156347"/>
                    </a:lnTo>
                    <a:cubicBezTo>
                      <a:pt x="81778" y="156347"/>
                      <a:pt x="79038" y="153607"/>
                      <a:pt x="79038" y="150247"/>
                    </a:cubicBezTo>
                    <a:cubicBezTo>
                      <a:pt x="79038" y="146855"/>
                      <a:pt x="81778" y="144115"/>
                      <a:pt x="85170" y="144115"/>
                    </a:cubicBezTo>
                    <a:close/>
                    <a:moveTo>
                      <a:pt x="58977" y="170341"/>
                    </a:moveTo>
                    <a:cubicBezTo>
                      <a:pt x="62337" y="170341"/>
                      <a:pt x="65077" y="173081"/>
                      <a:pt x="65077" y="176441"/>
                    </a:cubicBezTo>
                    <a:cubicBezTo>
                      <a:pt x="65077" y="179833"/>
                      <a:pt x="62337" y="182573"/>
                      <a:pt x="58977" y="182573"/>
                    </a:cubicBezTo>
                    <a:lnTo>
                      <a:pt x="26194" y="182573"/>
                    </a:lnTo>
                    <a:cubicBezTo>
                      <a:pt x="22834" y="182573"/>
                      <a:pt x="20094" y="179833"/>
                      <a:pt x="20094" y="176441"/>
                    </a:cubicBezTo>
                    <a:cubicBezTo>
                      <a:pt x="20094" y="173081"/>
                      <a:pt x="22834" y="170341"/>
                      <a:pt x="26194" y="170341"/>
                    </a:cubicBezTo>
                    <a:close/>
                    <a:moveTo>
                      <a:pt x="117921" y="170341"/>
                    </a:moveTo>
                    <a:cubicBezTo>
                      <a:pt x="121313" y="170341"/>
                      <a:pt x="124053" y="173081"/>
                      <a:pt x="124053" y="176441"/>
                    </a:cubicBezTo>
                    <a:cubicBezTo>
                      <a:pt x="124053" y="179833"/>
                      <a:pt x="121313" y="182573"/>
                      <a:pt x="117921" y="182573"/>
                    </a:cubicBezTo>
                    <a:lnTo>
                      <a:pt x="85170" y="182573"/>
                    </a:lnTo>
                    <a:cubicBezTo>
                      <a:pt x="81778" y="182573"/>
                      <a:pt x="79038" y="179833"/>
                      <a:pt x="79038" y="176441"/>
                    </a:cubicBezTo>
                    <a:cubicBezTo>
                      <a:pt x="79038" y="173081"/>
                      <a:pt x="81778" y="170341"/>
                      <a:pt x="85170" y="170341"/>
                    </a:cubicBezTo>
                    <a:close/>
                    <a:moveTo>
                      <a:pt x="6133" y="0"/>
                    </a:moveTo>
                    <a:cubicBezTo>
                      <a:pt x="2740" y="0"/>
                      <a:pt x="0" y="2740"/>
                      <a:pt x="0" y="6133"/>
                    </a:cubicBezTo>
                    <a:lnTo>
                      <a:pt x="0" y="176441"/>
                    </a:lnTo>
                    <a:cubicBezTo>
                      <a:pt x="0" y="194284"/>
                      <a:pt x="14483" y="208767"/>
                      <a:pt x="32326" y="208767"/>
                    </a:cubicBezTo>
                    <a:lnTo>
                      <a:pt x="182573" y="208767"/>
                    </a:lnTo>
                    <a:cubicBezTo>
                      <a:pt x="161370" y="208767"/>
                      <a:pt x="144115" y="191511"/>
                      <a:pt x="144115" y="170341"/>
                    </a:cubicBezTo>
                    <a:lnTo>
                      <a:pt x="144115" y="6133"/>
                    </a:lnTo>
                    <a:cubicBezTo>
                      <a:pt x="144115" y="2740"/>
                      <a:pt x="141374" y="0"/>
                      <a:pt x="138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24"/>
              <p:cNvSpPr/>
              <p:nvPr/>
            </p:nvSpPr>
            <p:spPr>
              <a:xfrm>
                <a:off x="5099300" y="1548625"/>
                <a:ext cx="1310525" cy="3602875"/>
              </a:xfrm>
              <a:custGeom>
                <a:avLst/>
                <a:gdLst/>
                <a:ahLst/>
                <a:cxnLst/>
                <a:rect l="l" t="t" r="r" b="b"/>
                <a:pathLst>
                  <a:path w="52421" h="144115" extrusionOk="0">
                    <a:moveTo>
                      <a:pt x="0" y="0"/>
                    </a:moveTo>
                    <a:lnTo>
                      <a:pt x="0" y="26194"/>
                    </a:lnTo>
                    <a:lnTo>
                      <a:pt x="20094" y="26194"/>
                    </a:lnTo>
                    <a:cubicBezTo>
                      <a:pt x="23486" y="26194"/>
                      <a:pt x="26226" y="28934"/>
                      <a:pt x="26226" y="32326"/>
                    </a:cubicBezTo>
                    <a:cubicBezTo>
                      <a:pt x="26226" y="35686"/>
                      <a:pt x="23486" y="38426"/>
                      <a:pt x="20094" y="38426"/>
                    </a:cubicBezTo>
                    <a:lnTo>
                      <a:pt x="0" y="38426"/>
                    </a:lnTo>
                    <a:lnTo>
                      <a:pt x="0" y="52388"/>
                    </a:lnTo>
                    <a:lnTo>
                      <a:pt x="20094" y="52388"/>
                    </a:lnTo>
                    <a:cubicBezTo>
                      <a:pt x="23486" y="52388"/>
                      <a:pt x="26226" y="55128"/>
                      <a:pt x="26226" y="58520"/>
                    </a:cubicBezTo>
                    <a:cubicBezTo>
                      <a:pt x="26226" y="61880"/>
                      <a:pt x="23486" y="64620"/>
                      <a:pt x="20094" y="64620"/>
                    </a:cubicBezTo>
                    <a:lnTo>
                      <a:pt x="0" y="64620"/>
                    </a:lnTo>
                    <a:lnTo>
                      <a:pt x="0" y="78614"/>
                    </a:lnTo>
                    <a:lnTo>
                      <a:pt x="20094" y="78614"/>
                    </a:lnTo>
                    <a:cubicBezTo>
                      <a:pt x="23486" y="78614"/>
                      <a:pt x="26226" y="81354"/>
                      <a:pt x="26226" y="84714"/>
                    </a:cubicBezTo>
                    <a:cubicBezTo>
                      <a:pt x="26226" y="88106"/>
                      <a:pt x="23486" y="90846"/>
                      <a:pt x="20094" y="90846"/>
                    </a:cubicBezTo>
                    <a:lnTo>
                      <a:pt x="0" y="90846"/>
                    </a:lnTo>
                    <a:lnTo>
                      <a:pt x="0" y="104808"/>
                    </a:lnTo>
                    <a:lnTo>
                      <a:pt x="20094" y="104808"/>
                    </a:lnTo>
                    <a:cubicBezTo>
                      <a:pt x="23486" y="104808"/>
                      <a:pt x="26226" y="107548"/>
                      <a:pt x="26226" y="110940"/>
                    </a:cubicBezTo>
                    <a:cubicBezTo>
                      <a:pt x="26226" y="114300"/>
                      <a:pt x="23486" y="117040"/>
                      <a:pt x="20094" y="117040"/>
                    </a:cubicBezTo>
                    <a:lnTo>
                      <a:pt x="0" y="117040"/>
                    </a:lnTo>
                    <a:lnTo>
                      <a:pt x="0" y="117921"/>
                    </a:lnTo>
                    <a:cubicBezTo>
                      <a:pt x="0" y="132372"/>
                      <a:pt x="11743" y="144115"/>
                      <a:pt x="26226" y="144115"/>
                    </a:cubicBezTo>
                    <a:cubicBezTo>
                      <a:pt x="40677" y="144115"/>
                      <a:pt x="52420" y="132372"/>
                      <a:pt x="52420" y="117921"/>
                    </a:cubicBezTo>
                    <a:lnTo>
                      <a:pt x="52420" y="6100"/>
                    </a:lnTo>
                    <a:cubicBezTo>
                      <a:pt x="52420" y="2740"/>
                      <a:pt x="49680" y="0"/>
                      <a:pt x="46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124"/>
            <p:cNvGrpSpPr/>
            <p:nvPr/>
          </p:nvGrpSpPr>
          <p:grpSpPr>
            <a:xfrm>
              <a:off x="5577195" y="2576308"/>
              <a:ext cx="158664" cy="108883"/>
              <a:chOff x="1190625" y="1056875"/>
              <a:chExt cx="5219200" cy="3581675"/>
            </a:xfrm>
          </p:grpSpPr>
          <p:sp>
            <p:nvSpPr>
              <p:cNvPr id="3995" name="Google Shape;3995;p124"/>
              <p:cNvSpPr/>
              <p:nvPr/>
            </p:nvSpPr>
            <p:spPr>
              <a:xfrm>
                <a:off x="3133950" y="3001025"/>
                <a:ext cx="431425" cy="676875"/>
              </a:xfrm>
              <a:custGeom>
                <a:avLst/>
                <a:gdLst/>
                <a:ahLst/>
                <a:cxnLst/>
                <a:rect l="l" t="t" r="r" b="b"/>
                <a:pathLst>
                  <a:path w="17257" h="27075" extrusionOk="0">
                    <a:moveTo>
                      <a:pt x="0" y="0"/>
                    </a:moveTo>
                    <a:lnTo>
                      <a:pt x="0" y="27075"/>
                    </a:lnTo>
                    <a:lnTo>
                      <a:pt x="17256" y="27075"/>
                    </a:lnTo>
                    <a:lnTo>
                      <a:pt x="17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24"/>
              <p:cNvSpPr/>
              <p:nvPr/>
            </p:nvSpPr>
            <p:spPr>
              <a:xfrm>
                <a:off x="2397550" y="3001025"/>
                <a:ext cx="430600" cy="676875"/>
              </a:xfrm>
              <a:custGeom>
                <a:avLst/>
                <a:gdLst/>
                <a:ahLst/>
                <a:cxnLst/>
                <a:rect l="l" t="t" r="r" b="b"/>
                <a:pathLst>
                  <a:path w="17224" h="27075" extrusionOk="0">
                    <a:moveTo>
                      <a:pt x="0" y="0"/>
                    </a:moveTo>
                    <a:lnTo>
                      <a:pt x="0" y="27075"/>
                    </a:lnTo>
                    <a:lnTo>
                      <a:pt x="17224" y="27075"/>
                    </a:lnTo>
                    <a:lnTo>
                      <a:pt x="17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24"/>
              <p:cNvSpPr/>
              <p:nvPr/>
            </p:nvSpPr>
            <p:spPr>
              <a:xfrm>
                <a:off x="2315175" y="2345350"/>
                <a:ext cx="512975" cy="349875"/>
              </a:xfrm>
              <a:custGeom>
                <a:avLst/>
                <a:gdLst/>
                <a:ahLst/>
                <a:cxnLst/>
                <a:rect l="l" t="t" r="r" b="b"/>
                <a:pathLst>
                  <a:path w="20519" h="13995" extrusionOk="0">
                    <a:moveTo>
                      <a:pt x="1" y="1"/>
                    </a:moveTo>
                    <a:lnTo>
                      <a:pt x="1" y="13995"/>
                    </a:lnTo>
                    <a:lnTo>
                      <a:pt x="20519" y="13995"/>
                    </a:lnTo>
                    <a:lnTo>
                      <a:pt x="205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24"/>
              <p:cNvSpPr/>
              <p:nvPr/>
            </p:nvSpPr>
            <p:spPr>
              <a:xfrm>
                <a:off x="5173500" y="1056875"/>
                <a:ext cx="1236325" cy="1236325"/>
              </a:xfrm>
              <a:custGeom>
                <a:avLst/>
                <a:gdLst/>
                <a:ahLst/>
                <a:cxnLst/>
                <a:rect l="l" t="t" r="r" b="b"/>
                <a:pathLst>
                  <a:path w="49453" h="49453" extrusionOk="0">
                    <a:moveTo>
                      <a:pt x="0" y="0"/>
                    </a:moveTo>
                    <a:lnTo>
                      <a:pt x="49452" y="49452"/>
                    </a:lnTo>
                    <a:lnTo>
                      <a:pt x="49452" y="19213"/>
                    </a:lnTo>
                    <a:cubicBezTo>
                      <a:pt x="49452" y="8514"/>
                      <a:pt x="40743" y="0"/>
                      <a:pt x="30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24"/>
              <p:cNvSpPr/>
              <p:nvPr/>
            </p:nvSpPr>
            <p:spPr>
              <a:xfrm>
                <a:off x="4190825" y="1056875"/>
                <a:ext cx="2219000" cy="2218975"/>
              </a:xfrm>
              <a:custGeom>
                <a:avLst/>
                <a:gdLst/>
                <a:ahLst/>
                <a:cxnLst/>
                <a:rect l="l" t="t" r="r" b="b"/>
                <a:pathLst>
                  <a:path w="88760" h="88759" extrusionOk="0">
                    <a:moveTo>
                      <a:pt x="0" y="0"/>
                    </a:moveTo>
                    <a:lnTo>
                      <a:pt x="88759" y="88759"/>
                    </a:lnTo>
                    <a:lnTo>
                      <a:pt x="88759" y="66741"/>
                    </a:lnTo>
                    <a:lnTo>
                      <a:pt x="220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24"/>
              <p:cNvSpPr/>
              <p:nvPr/>
            </p:nvSpPr>
            <p:spPr>
              <a:xfrm>
                <a:off x="1190625" y="1056875"/>
                <a:ext cx="5219200" cy="3581675"/>
              </a:xfrm>
              <a:custGeom>
                <a:avLst/>
                <a:gdLst/>
                <a:ahLst/>
                <a:cxnLst/>
                <a:rect l="l" t="t" r="r" b="b"/>
                <a:pathLst>
                  <a:path w="208768" h="143267" extrusionOk="0">
                    <a:moveTo>
                      <a:pt x="84730" y="26202"/>
                    </a:moveTo>
                    <a:cubicBezTo>
                      <a:pt x="86296" y="26202"/>
                      <a:pt x="87862" y="26798"/>
                      <a:pt x="89052" y="27988"/>
                    </a:cubicBezTo>
                    <a:cubicBezTo>
                      <a:pt x="91433" y="30402"/>
                      <a:pt x="91433" y="34251"/>
                      <a:pt x="89052" y="36665"/>
                    </a:cubicBezTo>
                    <a:lnTo>
                      <a:pt x="86377" y="39307"/>
                    </a:lnTo>
                    <a:lnTo>
                      <a:pt x="104384" y="39307"/>
                    </a:lnTo>
                    <a:cubicBezTo>
                      <a:pt x="107776" y="39307"/>
                      <a:pt x="110516" y="42047"/>
                      <a:pt x="110516" y="45440"/>
                    </a:cubicBezTo>
                    <a:lnTo>
                      <a:pt x="110516" y="71634"/>
                    </a:lnTo>
                    <a:cubicBezTo>
                      <a:pt x="110516" y="73982"/>
                      <a:pt x="109179" y="76037"/>
                      <a:pt x="107221" y="77048"/>
                    </a:cubicBezTo>
                    <a:lnTo>
                      <a:pt x="107221" y="110941"/>
                    </a:lnTo>
                    <a:cubicBezTo>
                      <a:pt x="107221" y="114333"/>
                      <a:pt x="104481" y="117073"/>
                      <a:pt x="101122" y="117073"/>
                    </a:cubicBezTo>
                    <a:lnTo>
                      <a:pt x="42145" y="117073"/>
                    </a:lnTo>
                    <a:cubicBezTo>
                      <a:pt x="38785" y="117073"/>
                      <a:pt x="36045" y="114333"/>
                      <a:pt x="36045" y="110941"/>
                    </a:cubicBezTo>
                    <a:lnTo>
                      <a:pt x="36045" y="77048"/>
                    </a:lnTo>
                    <a:cubicBezTo>
                      <a:pt x="34088" y="76037"/>
                      <a:pt x="32750" y="73982"/>
                      <a:pt x="32750" y="71634"/>
                    </a:cubicBezTo>
                    <a:lnTo>
                      <a:pt x="32750" y="45440"/>
                    </a:lnTo>
                    <a:cubicBezTo>
                      <a:pt x="32750" y="42047"/>
                      <a:pt x="35490" y="39307"/>
                      <a:pt x="38883" y="39307"/>
                    </a:cubicBezTo>
                    <a:lnTo>
                      <a:pt x="56856" y="39307"/>
                    </a:lnTo>
                    <a:lnTo>
                      <a:pt x="54214" y="36665"/>
                    </a:lnTo>
                    <a:cubicBezTo>
                      <a:pt x="51800" y="34251"/>
                      <a:pt x="51800" y="30402"/>
                      <a:pt x="54214" y="27988"/>
                    </a:cubicBezTo>
                    <a:cubicBezTo>
                      <a:pt x="55405" y="26798"/>
                      <a:pt x="56971" y="26202"/>
                      <a:pt x="58536" y="26202"/>
                    </a:cubicBezTo>
                    <a:cubicBezTo>
                      <a:pt x="60102" y="26202"/>
                      <a:pt x="61668" y="26798"/>
                      <a:pt x="62858" y="27988"/>
                    </a:cubicBezTo>
                    <a:lnTo>
                      <a:pt x="71633" y="36763"/>
                    </a:lnTo>
                    <a:lnTo>
                      <a:pt x="80408" y="27988"/>
                    </a:lnTo>
                    <a:cubicBezTo>
                      <a:pt x="81599" y="26798"/>
                      <a:pt x="83164" y="26202"/>
                      <a:pt x="84730" y="26202"/>
                    </a:cubicBezTo>
                    <a:close/>
                    <a:moveTo>
                      <a:pt x="176441" y="104841"/>
                    </a:moveTo>
                    <a:cubicBezTo>
                      <a:pt x="179833" y="104841"/>
                      <a:pt x="182573" y="107548"/>
                      <a:pt x="182573" y="110941"/>
                    </a:cubicBezTo>
                    <a:cubicBezTo>
                      <a:pt x="182573" y="114333"/>
                      <a:pt x="179833" y="117073"/>
                      <a:pt x="176441" y="117073"/>
                    </a:cubicBezTo>
                    <a:lnTo>
                      <a:pt x="137134" y="117073"/>
                    </a:lnTo>
                    <a:cubicBezTo>
                      <a:pt x="133774" y="117073"/>
                      <a:pt x="131034" y="114333"/>
                      <a:pt x="131034" y="110941"/>
                    </a:cubicBezTo>
                    <a:cubicBezTo>
                      <a:pt x="131034" y="107548"/>
                      <a:pt x="133774" y="104841"/>
                      <a:pt x="137134" y="104841"/>
                    </a:cubicBezTo>
                    <a:close/>
                    <a:moveTo>
                      <a:pt x="19213" y="0"/>
                    </a:moveTo>
                    <a:cubicBezTo>
                      <a:pt x="8514" y="0"/>
                      <a:pt x="0" y="8710"/>
                      <a:pt x="0" y="19213"/>
                    </a:cubicBezTo>
                    <a:lnTo>
                      <a:pt x="0" y="124054"/>
                    </a:lnTo>
                    <a:cubicBezTo>
                      <a:pt x="0" y="134753"/>
                      <a:pt x="8710" y="143267"/>
                      <a:pt x="19213" y="143267"/>
                    </a:cubicBezTo>
                    <a:lnTo>
                      <a:pt x="189554" y="143267"/>
                    </a:lnTo>
                    <a:cubicBezTo>
                      <a:pt x="200253" y="143267"/>
                      <a:pt x="208767" y="134557"/>
                      <a:pt x="208767" y="124054"/>
                    </a:cubicBezTo>
                    <a:lnTo>
                      <a:pt x="208767" y="106048"/>
                    </a:lnTo>
                    <a:lnTo>
                      <a:pt x="102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24"/>
              <p:cNvSpPr/>
              <p:nvPr/>
            </p:nvSpPr>
            <p:spPr>
              <a:xfrm>
                <a:off x="3133950" y="2345350"/>
                <a:ext cx="513775" cy="349875"/>
              </a:xfrm>
              <a:custGeom>
                <a:avLst/>
                <a:gdLst/>
                <a:ahLst/>
                <a:cxnLst/>
                <a:rect l="l" t="t" r="r" b="b"/>
                <a:pathLst>
                  <a:path w="20551" h="13995" extrusionOk="0">
                    <a:moveTo>
                      <a:pt x="0" y="1"/>
                    </a:moveTo>
                    <a:lnTo>
                      <a:pt x="0" y="13995"/>
                    </a:lnTo>
                    <a:lnTo>
                      <a:pt x="20551" y="13995"/>
                    </a:lnTo>
                    <a:lnTo>
                      <a:pt x="20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124"/>
            <p:cNvGrpSpPr/>
            <p:nvPr/>
          </p:nvGrpSpPr>
          <p:grpSpPr>
            <a:xfrm>
              <a:off x="4952145" y="1766972"/>
              <a:ext cx="158664" cy="158664"/>
              <a:chOff x="1190625" y="656405"/>
              <a:chExt cx="5219200" cy="5219200"/>
            </a:xfrm>
          </p:grpSpPr>
          <p:sp>
            <p:nvSpPr>
              <p:cNvPr id="4003" name="Google Shape;4003;p124"/>
              <p:cNvSpPr/>
              <p:nvPr/>
            </p:nvSpPr>
            <p:spPr>
              <a:xfrm>
                <a:off x="2992050" y="2436630"/>
                <a:ext cx="3417775" cy="3438975"/>
              </a:xfrm>
              <a:custGeom>
                <a:avLst/>
                <a:gdLst/>
                <a:ahLst/>
                <a:cxnLst/>
                <a:rect l="l" t="t" r="r" b="b"/>
                <a:pathLst>
                  <a:path w="136711" h="137559" extrusionOk="0">
                    <a:moveTo>
                      <a:pt x="79926" y="63992"/>
                    </a:moveTo>
                    <a:cubicBezTo>
                      <a:pt x="84849" y="63992"/>
                      <a:pt x="89775" y="65865"/>
                      <a:pt x="93521" y="69611"/>
                    </a:cubicBezTo>
                    <a:cubicBezTo>
                      <a:pt x="93554" y="69644"/>
                      <a:pt x="93619" y="69676"/>
                      <a:pt x="93652" y="69741"/>
                    </a:cubicBezTo>
                    <a:cubicBezTo>
                      <a:pt x="101122" y="77342"/>
                      <a:pt x="100894" y="89411"/>
                      <a:pt x="93521" y="96783"/>
                    </a:cubicBezTo>
                    <a:lnTo>
                      <a:pt x="72677" y="117627"/>
                    </a:lnTo>
                    <a:cubicBezTo>
                      <a:pt x="71503" y="118834"/>
                      <a:pt x="69937" y="119421"/>
                      <a:pt x="68372" y="119421"/>
                    </a:cubicBezTo>
                    <a:cubicBezTo>
                      <a:pt x="66806" y="119421"/>
                      <a:pt x="65240" y="118834"/>
                      <a:pt x="64033" y="117627"/>
                    </a:cubicBezTo>
                    <a:lnTo>
                      <a:pt x="43189" y="96783"/>
                    </a:lnTo>
                    <a:cubicBezTo>
                      <a:pt x="35817" y="89411"/>
                      <a:pt x="35589" y="77342"/>
                      <a:pt x="43059" y="69741"/>
                    </a:cubicBezTo>
                    <a:cubicBezTo>
                      <a:pt x="43091" y="69676"/>
                      <a:pt x="43156" y="69644"/>
                      <a:pt x="43189" y="69611"/>
                    </a:cubicBezTo>
                    <a:cubicBezTo>
                      <a:pt x="46935" y="65865"/>
                      <a:pt x="51862" y="63992"/>
                      <a:pt x="56790" y="63992"/>
                    </a:cubicBezTo>
                    <a:cubicBezTo>
                      <a:pt x="60873" y="63992"/>
                      <a:pt x="64957" y="65278"/>
                      <a:pt x="68372" y="67849"/>
                    </a:cubicBezTo>
                    <a:cubicBezTo>
                      <a:pt x="71771" y="65278"/>
                      <a:pt x="75847" y="63992"/>
                      <a:pt x="79926" y="63992"/>
                    </a:cubicBezTo>
                    <a:close/>
                    <a:moveTo>
                      <a:pt x="84747" y="0"/>
                    </a:moveTo>
                    <a:cubicBezTo>
                      <a:pt x="82268" y="0"/>
                      <a:pt x="80017" y="1468"/>
                      <a:pt x="79071" y="3751"/>
                    </a:cubicBezTo>
                    <a:cubicBezTo>
                      <a:pt x="78125" y="6035"/>
                      <a:pt x="78647" y="8677"/>
                      <a:pt x="80408" y="10439"/>
                    </a:cubicBezTo>
                    <a:cubicBezTo>
                      <a:pt x="88433" y="18430"/>
                      <a:pt x="90977" y="31348"/>
                      <a:pt x="88237" y="37937"/>
                    </a:cubicBezTo>
                    <a:cubicBezTo>
                      <a:pt x="86084" y="43189"/>
                      <a:pt x="80473" y="45831"/>
                      <a:pt x="71634" y="45831"/>
                    </a:cubicBezTo>
                    <a:lnTo>
                      <a:pt x="19213" y="45831"/>
                    </a:lnTo>
                    <a:cubicBezTo>
                      <a:pt x="8514" y="45831"/>
                      <a:pt x="0" y="54541"/>
                      <a:pt x="0" y="65077"/>
                    </a:cubicBezTo>
                    <a:lnTo>
                      <a:pt x="0" y="118345"/>
                    </a:lnTo>
                    <a:cubicBezTo>
                      <a:pt x="0" y="129044"/>
                      <a:pt x="8710" y="137558"/>
                      <a:pt x="19213" y="137558"/>
                    </a:cubicBezTo>
                    <a:lnTo>
                      <a:pt x="117497" y="137558"/>
                    </a:lnTo>
                    <a:cubicBezTo>
                      <a:pt x="128098" y="137558"/>
                      <a:pt x="136710" y="128946"/>
                      <a:pt x="136710" y="118345"/>
                    </a:cubicBezTo>
                    <a:lnTo>
                      <a:pt x="136710" y="58520"/>
                    </a:lnTo>
                    <a:cubicBezTo>
                      <a:pt x="136710" y="28510"/>
                      <a:pt x="122553" y="14125"/>
                      <a:pt x="110712" y="7340"/>
                    </a:cubicBezTo>
                    <a:cubicBezTo>
                      <a:pt x="97958" y="65"/>
                      <a:pt x="85269" y="0"/>
                      <a:pt x="8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24"/>
              <p:cNvSpPr/>
              <p:nvPr/>
            </p:nvSpPr>
            <p:spPr>
              <a:xfrm>
                <a:off x="4219375" y="4341930"/>
                <a:ext cx="964750" cy="710825"/>
              </a:xfrm>
              <a:custGeom>
                <a:avLst/>
                <a:gdLst/>
                <a:ahLst/>
                <a:cxnLst/>
                <a:rect l="l" t="t" r="r" b="b"/>
                <a:pathLst>
                  <a:path w="38590" h="28433" extrusionOk="0">
                    <a:moveTo>
                      <a:pt x="7682" y="0"/>
                    </a:moveTo>
                    <a:cubicBezTo>
                      <a:pt x="5929" y="0"/>
                      <a:pt x="4179" y="653"/>
                      <a:pt x="2838" y="1945"/>
                    </a:cubicBezTo>
                    <a:cubicBezTo>
                      <a:pt x="2805" y="1978"/>
                      <a:pt x="2773" y="2011"/>
                      <a:pt x="2740" y="2043"/>
                    </a:cubicBezTo>
                    <a:cubicBezTo>
                      <a:pt x="0" y="4816"/>
                      <a:pt x="33" y="9220"/>
                      <a:pt x="2740" y="11927"/>
                    </a:cubicBezTo>
                    <a:lnTo>
                      <a:pt x="19279" y="28433"/>
                    </a:lnTo>
                    <a:lnTo>
                      <a:pt x="35784" y="11927"/>
                    </a:lnTo>
                    <a:cubicBezTo>
                      <a:pt x="38459" y="9252"/>
                      <a:pt x="38589" y="4849"/>
                      <a:pt x="35784" y="2043"/>
                    </a:cubicBezTo>
                    <a:cubicBezTo>
                      <a:pt x="35752" y="2011"/>
                      <a:pt x="35719" y="1978"/>
                      <a:pt x="35719" y="1945"/>
                    </a:cubicBezTo>
                    <a:cubicBezTo>
                      <a:pt x="34362" y="653"/>
                      <a:pt x="32604" y="0"/>
                      <a:pt x="30846" y="0"/>
                    </a:cubicBezTo>
                    <a:cubicBezTo>
                      <a:pt x="29056" y="0"/>
                      <a:pt x="27267" y="677"/>
                      <a:pt x="25900" y="2043"/>
                    </a:cubicBezTo>
                    <a:lnTo>
                      <a:pt x="23584" y="4359"/>
                    </a:lnTo>
                    <a:cubicBezTo>
                      <a:pt x="22398" y="5562"/>
                      <a:pt x="20839" y="6157"/>
                      <a:pt x="19278" y="6157"/>
                    </a:cubicBezTo>
                    <a:cubicBezTo>
                      <a:pt x="17707" y="6157"/>
                      <a:pt x="16135" y="5554"/>
                      <a:pt x="14940" y="4359"/>
                    </a:cubicBezTo>
                    <a:lnTo>
                      <a:pt x="12624" y="2043"/>
                    </a:lnTo>
                    <a:cubicBezTo>
                      <a:pt x="11258" y="677"/>
                      <a:pt x="9468" y="0"/>
                      <a:pt x="7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24"/>
              <p:cNvSpPr/>
              <p:nvPr/>
            </p:nvSpPr>
            <p:spPr>
              <a:xfrm>
                <a:off x="1190625" y="656405"/>
                <a:ext cx="3417750" cy="3766800"/>
              </a:xfrm>
              <a:custGeom>
                <a:avLst/>
                <a:gdLst/>
                <a:ahLst/>
                <a:cxnLst/>
                <a:rect l="l" t="t" r="r" b="b"/>
                <a:pathLst>
                  <a:path w="136710" h="150672" extrusionOk="0">
                    <a:moveTo>
                      <a:pt x="81452" y="20094"/>
                    </a:moveTo>
                    <a:cubicBezTo>
                      <a:pt x="84844" y="20094"/>
                      <a:pt x="87584" y="22834"/>
                      <a:pt x="87584" y="26194"/>
                    </a:cubicBezTo>
                    <a:lnTo>
                      <a:pt x="87584" y="33207"/>
                    </a:lnTo>
                    <a:lnTo>
                      <a:pt x="94565" y="33207"/>
                    </a:lnTo>
                    <a:cubicBezTo>
                      <a:pt x="97925" y="33207"/>
                      <a:pt x="100665" y="35914"/>
                      <a:pt x="100665" y="39307"/>
                    </a:cubicBezTo>
                    <a:cubicBezTo>
                      <a:pt x="100665" y="42699"/>
                      <a:pt x="97925" y="45439"/>
                      <a:pt x="94565" y="45439"/>
                    </a:cubicBezTo>
                    <a:lnTo>
                      <a:pt x="87584" y="45439"/>
                    </a:lnTo>
                    <a:lnTo>
                      <a:pt x="87584" y="59401"/>
                    </a:lnTo>
                    <a:lnTo>
                      <a:pt x="94565" y="59401"/>
                    </a:lnTo>
                    <a:cubicBezTo>
                      <a:pt x="97925" y="59401"/>
                      <a:pt x="100665" y="62141"/>
                      <a:pt x="100665" y="65501"/>
                    </a:cubicBezTo>
                    <a:cubicBezTo>
                      <a:pt x="100665" y="68893"/>
                      <a:pt x="97925" y="71633"/>
                      <a:pt x="94565" y="71633"/>
                    </a:cubicBezTo>
                    <a:lnTo>
                      <a:pt x="87584" y="71633"/>
                    </a:lnTo>
                    <a:lnTo>
                      <a:pt x="87584" y="78614"/>
                    </a:lnTo>
                    <a:cubicBezTo>
                      <a:pt x="87584" y="82006"/>
                      <a:pt x="84844" y="84746"/>
                      <a:pt x="81452" y="84746"/>
                    </a:cubicBezTo>
                    <a:cubicBezTo>
                      <a:pt x="78092" y="84746"/>
                      <a:pt x="75352" y="82006"/>
                      <a:pt x="75352" y="78614"/>
                    </a:cubicBezTo>
                    <a:lnTo>
                      <a:pt x="75352" y="71633"/>
                    </a:lnTo>
                    <a:lnTo>
                      <a:pt x="61358" y="71633"/>
                    </a:lnTo>
                    <a:lnTo>
                      <a:pt x="61358" y="78614"/>
                    </a:lnTo>
                    <a:cubicBezTo>
                      <a:pt x="61358" y="82006"/>
                      <a:pt x="58618" y="84746"/>
                      <a:pt x="55258" y="84746"/>
                    </a:cubicBezTo>
                    <a:cubicBezTo>
                      <a:pt x="51866" y="84746"/>
                      <a:pt x="49126" y="82006"/>
                      <a:pt x="49126" y="78614"/>
                    </a:cubicBezTo>
                    <a:lnTo>
                      <a:pt x="49126" y="71633"/>
                    </a:lnTo>
                    <a:lnTo>
                      <a:pt x="42145" y="71633"/>
                    </a:lnTo>
                    <a:cubicBezTo>
                      <a:pt x="38785" y="71633"/>
                      <a:pt x="36045" y="68893"/>
                      <a:pt x="36045" y="65501"/>
                    </a:cubicBezTo>
                    <a:cubicBezTo>
                      <a:pt x="36045" y="62141"/>
                      <a:pt x="38785" y="59401"/>
                      <a:pt x="42145" y="59401"/>
                    </a:cubicBezTo>
                    <a:lnTo>
                      <a:pt x="49126" y="59401"/>
                    </a:lnTo>
                    <a:lnTo>
                      <a:pt x="49126" y="45439"/>
                    </a:lnTo>
                    <a:lnTo>
                      <a:pt x="42145" y="45439"/>
                    </a:lnTo>
                    <a:cubicBezTo>
                      <a:pt x="38785" y="45439"/>
                      <a:pt x="36045" y="42699"/>
                      <a:pt x="36045" y="39307"/>
                    </a:cubicBezTo>
                    <a:cubicBezTo>
                      <a:pt x="36045" y="35914"/>
                      <a:pt x="38785" y="33207"/>
                      <a:pt x="42145" y="33207"/>
                    </a:cubicBezTo>
                    <a:lnTo>
                      <a:pt x="49126" y="33207"/>
                    </a:lnTo>
                    <a:lnTo>
                      <a:pt x="49126" y="26194"/>
                    </a:lnTo>
                    <a:cubicBezTo>
                      <a:pt x="49126" y="22834"/>
                      <a:pt x="51866" y="20094"/>
                      <a:pt x="55258" y="20094"/>
                    </a:cubicBezTo>
                    <a:cubicBezTo>
                      <a:pt x="58618" y="20094"/>
                      <a:pt x="61358" y="22834"/>
                      <a:pt x="61358" y="26194"/>
                    </a:cubicBezTo>
                    <a:lnTo>
                      <a:pt x="61358" y="33207"/>
                    </a:lnTo>
                    <a:lnTo>
                      <a:pt x="75352" y="33207"/>
                    </a:lnTo>
                    <a:lnTo>
                      <a:pt x="75352" y="26194"/>
                    </a:lnTo>
                    <a:cubicBezTo>
                      <a:pt x="75352" y="22834"/>
                      <a:pt x="78092" y="20094"/>
                      <a:pt x="81452" y="20094"/>
                    </a:cubicBezTo>
                    <a:close/>
                    <a:moveTo>
                      <a:pt x="19213" y="0"/>
                    </a:moveTo>
                    <a:cubicBezTo>
                      <a:pt x="8612" y="0"/>
                      <a:pt x="0" y="8612"/>
                      <a:pt x="0" y="19213"/>
                    </a:cubicBezTo>
                    <a:lnTo>
                      <a:pt x="0" y="79038"/>
                    </a:lnTo>
                    <a:cubicBezTo>
                      <a:pt x="0" y="108461"/>
                      <a:pt x="13635" y="126304"/>
                      <a:pt x="25052" y="136090"/>
                    </a:cubicBezTo>
                    <a:cubicBezTo>
                      <a:pt x="37415" y="146692"/>
                      <a:pt x="49778" y="150280"/>
                      <a:pt x="50300" y="150443"/>
                    </a:cubicBezTo>
                    <a:cubicBezTo>
                      <a:pt x="50850" y="150597"/>
                      <a:pt x="51408" y="150671"/>
                      <a:pt x="51960" y="150671"/>
                    </a:cubicBezTo>
                    <a:cubicBezTo>
                      <a:pt x="54093" y="150671"/>
                      <a:pt x="56134" y="149562"/>
                      <a:pt x="57248" y="147670"/>
                    </a:cubicBezTo>
                    <a:cubicBezTo>
                      <a:pt x="58651" y="145256"/>
                      <a:pt x="58259" y="142190"/>
                      <a:pt x="56302" y="140233"/>
                    </a:cubicBezTo>
                    <a:cubicBezTo>
                      <a:pt x="49876" y="133807"/>
                      <a:pt x="45081" y="120922"/>
                      <a:pt x="48473" y="112702"/>
                    </a:cubicBezTo>
                    <a:cubicBezTo>
                      <a:pt x="50626" y="107482"/>
                      <a:pt x="56237" y="104808"/>
                      <a:pt x="65077" y="104808"/>
                    </a:cubicBezTo>
                    <a:lnTo>
                      <a:pt x="117497" y="104808"/>
                    </a:lnTo>
                    <a:cubicBezTo>
                      <a:pt x="128196" y="104808"/>
                      <a:pt x="136710" y="96131"/>
                      <a:pt x="136710" y="85595"/>
                    </a:cubicBezTo>
                    <a:lnTo>
                      <a:pt x="136710" y="19213"/>
                    </a:lnTo>
                    <a:cubicBezTo>
                      <a:pt x="136710" y="8612"/>
                      <a:pt x="128098" y="0"/>
                      <a:pt x="117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24"/>
              <p:cNvSpPr/>
              <p:nvPr/>
            </p:nvSpPr>
            <p:spPr>
              <a:xfrm>
                <a:off x="2724550" y="1792380"/>
                <a:ext cx="349875" cy="349050"/>
              </a:xfrm>
              <a:custGeom>
                <a:avLst/>
                <a:gdLst/>
                <a:ahLst/>
                <a:cxnLst/>
                <a:rect l="l" t="t" r="r" b="b"/>
                <a:pathLst>
                  <a:path w="13995" h="13962" extrusionOk="0">
                    <a:moveTo>
                      <a:pt x="1" y="0"/>
                    </a:moveTo>
                    <a:lnTo>
                      <a:pt x="1" y="13962"/>
                    </a:lnTo>
                    <a:lnTo>
                      <a:pt x="13995" y="13962"/>
                    </a:lnTo>
                    <a:lnTo>
                      <a:pt x="13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124"/>
            <p:cNvGrpSpPr/>
            <p:nvPr/>
          </p:nvGrpSpPr>
          <p:grpSpPr>
            <a:xfrm>
              <a:off x="6863148" y="2265169"/>
              <a:ext cx="158664" cy="158664"/>
              <a:chOff x="1190625" y="238125"/>
              <a:chExt cx="5219200" cy="5219200"/>
            </a:xfrm>
          </p:grpSpPr>
          <p:sp>
            <p:nvSpPr>
              <p:cNvPr id="4008" name="Google Shape;4008;p124"/>
              <p:cNvSpPr/>
              <p:nvPr/>
            </p:nvSpPr>
            <p:spPr>
              <a:xfrm>
                <a:off x="1190625" y="3951075"/>
                <a:ext cx="5219200" cy="1506250"/>
              </a:xfrm>
              <a:custGeom>
                <a:avLst/>
                <a:gdLst/>
                <a:ahLst/>
                <a:cxnLst/>
                <a:rect l="l" t="t" r="r" b="b"/>
                <a:pathLst>
                  <a:path w="208768" h="60250" extrusionOk="0">
                    <a:moveTo>
                      <a:pt x="85170" y="0"/>
                    </a:moveTo>
                    <a:lnTo>
                      <a:pt x="85170" y="21823"/>
                    </a:lnTo>
                    <a:cubicBezTo>
                      <a:pt x="73525" y="21823"/>
                      <a:pt x="65501" y="30826"/>
                      <a:pt x="65501" y="41036"/>
                    </a:cubicBezTo>
                    <a:lnTo>
                      <a:pt x="65501" y="48017"/>
                    </a:lnTo>
                    <a:lnTo>
                      <a:pt x="6100" y="48017"/>
                    </a:lnTo>
                    <a:cubicBezTo>
                      <a:pt x="2740" y="48017"/>
                      <a:pt x="0" y="50757"/>
                      <a:pt x="0" y="54149"/>
                    </a:cubicBezTo>
                    <a:cubicBezTo>
                      <a:pt x="0" y="57509"/>
                      <a:pt x="2740" y="60249"/>
                      <a:pt x="6100" y="60249"/>
                    </a:cubicBezTo>
                    <a:lnTo>
                      <a:pt x="202667" y="60249"/>
                    </a:lnTo>
                    <a:cubicBezTo>
                      <a:pt x="206027" y="60249"/>
                      <a:pt x="208767" y="57509"/>
                      <a:pt x="208767" y="54149"/>
                    </a:cubicBezTo>
                    <a:cubicBezTo>
                      <a:pt x="208767" y="50757"/>
                      <a:pt x="206027" y="48017"/>
                      <a:pt x="202667" y="48017"/>
                    </a:cubicBezTo>
                    <a:lnTo>
                      <a:pt x="143266" y="48017"/>
                    </a:lnTo>
                    <a:lnTo>
                      <a:pt x="143266" y="41036"/>
                    </a:lnTo>
                    <a:cubicBezTo>
                      <a:pt x="143266" y="30826"/>
                      <a:pt x="135209" y="21823"/>
                      <a:pt x="123597" y="21823"/>
                    </a:cubicBezTo>
                    <a:lnTo>
                      <a:pt x="12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24"/>
              <p:cNvSpPr/>
              <p:nvPr/>
            </p:nvSpPr>
            <p:spPr>
              <a:xfrm>
                <a:off x="1190625" y="3339450"/>
                <a:ext cx="5219200" cy="305825"/>
              </a:xfrm>
              <a:custGeom>
                <a:avLst/>
                <a:gdLst/>
                <a:ahLst/>
                <a:cxnLst/>
                <a:rect l="l" t="t" r="r" b="b"/>
                <a:pathLst>
                  <a:path w="208768" h="12233" extrusionOk="0">
                    <a:moveTo>
                      <a:pt x="6133" y="0"/>
                    </a:moveTo>
                    <a:cubicBezTo>
                      <a:pt x="2740" y="0"/>
                      <a:pt x="0" y="2708"/>
                      <a:pt x="0" y="6100"/>
                    </a:cubicBezTo>
                    <a:cubicBezTo>
                      <a:pt x="0" y="9493"/>
                      <a:pt x="2740" y="12233"/>
                      <a:pt x="6133" y="12233"/>
                    </a:cubicBezTo>
                    <a:lnTo>
                      <a:pt x="202667" y="12233"/>
                    </a:lnTo>
                    <a:cubicBezTo>
                      <a:pt x="206027" y="12233"/>
                      <a:pt x="208767" y="9493"/>
                      <a:pt x="208767" y="6100"/>
                    </a:cubicBezTo>
                    <a:cubicBezTo>
                      <a:pt x="208767" y="2708"/>
                      <a:pt x="206027" y="0"/>
                      <a:pt x="202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24"/>
              <p:cNvSpPr/>
              <p:nvPr/>
            </p:nvSpPr>
            <p:spPr>
              <a:xfrm>
                <a:off x="1354525" y="238125"/>
                <a:ext cx="4891375" cy="2794725"/>
              </a:xfrm>
              <a:custGeom>
                <a:avLst/>
                <a:gdLst/>
                <a:ahLst/>
                <a:cxnLst/>
                <a:rect l="l" t="t" r="r" b="b"/>
                <a:pathLst>
                  <a:path w="195655" h="111789" extrusionOk="0">
                    <a:moveTo>
                      <a:pt x="39308" y="17028"/>
                    </a:moveTo>
                    <a:cubicBezTo>
                      <a:pt x="42667" y="17028"/>
                      <a:pt x="45407" y="19768"/>
                      <a:pt x="45407" y="23160"/>
                    </a:cubicBezTo>
                    <a:cubicBezTo>
                      <a:pt x="45407" y="26520"/>
                      <a:pt x="42667" y="29260"/>
                      <a:pt x="39308" y="29260"/>
                    </a:cubicBezTo>
                    <a:lnTo>
                      <a:pt x="26194" y="29260"/>
                    </a:lnTo>
                    <a:cubicBezTo>
                      <a:pt x="22835" y="29260"/>
                      <a:pt x="20094" y="26520"/>
                      <a:pt x="20094" y="23160"/>
                    </a:cubicBezTo>
                    <a:cubicBezTo>
                      <a:pt x="20094" y="19768"/>
                      <a:pt x="22835" y="17028"/>
                      <a:pt x="26194" y="17028"/>
                    </a:cubicBezTo>
                    <a:close/>
                    <a:moveTo>
                      <a:pt x="72058" y="56302"/>
                    </a:moveTo>
                    <a:cubicBezTo>
                      <a:pt x="75418" y="56302"/>
                      <a:pt x="78158" y="59009"/>
                      <a:pt x="78190" y="62369"/>
                    </a:cubicBezTo>
                    <a:cubicBezTo>
                      <a:pt x="78190" y="65762"/>
                      <a:pt x="75450" y="68502"/>
                      <a:pt x="72090" y="68534"/>
                    </a:cubicBezTo>
                    <a:lnTo>
                      <a:pt x="26227" y="68730"/>
                    </a:lnTo>
                    <a:lnTo>
                      <a:pt x="26194" y="68730"/>
                    </a:lnTo>
                    <a:cubicBezTo>
                      <a:pt x="22835" y="68730"/>
                      <a:pt x="20094" y="65990"/>
                      <a:pt x="20094" y="62630"/>
                    </a:cubicBezTo>
                    <a:cubicBezTo>
                      <a:pt x="20062" y="59270"/>
                      <a:pt x="22802" y="56498"/>
                      <a:pt x="26162" y="56498"/>
                    </a:cubicBezTo>
                    <a:lnTo>
                      <a:pt x="72025" y="56302"/>
                    </a:lnTo>
                    <a:close/>
                    <a:moveTo>
                      <a:pt x="58945" y="82528"/>
                    </a:moveTo>
                    <a:cubicBezTo>
                      <a:pt x="62337" y="82528"/>
                      <a:pt x="65077" y="85268"/>
                      <a:pt x="65077" y="88661"/>
                    </a:cubicBezTo>
                    <a:cubicBezTo>
                      <a:pt x="65077" y="92021"/>
                      <a:pt x="62337" y="94761"/>
                      <a:pt x="58945" y="94761"/>
                    </a:cubicBezTo>
                    <a:lnTo>
                      <a:pt x="26194" y="94761"/>
                    </a:lnTo>
                    <a:cubicBezTo>
                      <a:pt x="22835" y="94761"/>
                      <a:pt x="20094" y="92021"/>
                      <a:pt x="20094" y="88661"/>
                    </a:cubicBezTo>
                    <a:cubicBezTo>
                      <a:pt x="20094" y="85268"/>
                      <a:pt x="22835" y="82528"/>
                      <a:pt x="26194" y="82528"/>
                    </a:cubicBezTo>
                    <a:close/>
                    <a:moveTo>
                      <a:pt x="6101" y="0"/>
                    </a:moveTo>
                    <a:cubicBezTo>
                      <a:pt x="2741" y="0"/>
                      <a:pt x="1" y="2740"/>
                      <a:pt x="1" y="6100"/>
                    </a:cubicBezTo>
                    <a:lnTo>
                      <a:pt x="1" y="111788"/>
                    </a:lnTo>
                    <a:lnTo>
                      <a:pt x="195655" y="111788"/>
                    </a:lnTo>
                    <a:lnTo>
                      <a:pt x="195655" y="94761"/>
                    </a:lnTo>
                    <a:lnTo>
                      <a:pt x="137069" y="94761"/>
                    </a:lnTo>
                    <a:cubicBezTo>
                      <a:pt x="115671" y="94761"/>
                      <a:pt x="98252" y="77374"/>
                      <a:pt x="98252" y="55976"/>
                    </a:cubicBezTo>
                    <a:cubicBezTo>
                      <a:pt x="98252" y="34577"/>
                      <a:pt x="115671" y="17191"/>
                      <a:pt x="137069" y="17191"/>
                    </a:cubicBezTo>
                    <a:lnTo>
                      <a:pt x="195655" y="17191"/>
                    </a:lnTo>
                    <a:lnTo>
                      <a:pt x="195655" y="6100"/>
                    </a:lnTo>
                    <a:cubicBezTo>
                      <a:pt x="195655" y="2740"/>
                      <a:pt x="192914" y="0"/>
                      <a:pt x="189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24"/>
              <p:cNvSpPr/>
              <p:nvPr/>
            </p:nvSpPr>
            <p:spPr>
              <a:xfrm>
                <a:off x="4116625" y="973700"/>
                <a:ext cx="2129275" cy="1327650"/>
              </a:xfrm>
              <a:custGeom>
                <a:avLst/>
                <a:gdLst/>
                <a:ahLst/>
                <a:cxnLst/>
                <a:rect l="l" t="t" r="r" b="b"/>
                <a:pathLst>
                  <a:path w="85171" h="53106" extrusionOk="0">
                    <a:moveTo>
                      <a:pt x="26585" y="0"/>
                    </a:moveTo>
                    <a:cubicBezTo>
                      <a:pt x="11939" y="0"/>
                      <a:pt x="0" y="11906"/>
                      <a:pt x="0" y="26553"/>
                    </a:cubicBezTo>
                    <a:cubicBezTo>
                      <a:pt x="0" y="41199"/>
                      <a:pt x="11939" y="53105"/>
                      <a:pt x="26585" y="53105"/>
                    </a:cubicBezTo>
                    <a:lnTo>
                      <a:pt x="85171" y="53105"/>
                    </a:lnTo>
                    <a:lnTo>
                      <a:pt x="85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912"/>
                                        </p:tgtEl>
                                        <p:attrNameLst>
                                          <p:attrName>style.visibility</p:attrName>
                                        </p:attrNameLst>
                                      </p:cBhvr>
                                      <p:to>
                                        <p:strVal val="visible"/>
                                      </p:to>
                                    </p:set>
                                    <p:anim calcmode="lin" valueType="num">
                                      <p:cBhvr additive="base">
                                        <p:cTn id="7" dur="1000"/>
                                        <p:tgtEl>
                                          <p:spTgt spid="3912"/>
                                        </p:tgtEl>
                                        <p:attrNameLst>
                                          <p:attrName>ppt_w</p:attrName>
                                        </p:attrNameLst>
                                      </p:cBhvr>
                                      <p:tavLst>
                                        <p:tav tm="0">
                                          <p:val>
                                            <p:strVal val="0"/>
                                          </p:val>
                                        </p:tav>
                                        <p:tav tm="100000">
                                          <p:val>
                                            <p:strVal val="#ppt_w"/>
                                          </p:val>
                                        </p:tav>
                                      </p:tavLst>
                                    </p:anim>
                                    <p:anim calcmode="lin" valueType="num">
                                      <p:cBhvr additive="base">
                                        <p:cTn id="8" dur="1000"/>
                                        <p:tgtEl>
                                          <p:spTgt spid="391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939"/>
                                        </p:tgtEl>
                                        <p:attrNameLst>
                                          <p:attrName>style.visibility</p:attrName>
                                        </p:attrNameLst>
                                      </p:cBhvr>
                                      <p:to>
                                        <p:strVal val="visible"/>
                                      </p:to>
                                    </p:set>
                                    <p:anim calcmode="lin" valueType="num">
                                      <p:cBhvr additive="base">
                                        <p:cTn id="11" dur="1000"/>
                                        <p:tgtEl>
                                          <p:spTgt spid="3939"/>
                                        </p:tgtEl>
                                        <p:attrNameLst>
                                          <p:attrName>ppt_w</p:attrName>
                                        </p:attrNameLst>
                                      </p:cBhvr>
                                      <p:tavLst>
                                        <p:tav tm="0">
                                          <p:val>
                                            <p:strVal val="0"/>
                                          </p:val>
                                        </p:tav>
                                        <p:tav tm="100000">
                                          <p:val>
                                            <p:strVal val="#ppt_w"/>
                                          </p:val>
                                        </p:tav>
                                      </p:tavLst>
                                    </p:anim>
                                    <p:anim calcmode="lin" valueType="num">
                                      <p:cBhvr additive="base">
                                        <p:cTn id="12" dur="1000"/>
                                        <p:tgtEl>
                                          <p:spTgt spid="393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971"/>
                                        </p:tgtEl>
                                        <p:attrNameLst>
                                          <p:attrName>style.visibility</p:attrName>
                                        </p:attrNameLst>
                                      </p:cBhvr>
                                      <p:to>
                                        <p:strVal val="visible"/>
                                      </p:to>
                                    </p:set>
                                    <p:anim calcmode="lin" valueType="num">
                                      <p:cBhvr additive="base">
                                        <p:cTn id="15" dur="1000"/>
                                        <p:tgtEl>
                                          <p:spTgt spid="3971"/>
                                        </p:tgtEl>
                                        <p:attrNameLst>
                                          <p:attrName>ppt_w</p:attrName>
                                        </p:attrNameLst>
                                      </p:cBhvr>
                                      <p:tavLst>
                                        <p:tav tm="0">
                                          <p:val>
                                            <p:strVal val="0"/>
                                          </p:val>
                                        </p:tav>
                                        <p:tav tm="100000">
                                          <p:val>
                                            <p:strVal val="#ppt_w"/>
                                          </p:val>
                                        </p:tav>
                                      </p:tavLst>
                                    </p:anim>
                                    <p:anim calcmode="lin" valueType="num">
                                      <p:cBhvr additive="base">
                                        <p:cTn id="16" dur="1000"/>
                                        <p:tgtEl>
                                          <p:spTgt spid="397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885"/>
                                        </p:tgtEl>
                                        <p:attrNameLst>
                                          <p:attrName>style.visibility</p:attrName>
                                        </p:attrNameLst>
                                      </p:cBhvr>
                                      <p:to>
                                        <p:strVal val="visible"/>
                                      </p:to>
                                    </p:set>
                                    <p:anim calcmode="lin" valueType="num">
                                      <p:cBhvr additive="base">
                                        <p:cTn id="19" dur="1000"/>
                                        <p:tgtEl>
                                          <p:spTgt spid="3885"/>
                                        </p:tgtEl>
                                        <p:attrNameLst>
                                          <p:attrName>ppt_w</p:attrName>
                                        </p:attrNameLst>
                                      </p:cBhvr>
                                      <p:tavLst>
                                        <p:tav tm="0">
                                          <p:val>
                                            <p:strVal val="0"/>
                                          </p:val>
                                        </p:tav>
                                        <p:tav tm="100000">
                                          <p:val>
                                            <p:strVal val="#ppt_w"/>
                                          </p:val>
                                        </p:tav>
                                      </p:tavLst>
                                    </p:anim>
                                    <p:anim calcmode="lin" valueType="num">
                                      <p:cBhvr additive="base">
                                        <p:cTn id="20" dur="1000"/>
                                        <p:tgtEl>
                                          <p:spTgt spid="3885"/>
                                        </p:tgtEl>
                                        <p:attrNameLst>
                                          <p:attrName>ppt_h</p:attrName>
                                        </p:attrNameLst>
                                      </p:cBhvr>
                                      <p:tavLst>
                                        <p:tav tm="0">
                                          <p:val>
                                            <p:strVal val="0"/>
                                          </p:val>
                                        </p:tav>
                                        <p:tav tm="100000">
                                          <p:val>
                                            <p:strVal val="#ppt_h"/>
                                          </p:val>
                                        </p:tav>
                                      </p:tavLst>
                                    </p:anim>
                                  </p:childTnLst>
                                </p:cTn>
                              </p:par>
                              <p:par>
                                <p:cTn id="21" presetID="2" presetClass="entr" presetSubtype="1" fill="hold" nodeType="withEffect">
                                  <p:stCondLst>
                                    <p:cond delay="0"/>
                                  </p:stCondLst>
                                  <p:childTnLst>
                                    <p:set>
                                      <p:cBhvr>
                                        <p:cTn id="22" dur="1" fill="hold">
                                          <p:stCondLst>
                                            <p:cond delay="0"/>
                                          </p:stCondLst>
                                        </p:cTn>
                                        <p:tgtEl>
                                          <p:spTgt spid="3884"/>
                                        </p:tgtEl>
                                        <p:attrNameLst>
                                          <p:attrName>style.visibility</p:attrName>
                                        </p:attrNameLst>
                                      </p:cBhvr>
                                      <p:to>
                                        <p:strVal val="visible"/>
                                      </p:to>
                                    </p:set>
                                    <p:anim calcmode="lin" valueType="num">
                                      <p:cBhvr additive="base">
                                        <p:cTn id="23" dur="1000"/>
                                        <p:tgtEl>
                                          <p:spTgt spid="38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5"/>
        <p:cNvGrpSpPr/>
        <p:nvPr/>
      </p:nvGrpSpPr>
      <p:grpSpPr>
        <a:xfrm>
          <a:off x="0" y="0"/>
          <a:ext cx="0" cy="0"/>
          <a:chOff x="0" y="0"/>
          <a:chExt cx="0" cy="0"/>
        </a:xfrm>
      </p:grpSpPr>
      <p:sp>
        <p:nvSpPr>
          <p:cNvPr id="4016" name="Google Shape;4016;p12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4017" name="Google Shape;4017;p125"/>
          <p:cNvSpPr txBox="1">
            <a:spLocks noGrp="1"/>
          </p:cNvSpPr>
          <p:nvPr>
            <p:ph type="subTitle" idx="1"/>
          </p:nvPr>
        </p:nvSpPr>
        <p:spPr>
          <a:xfrm>
            <a:off x="1622250" y="1156675"/>
            <a:ext cx="5899500" cy="3447300"/>
          </a:xfrm>
          <a:prstGeom prst="rect">
            <a:avLst/>
          </a:prstGeom>
        </p:spPr>
        <p:txBody>
          <a:bodyPr spcFirstLastPara="1" wrap="square" lIns="91425" tIns="91425" rIns="91425" bIns="91425" anchor="ctr" anchorCtr="0">
            <a:noAutofit/>
          </a:bodyPr>
          <a:lstStyle/>
          <a:p>
            <a:pPr marL="0" marR="50800" lvl="0" indent="0" algn="l" rtl="0">
              <a:lnSpc>
                <a:spcPct val="166000"/>
              </a:lnSpc>
              <a:spcBef>
                <a:spcPts val="0"/>
              </a:spcBef>
              <a:spcAft>
                <a:spcPts val="0"/>
              </a:spcAft>
              <a:buNone/>
            </a:pPr>
            <a:r>
              <a:rPr lang="en" sz="2000">
                <a:solidFill>
                  <a:schemeClr val="lt1"/>
                </a:solidFill>
                <a:latin typeface="Bebas Neue"/>
                <a:ea typeface="Bebas Neue"/>
                <a:cs typeface="Bebas Neue"/>
                <a:sym typeface="Bebas Neue"/>
              </a:rPr>
              <a:t>Vector</a:t>
            </a:r>
            <a:endParaRPr sz="2000">
              <a:solidFill>
                <a:schemeClr val="lt1"/>
              </a:solidFill>
              <a:latin typeface="Bebas Neue"/>
              <a:ea typeface="Bebas Neue"/>
              <a:cs typeface="Bebas Neue"/>
              <a:sym typeface="Bebas Neue"/>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3"/>
              </a:rPr>
              <a:t>Abstract colorful business card concept</a:t>
            </a:r>
            <a:endParaRPr>
              <a:solidFill>
                <a:srgbClr val="374957"/>
              </a:solidFill>
            </a:endParaRPr>
          </a:p>
          <a:p>
            <a:pPr marL="457200" marR="50800" lvl="0" indent="0" algn="l" rtl="0">
              <a:lnSpc>
                <a:spcPct val="100000"/>
              </a:lnSpc>
              <a:spcBef>
                <a:spcPts val="0"/>
              </a:spcBef>
              <a:spcAft>
                <a:spcPts val="0"/>
              </a:spcAft>
              <a:buNone/>
            </a:pPr>
            <a:endParaRPr>
              <a:solidFill>
                <a:srgbClr val="374957"/>
              </a:solidFill>
            </a:endParaRPr>
          </a:p>
          <a:p>
            <a:pPr marL="0" lvl="0" indent="0" algn="l" rtl="0">
              <a:spcBef>
                <a:spcPts val="0"/>
              </a:spcBef>
              <a:spcAft>
                <a:spcPts val="0"/>
              </a:spcAft>
              <a:buNone/>
            </a:pPr>
            <a:r>
              <a:rPr lang="en">
                <a:latin typeface="Montserrat Light"/>
                <a:ea typeface="Montserrat Light"/>
                <a:cs typeface="Montserrat Light"/>
                <a:sym typeface="Montserrat Light"/>
              </a:rPr>
              <a:t>Find more illustrations like these on </a:t>
            </a:r>
            <a:r>
              <a:rPr lang="en" b="1">
                <a:solidFill>
                  <a:schemeClr val="lt1"/>
                </a:solidFill>
                <a:uFill>
                  <a:noFill/>
                </a:uFill>
                <a:hlinkClick r:id="rId4">
                  <a:extLst>
                    <a:ext uri="{A12FA001-AC4F-418D-AE19-62706E023703}">
                      <ahyp:hlinkClr xmlns:ahyp="http://schemas.microsoft.com/office/drawing/2018/hyperlinkcolor" val="tx"/>
                    </a:ext>
                  </a:extLst>
                </a:hlinkClick>
              </a:rPr>
              <a:t>Storyset</a:t>
            </a:r>
            <a:endParaRPr b="1">
              <a:solidFill>
                <a:schemeClr val="lt1"/>
              </a:solidFill>
            </a:endParaRPr>
          </a:p>
          <a:p>
            <a:pPr marL="0" lvl="0" indent="0" algn="l" rtl="0">
              <a:spcBef>
                <a:spcPts val="0"/>
              </a:spcBef>
              <a:spcAft>
                <a:spcPts val="0"/>
              </a:spcAft>
              <a:buNone/>
            </a:pPr>
            <a:endParaRPr sz="1200"/>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5"/>
              </a:rPr>
              <a:t>Community</a:t>
            </a:r>
            <a:endParaRPr>
              <a:solidFill>
                <a:srgbClr val="374957"/>
              </a:solidFill>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6"/>
              </a:rPr>
              <a:t>Onboarding</a:t>
            </a:r>
            <a:endParaRPr>
              <a:solidFill>
                <a:srgbClr val="374957"/>
              </a:solidFill>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7"/>
              </a:rPr>
              <a:t>People search</a:t>
            </a:r>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8"/>
              </a:rPr>
              <a:t>Market launch</a:t>
            </a:r>
            <a:endParaRPr/>
          </a:p>
          <a:p>
            <a:pPr marL="0" marR="50800" lvl="0" indent="0" algn="l" rtl="0">
              <a:lnSpc>
                <a:spcPct val="100000"/>
              </a:lnSpc>
              <a:spcBef>
                <a:spcPts val="0"/>
              </a:spcBef>
              <a:spcAft>
                <a:spcPts val="0"/>
              </a:spcAft>
              <a:buNone/>
            </a:pPr>
            <a:endParaRPr sz="1200"/>
          </a:p>
          <a:p>
            <a:pPr marL="0" marR="50800" lvl="0" indent="0" algn="l" rtl="0">
              <a:lnSpc>
                <a:spcPct val="166000"/>
              </a:lnSpc>
              <a:spcBef>
                <a:spcPts val="0"/>
              </a:spcBef>
              <a:spcAft>
                <a:spcPts val="0"/>
              </a:spcAft>
              <a:buNone/>
            </a:pPr>
            <a:r>
              <a:rPr lang="en" sz="2000">
                <a:solidFill>
                  <a:schemeClr val="lt1"/>
                </a:solidFill>
                <a:latin typeface="Bebas Neue"/>
                <a:ea typeface="Bebas Neue"/>
                <a:cs typeface="Bebas Neue"/>
                <a:sym typeface="Bebas Neue"/>
              </a:rPr>
              <a:t>Photo</a:t>
            </a:r>
            <a:endParaRPr sz="2000">
              <a:solidFill>
                <a:schemeClr val="lt1"/>
              </a:solidFill>
              <a:latin typeface="Bebas Neue"/>
              <a:ea typeface="Bebas Neue"/>
              <a:cs typeface="Bebas Neue"/>
              <a:sym typeface="Bebas Neue"/>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9"/>
              </a:rPr>
              <a:t>Colleagues looking at charts</a:t>
            </a:r>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10"/>
              </a:rPr>
              <a:t>High angle females working</a:t>
            </a:r>
            <a:endParaRPr>
              <a:solidFill>
                <a:srgbClr val="374957"/>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16"/>
                                        </p:tgtEl>
                                        <p:attrNameLst>
                                          <p:attrName>style.visibility</p:attrName>
                                        </p:attrNameLst>
                                      </p:cBhvr>
                                      <p:to>
                                        <p:strVal val="visible"/>
                                      </p:to>
                                    </p:set>
                                    <p:anim calcmode="lin" valueType="num">
                                      <p:cBhvr additive="base">
                                        <p:cTn id="7" dur="1000"/>
                                        <p:tgtEl>
                                          <p:spTgt spid="401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017"/>
                                        </p:tgtEl>
                                        <p:attrNameLst>
                                          <p:attrName>style.visibility</p:attrName>
                                        </p:attrNameLst>
                                      </p:cBhvr>
                                      <p:to>
                                        <p:strVal val="visible"/>
                                      </p:to>
                                    </p:set>
                                    <p:animEffect transition="in" filter="fade">
                                      <p:cBhvr>
                                        <p:cTn id="10" dur="1000"/>
                                        <p:tgtEl>
                                          <p:spTgt spid="4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1"/>
        <p:cNvGrpSpPr/>
        <p:nvPr/>
      </p:nvGrpSpPr>
      <p:grpSpPr>
        <a:xfrm>
          <a:off x="0" y="0"/>
          <a:ext cx="0" cy="0"/>
          <a:chOff x="0" y="0"/>
          <a:chExt cx="0" cy="0"/>
        </a:xfrm>
      </p:grpSpPr>
      <p:sp>
        <p:nvSpPr>
          <p:cNvPr id="4022" name="Google Shape;4022;p12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PREMIUM Resources</a:t>
            </a:r>
            <a:endParaRPr/>
          </a:p>
        </p:txBody>
      </p:sp>
      <p:sp>
        <p:nvSpPr>
          <p:cNvPr id="4023" name="Google Shape;4023;p126"/>
          <p:cNvSpPr txBox="1">
            <a:spLocks noGrp="1"/>
          </p:cNvSpPr>
          <p:nvPr>
            <p:ph type="subTitle" idx="1"/>
          </p:nvPr>
        </p:nvSpPr>
        <p:spPr>
          <a:xfrm>
            <a:off x="1622250" y="1156675"/>
            <a:ext cx="5899500" cy="3447300"/>
          </a:xfrm>
          <a:prstGeom prst="rect">
            <a:avLst/>
          </a:prstGeom>
        </p:spPr>
        <p:txBody>
          <a:bodyPr spcFirstLastPara="1" wrap="square" lIns="91425" tIns="91425" rIns="91425" bIns="91425" anchor="ctr" anchorCtr="0">
            <a:noAutofit/>
          </a:bodyPr>
          <a:lstStyle/>
          <a:p>
            <a:pPr marL="0" marR="50800" lvl="0" indent="0" algn="l" rtl="0">
              <a:lnSpc>
                <a:spcPct val="100000"/>
              </a:lnSpc>
              <a:spcBef>
                <a:spcPts val="0"/>
              </a:spcBef>
              <a:spcAft>
                <a:spcPts val="0"/>
              </a:spcAft>
              <a:buNone/>
            </a:pPr>
            <a:r>
              <a:rPr lang="en" sz="2000">
                <a:solidFill>
                  <a:schemeClr val="lt1"/>
                </a:solidFill>
                <a:latin typeface="Bebas Neue"/>
                <a:ea typeface="Bebas Neue"/>
                <a:cs typeface="Bebas Neue"/>
                <a:sym typeface="Bebas Neue"/>
              </a:rPr>
              <a:t>Vector</a:t>
            </a:r>
            <a:endParaRPr sz="2000">
              <a:solidFill>
                <a:schemeClr val="lt1"/>
              </a:solidFill>
              <a:latin typeface="Bebas Neue"/>
              <a:ea typeface="Bebas Neue"/>
              <a:cs typeface="Bebas Neue"/>
              <a:sym typeface="Bebas Neue"/>
            </a:endParaRPr>
          </a:p>
          <a:p>
            <a:pPr marL="0" marR="50800" lvl="0" indent="0" algn="l" rtl="0">
              <a:lnSpc>
                <a:spcPct val="100000"/>
              </a:lnSpc>
              <a:spcBef>
                <a:spcPts val="0"/>
              </a:spcBef>
              <a:spcAft>
                <a:spcPts val="0"/>
              </a:spcAft>
              <a:buNone/>
            </a:pPr>
            <a:endParaRPr sz="1200">
              <a:solidFill>
                <a:schemeClr val="lt1"/>
              </a:solidFill>
              <a:latin typeface="Bebas Neue"/>
              <a:ea typeface="Bebas Neue"/>
              <a:cs typeface="Bebas Neue"/>
              <a:sym typeface="Bebas Neue"/>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3"/>
              </a:rPr>
              <a:t>Minimal logo set with pastel colors</a:t>
            </a:r>
            <a:endParaRPr>
              <a:solidFill>
                <a:srgbClr val="374957"/>
              </a:solidFill>
            </a:endParaRPr>
          </a:p>
          <a:p>
            <a:pPr marL="457200" marR="50800" lvl="0" indent="0" algn="l" rtl="0">
              <a:lnSpc>
                <a:spcPct val="100000"/>
              </a:lnSpc>
              <a:spcBef>
                <a:spcPts val="0"/>
              </a:spcBef>
              <a:spcAft>
                <a:spcPts val="0"/>
              </a:spcAft>
              <a:buNone/>
            </a:pPr>
            <a:endParaRPr sz="1200">
              <a:solidFill>
                <a:srgbClr val="374957"/>
              </a:solidFill>
            </a:endParaRPr>
          </a:p>
          <a:p>
            <a:pPr marL="0" marR="50800" lvl="0" indent="0" algn="l" rtl="0">
              <a:lnSpc>
                <a:spcPct val="100000"/>
              </a:lnSpc>
              <a:spcBef>
                <a:spcPts val="0"/>
              </a:spcBef>
              <a:spcAft>
                <a:spcPts val="0"/>
              </a:spcAft>
              <a:buNone/>
            </a:pPr>
            <a:r>
              <a:rPr lang="en" sz="2000">
                <a:solidFill>
                  <a:schemeClr val="lt1"/>
                </a:solidFill>
                <a:latin typeface="Bebas Neue"/>
                <a:ea typeface="Bebas Neue"/>
                <a:cs typeface="Bebas Neue"/>
                <a:sym typeface="Bebas Neue"/>
              </a:rPr>
              <a:t>ICONS</a:t>
            </a:r>
            <a:endParaRPr sz="2000">
              <a:solidFill>
                <a:schemeClr val="lt1"/>
              </a:solidFill>
              <a:latin typeface="Bebas Neue"/>
              <a:ea typeface="Bebas Neue"/>
              <a:cs typeface="Bebas Neue"/>
              <a:sym typeface="Bebas Neue"/>
            </a:endParaRPr>
          </a:p>
          <a:p>
            <a:pPr marL="0" marR="50800" lvl="0" indent="0" algn="l" rtl="0">
              <a:lnSpc>
                <a:spcPct val="100000"/>
              </a:lnSpc>
              <a:spcBef>
                <a:spcPts val="0"/>
              </a:spcBef>
              <a:spcAft>
                <a:spcPts val="0"/>
              </a:spcAft>
              <a:buNone/>
            </a:pPr>
            <a:endParaRPr sz="1200">
              <a:solidFill>
                <a:schemeClr val="lt1"/>
              </a:solidFill>
              <a:latin typeface="Bebas Neue"/>
              <a:ea typeface="Bebas Neue"/>
              <a:cs typeface="Bebas Neue"/>
              <a:sym typeface="Bebas Neue"/>
            </a:endParaRPr>
          </a:p>
          <a:p>
            <a:pPr marL="4572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4"/>
              </a:rPr>
              <a:t>Icon Pack: Marketing | Filled</a:t>
            </a:r>
            <a:endParaRPr sz="2400">
              <a:solidFill>
                <a:schemeClr val="lt1"/>
              </a:solidFill>
              <a:latin typeface="Bebas Neue"/>
              <a:ea typeface="Bebas Neue"/>
              <a:cs typeface="Bebas Neue"/>
              <a:sym typeface="Bebas Neue"/>
            </a:endParaRPr>
          </a:p>
          <a:p>
            <a:pPr marL="0" marR="50800" lvl="0" indent="0" algn="l" rtl="0">
              <a:lnSpc>
                <a:spcPct val="100000"/>
              </a:lnSpc>
              <a:spcBef>
                <a:spcPts val="0"/>
              </a:spcBef>
              <a:spcAft>
                <a:spcPts val="0"/>
              </a:spcAft>
              <a:buNone/>
            </a:pPr>
            <a:endParaRPr sz="1200">
              <a:latin typeface="Montserrat Light"/>
              <a:ea typeface="Montserrat Light"/>
              <a:cs typeface="Montserrat Light"/>
              <a:sym typeface="Montserrat Light"/>
            </a:endParaRPr>
          </a:p>
          <a:p>
            <a:pPr marL="0" marR="50800" lvl="0" indent="0" algn="l" rtl="0">
              <a:lnSpc>
                <a:spcPct val="100000"/>
              </a:lnSpc>
              <a:spcBef>
                <a:spcPts val="0"/>
              </a:spcBef>
              <a:spcAft>
                <a:spcPts val="0"/>
              </a:spcAft>
              <a:buNone/>
            </a:pPr>
            <a:r>
              <a:rPr lang="en" sz="2000">
                <a:solidFill>
                  <a:schemeClr val="lt1"/>
                </a:solidFill>
                <a:latin typeface="Bebas Neue"/>
                <a:ea typeface="Bebas Neue"/>
                <a:cs typeface="Bebas Neue"/>
                <a:sym typeface="Bebas Neue"/>
              </a:rPr>
              <a:t>Photo</a:t>
            </a:r>
            <a:endParaRPr sz="2000">
              <a:solidFill>
                <a:schemeClr val="lt1"/>
              </a:solidFill>
              <a:latin typeface="Bebas Neue"/>
              <a:ea typeface="Bebas Neue"/>
              <a:cs typeface="Bebas Neue"/>
              <a:sym typeface="Bebas Neue"/>
            </a:endParaRPr>
          </a:p>
          <a:p>
            <a:pPr marL="0" marR="50800" lvl="0" indent="0" algn="l" rtl="0">
              <a:lnSpc>
                <a:spcPct val="100000"/>
              </a:lnSpc>
              <a:spcBef>
                <a:spcPts val="0"/>
              </a:spcBef>
              <a:spcAft>
                <a:spcPts val="0"/>
              </a:spcAft>
              <a:buNone/>
            </a:pPr>
            <a:endParaRPr sz="1200">
              <a:solidFill>
                <a:srgbClr val="374957"/>
              </a:solidFill>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5"/>
              </a:rPr>
              <a:t>Arrangement of office elements on white background</a:t>
            </a:r>
            <a:endParaRPr>
              <a:solidFill>
                <a:schemeClr val="hlink"/>
              </a:solidFill>
            </a:endParaRPr>
          </a:p>
          <a:p>
            <a:pPr marL="457200" marR="50800" lvl="0" indent="-330200" algn="l" rtl="0">
              <a:lnSpc>
                <a:spcPct val="100000"/>
              </a:lnSpc>
              <a:spcBef>
                <a:spcPts val="0"/>
              </a:spcBef>
              <a:spcAft>
                <a:spcPts val="0"/>
              </a:spcAft>
              <a:buClr>
                <a:schemeClr val="accent6"/>
              </a:buClr>
              <a:buSzPts val="1600"/>
              <a:buFont typeface="Proxima Nova"/>
              <a:buChar char="●"/>
            </a:pPr>
            <a:r>
              <a:rPr lang="en">
                <a:solidFill>
                  <a:schemeClr val="hlink"/>
                </a:solidFill>
                <a:uFill>
                  <a:noFill/>
                </a:uFill>
                <a:hlinkClick r:id="rId6"/>
              </a:rPr>
              <a:t>Medium shot business people in meeting</a:t>
            </a:r>
            <a:endParaRPr>
              <a:solidFill>
                <a:srgbClr val="374957"/>
              </a:solidFill>
            </a:endParaRPr>
          </a:p>
          <a:p>
            <a:pPr marL="0" lvl="0" indent="0" algn="l" rtl="0">
              <a:lnSpc>
                <a:spcPct val="100000"/>
              </a:lnSpc>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22"/>
                                        </p:tgtEl>
                                        <p:attrNameLst>
                                          <p:attrName>style.visibility</p:attrName>
                                        </p:attrNameLst>
                                      </p:cBhvr>
                                      <p:to>
                                        <p:strVal val="visible"/>
                                      </p:to>
                                    </p:set>
                                    <p:anim calcmode="lin" valueType="num">
                                      <p:cBhvr additive="base">
                                        <p:cTn id="7" dur="1000"/>
                                        <p:tgtEl>
                                          <p:spTgt spid="402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023"/>
                                        </p:tgtEl>
                                        <p:attrNameLst>
                                          <p:attrName>style.visibility</p:attrName>
                                        </p:attrNameLst>
                                      </p:cBhvr>
                                      <p:to>
                                        <p:strVal val="visible"/>
                                      </p:to>
                                    </p:set>
                                    <p:animEffect transition="in" filter="fade">
                                      <p:cBhvr>
                                        <p:cTn id="10" dur="1000"/>
                                        <p:tgtEl>
                                          <p:spTgt spid="4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7"/>
        <p:cNvGrpSpPr/>
        <p:nvPr/>
      </p:nvGrpSpPr>
      <p:grpSpPr>
        <a:xfrm>
          <a:off x="0" y="0"/>
          <a:ext cx="0" cy="0"/>
          <a:chOff x="0" y="0"/>
          <a:chExt cx="0" cy="0"/>
        </a:xfrm>
      </p:grpSpPr>
      <p:sp>
        <p:nvSpPr>
          <p:cNvPr id="4028" name="Google Shape;4028;p12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PREMIUM Resources</a:t>
            </a:r>
            <a:endParaRPr/>
          </a:p>
        </p:txBody>
      </p:sp>
      <p:sp>
        <p:nvSpPr>
          <p:cNvPr id="4029" name="Google Shape;4029;p127"/>
          <p:cNvSpPr txBox="1">
            <a:spLocks noGrp="1"/>
          </p:cNvSpPr>
          <p:nvPr>
            <p:ph type="subTitle" idx="1"/>
          </p:nvPr>
        </p:nvSpPr>
        <p:spPr>
          <a:xfrm>
            <a:off x="1622250" y="1156675"/>
            <a:ext cx="5899500" cy="3447300"/>
          </a:xfrm>
          <a:prstGeom prst="rect">
            <a:avLst/>
          </a:prstGeom>
        </p:spPr>
        <p:txBody>
          <a:bodyPr spcFirstLastPara="1" wrap="square" lIns="91425" tIns="91425" rIns="91425" bIns="91425" anchor="ctr" anchorCtr="0">
            <a:noAutofit/>
          </a:bodyPr>
          <a:lstStyle/>
          <a:p>
            <a:pPr marL="0" marR="50800" lvl="0" indent="0" algn="l" rtl="0">
              <a:lnSpc>
                <a:spcPct val="100000"/>
              </a:lnSpc>
              <a:spcBef>
                <a:spcPts val="0"/>
              </a:spcBef>
              <a:spcAft>
                <a:spcPts val="0"/>
              </a:spcAft>
              <a:buNone/>
            </a:pPr>
            <a:r>
              <a:rPr lang="en" sz="2000">
                <a:solidFill>
                  <a:schemeClr val="lt1"/>
                </a:solidFill>
                <a:latin typeface="Bebas Neue"/>
                <a:ea typeface="Bebas Neue"/>
                <a:cs typeface="Bebas Neue"/>
                <a:sym typeface="Bebas Neue"/>
              </a:rPr>
              <a:t>Photo</a:t>
            </a:r>
            <a:endParaRPr sz="2000">
              <a:solidFill>
                <a:schemeClr val="lt1"/>
              </a:solidFill>
              <a:latin typeface="Bebas Neue"/>
              <a:ea typeface="Bebas Neue"/>
              <a:cs typeface="Bebas Neue"/>
              <a:sym typeface="Bebas Neue"/>
            </a:endParaRPr>
          </a:p>
          <a:p>
            <a:pPr marL="457200" marR="50800" lvl="0" indent="0" algn="l" rtl="0">
              <a:lnSpc>
                <a:spcPct val="100000"/>
              </a:lnSpc>
              <a:spcBef>
                <a:spcPts val="0"/>
              </a:spcBef>
              <a:spcAft>
                <a:spcPts val="0"/>
              </a:spcAft>
              <a:buNone/>
            </a:pPr>
            <a:endParaRPr sz="1200">
              <a:solidFill>
                <a:schemeClr val="hlink"/>
              </a:solidFill>
            </a:endParaRPr>
          </a:p>
          <a:p>
            <a:pPr marL="457200" marR="50800" lvl="0" indent="-330200" algn="l" rtl="0">
              <a:lnSpc>
                <a:spcPct val="100000"/>
              </a:lnSpc>
              <a:spcBef>
                <a:spcPts val="0"/>
              </a:spcBef>
              <a:spcAft>
                <a:spcPts val="0"/>
              </a:spcAft>
              <a:buClr>
                <a:schemeClr val="accent6"/>
              </a:buClr>
              <a:buSzPts val="1600"/>
              <a:buFont typeface="Proxima Nova"/>
              <a:buChar char="●"/>
            </a:pPr>
            <a:r>
              <a:rPr lang="en">
                <a:solidFill>
                  <a:schemeClr val="hlink"/>
                </a:solidFill>
                <a:uFill>
                  <a:noFill/>
                </a:uFill>
                <a:hlinkClick r:id="rId3"/>
              </a:rPr>
              <a:t>Medium shot business people with devices</a:t>
            </a:r>
            <a:endParaRPr>
              <a:solidFill>
                <a:srgbClr val="374957"/>
              </a:solidFill>
              <a:highlight>
                <a:srgbClr val="FFFFFF"/>
              </a:highlight>
              <a:latin typeface="Proxima Nova"/>
              <a:ea typeface="Proxima Nova"/>
              <a:cs typeface="Proxima Nova"/>
              <a:sym typeface="Proxima Nova"/>
            </a:endParaRPr>
          </a:p>
          <a:p>
            <a:pPr marL="457200" marR="50800" lvl="0" indent="-330200" algn="l" rtl="0">
              <a:lnSpc>
                <a:spcPct val="100000"/>
              </a:lnSpc>
              <a:spcBef>
                <a:spcPts val="0"/>
              </a:spcBef>
              <a:spcAft>
                <a:spcPts val="0"/>
              </a:spcAft>
              <a:buClr>
                <a:schemeClr val="accent6"/>
              </a:buClr>
              <a:buSzPts val="1600"/>
              <a:buFont typeface="Proxima Nova"/>
              <a:buChar char="●"/>
            </a:pPr>
            <a:r>
              <a:rPr lang="en">
                <a:solidFill>
                  <a:schemeClr val="hlink"/>
                </a:solidFill>
                <a:uFill>
                  <a:noFill/>
                </a:uFill>
                <a:hlinkClick r:id="rId4"/>
              </a:rPr>
              <a:t>Group of friends gathering together</a:t>
            </a:r>
            <a:endParaRPr>
              <a:solidFill>
                <a:srgbClr val="374957"/>
              </a:solidFill>
            </a:endParaRPr>
          </a:p>
          <a:p>
            <a:pPr marL="457200" marR="50800" lvl="0" indent="-330200" algn="l" rtl="0">
              <a:lnSpc>
                <a:spcPct val="100000"/>
              </a:lnSpc>
              <a:spcBef>
                <a:spcPts val="0"/>
              </a:spcBef>
              <a:spcAft>
                <a:spcPts val="0"/>
              </a:spcAft>
              <a:buClr>
                <a:schemeClr val="accent6"/>
              </a:buClr>
              <a:buSzPts val="1600"/>
              <a:buChar char="●"/>
            </a:pPr>
            <a:r>
              <a:rPr lang="en">
                <a:solidFill>
                  <a:schemeClr val="hlink"/>
                </a:solidFill>
                <a:uFill>
                  <a:noFill/>
                </a:uFill>
                <a:hlinkClick r:id="rId5"/>
              </a:rPr>
              <a:t>Community of young people socializing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028"/>
                                        </p:tgtEl>
                                        <p:attrNameLst>
                                          <p:attrName>style.visibility</p:attrName>
                                        </p:attrNameLst>
                                      </p:cBhvr>
                                      <p:to>
                                        <p:strVal val="visible"/>
                                      </p:to>
                                    </p:set>
                                    <p:anim calcmode="lin" valueType="num">
                                      <p:cBhvr additive="base">
                                        <p:cTn id="7" dur="1000"/>
                                        <p:tgtEl>
                                          <p:spTgt spid="40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029"/>
                                        </p:tgtEl>
                                        <p:attrNameLst>
                                          <p:attrName>style.visibility</p:attrName>
                                        </p:attrNameLst>
                                      </p:cBhvr>
                                      <p:to>
                                        <p:strVal val="visible"/>
                                      </p:to>
                                    </p:set>
                                    <p:animEffect transition="in" filter="fade">
                                      <p:cBhvr>
                                        <p:cTn id="10" dur="1000"/>
                                        <p:tgtEl>
                                          <p:spTgt spid="4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33"/>
        <p:cNvGrpSpPr/>
        <p:nvPr/>
      </p:nvGrpSpPr>
      <p:grpSpPr>
        <a:xfrm>
          <a:off x="0" y="0"/>
          <a:ext cx="0" cy="0"/>
          <a:chOff x="0" y="0"/>
          <a:chExt cx="0" cy="0"/>
        </a:xfrm>
      </p:grpSpPr>
      <p:sp>
        <p:nvSpPr>
          <p:cNvPr id="4034" name="Google Shape;4034;p12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4035" name="Google Shape;4035;p128"/>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036" name="Google Shape;4036;p128"/>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40"/>
        <p:cNvGrpSpPr/>
        <p:nvPr/>
      </p:nvGrpSpPr>
      <p:grpSpPr>
        <a:xfrm>
          <a:off x="0" y="0"/>
          <a:ext cx="0" cy="0"/>
          <a:chOff x="0" y="0"/>
          <a:chExt cx="0" cy="0"/>
        </a:xfrm>
      </p:grpSpPr>
      <p:sp>
        <p:nvSpPr>
          <p:cNvPr id="4041" name="Google Shape;4041;p12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4042" name="Google Shape;4042;p12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4043" name="Google Shape;4043;p12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47"/>
        <p:cNvGrpSpPr/>
        <p:nvPr/>
      </p:nvGrpSpPr>
      <p:grpSpPr>
        <a:xfrm>
          <a:off x="0" y="0"/>
          <a:ext cx="0" cy="0"/>
          <a:chOff x="0" y="0"/>
          <a:chExt cx="0" cy="0"/>
        </a:xfrm>
      </p:grpSpPr>
      <p:sp>
        <p:nvSpPr>
          <p:cNvPr id="4048" name="Google Shape;4048;p13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049" name="Google Shape;4049;p13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050" name="Google Shape;4050;p13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Bebas Neue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4051" name="Google Shape;4051;p130"/>
          <p:cNvGrpSpPr/>
          <p:nvPr/>
        </p:nvGrpSpPr>
        <p:grpSpPr>
          <a:xfrm>
            <a:off x="1664842" y="3487625"/>
            <a:ext cx="791400" cy="754200"/>
            <a:chOff x="1525250" y="3487625"/>
            <a:chExt cx="791400" cy="754200"/>
          </a:xfrm>
        </p:grpSpPr>
        <p:sp>
          <p:nvSpPr>
            <p:cNvPr id="4052" name="Google Shape;4052;p130"/>
            <p:cNvSpPr/>
            <p:nvPr/>
          </p:nvSpPr>
          <p:spPr>
            <a:xfrm>
              <a:off x="1525250" y="3487625"/>
              <a:ext cx="791400" cy="754200"/>
            </a:xfrm>
            <a:prstGeom prst="roundRect">
              <a:avLst>
                <a:gd name="adj" fmla="val 16667"/>
              </a:avLst>
            </a:prstGeom>
            <a:solidFill>
              <a:srgbClr val="F2F0DF"/>
            </a:solidFill>
            <a:ln w="9525" cap="flat" cmpd="sng">
              <a:solidFill>
                <a:srgbClr val="0832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0"/>
            <p:cNvSpPr txBox="1"/>
            <p:nvPr/>
          </p:nvSpPr>
          <p:spPr>
            <a:xfrm>
              <a:off x="1525250"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8323F"/>
                  </a:solidFill>
                </a:rPr>
                <a:t>#f2f0df</a:t>
              </a:r>
              <a:endParaRPr sz="1000">
                <a:solidFill>
                  <a:srgbClr val="08323F"/>
                </a:solidFill>
              </a:endParaRPr>
            </a:p>
          </p:txBody>
        </p:sp>
      </p:grpSp>
      <p:grpSp>
        <p:nvGrpSpPr>
          <p:cNvPr id="4054" name="Google Shape;4054;p130"/>
          <p:cNvGrpSpPr/>
          <p:nvPr/>
        </p:nvGrpSpPr>
        <p:grpSpPr>
          <a:xfrm>
            <a:off x="2669409" y="3487625"/>
            <a:ext cx="791405" cy="754200"/>
            <a:chOff x="2587070" y="3487625"/>
            <a:chExt cx="791405" cy="754200"/>
          </a:xfrm>
        </p:grpSpPr>
        <p:sp>
          <p:nvSpPr>
            <p:cNvPr id="4055" name="Google Shape;4055;p130"/>
            <p:cNvSpPr/>
            <p:nvPr/>
          </p:nvSpPr>
          <p:spPr>
            <a:xfrm>
              <a:off x="2587070" y="3487625"/>
              <a:ext cx="791400" cy="754200"/>
            </a:xfrm>
            <a:prstGeom prst="roundRect">
              <a:avLst>
                <a:gd name="adj" fmla="val 16667"/>
              </a:avLst>
            </a:prstGeom>
            <a:solidFill>
              <a:srgbClr val="05426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0"/>
            <p:cNvSpPr txBox="1"/>
            <p:nvPr/>
          </p:nvSpPr>
          <p:spPr>
            <a:xfrm>
              <a:off x="2587075"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#054262</a:t>
              </a:r>
              <a:endParaRPr sz="1000">
                <a:solidFill>
                  <a:srgbClr val="FFFFFF"/>
                </a:solidFill>
              </a:endParaRPr>
            </a:p>
          </p:txBody>
        </p:sp>
      </p:grpSp>
      <p:grpSp>
        <p:nvGrpSpPr>
          <p:cNvPr id="4057" name="Google Shape;4057;p130"/>
          <p:cNvGrpSpPr/>
          <p:nvPr/>
        </p:nvGrpSpPr>
        <p:grpSpPr>
          <a:xfrm>
            <a:off x="3673981" y="3487625"/>
            <a:ext cx="791411" cy="754200"/>
            <a:chOff x="3648889" y="3487625"/>
            <a:chExt cx="791411" cy="754200"/>
          </a:xfrm>
        </p:grpSpPr>
        <p:sp>
          <p:nvSpPr>
            <p:cNvPr id="4058" name="Google Shape;4058;p130"/>
            <p:cNvSpPr/>
            <p:nvPr/>
          </p:nvSpPr>
          <p:spPr>
            <a:xfrm>
              <a:off x="3648889" y="3487625"/>
              <a:ext cx="791400" cy="754200"/>
            </a:xfrm>
            <a:prstGeom prst="roundRect">
              <a:avLst>
                <a:gd name="adj" fmla="val 16667"/>
              </a:avLst>
            </a:prstGeom>
            <a:solidFill>
              <a:srgbClr val="0B8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0"/>
            <p:cNvSpPr txBox="1"/>
            <p:nvPr/>
          </p:nvSpPr>
          <p:spPr>
            <a:xfrm>
              <a:off x="3648900"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#0b8390</a:t>
              </a:r>
              <a:endParaRPr sz="1000">
                <a:solidFill>
                  <a:srgbClr val="FFFFFF"/>
                </a:solidFill>
              </a:endParaRPr>
            </a:p>
          </p:txBody>
        </p:sp>
      </p:grpSp>
      <p:grpSp>
        <p:nvGrpSpPr>
          <p:cNvPr id="4060" name="Google Shape;4060;p130"/>
          <p:cNvGrpSpPr/>
          <p:nvPr/>
        </p:nvGrpSpPr>
        <p:grpSpPr>
          <a:xfrm>
            <a:off x="660275" y="3487625"/>
            <a:ext cx="791400" cy="754200"/>
            <a:chOff x="463425" y="3487625"/>
            <a:chExt cx="791400" cy="754200"/>
          </a:xfrm>
        </p:grpSpPr>
        <p:sp>
          <p:nvSpPr>
            <p:cNvPr id="4061" name="Google Shape;4061;p130"/>
            <p:cNvSpPr/>
            <p:nvPr/>
          </p:nvSpPr>
          <p:spPr>
            <a:xfrm>
              <a:off x="463425" y="3487625"/>
              <a:ext cx="791400" cy="754200"/>
            </a:xfrm>
            <a:prstGeom prst="roundRect">
              <a:avLst>
                <a:gd name="adj" fmla="val 16667"/>
              </a:avLst>
            </a:prstGeom>
            <a:solidFill>
              <a:srgbClr val="0832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0"/>
            <p:cNvSpPr txBox="1"/>
            <p:nvPr/>
          </p:nvSpPr>
          <p:spPr>
            <a:xfrm>
              <a:off x="463425"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#08323f</a:t>
              </a:r>
              <a:endParaRPr sz="1000">
                <a:solidFill>
                  <a:srgbClr val="FFFFFF"/>
                </a:solidFill>
              </a:endParaRPr>
            </a:p>
          </p:txBody>
        </p:sp>
      </p:grpSp>
      <p:grpSp>
        <p:nvGrpSpPr>
          <p:cNvPr id="4063" name="Google Shape;4063;p130"/>
          <p:cNvGrpSpPr/>
          <p:nvPr/>
        </p:nvGrpSpPr>
        <p:grpSpPr>
          <a:xfrm>
            <a:off x="5683125" y="3487625"/>
            <a:ext cx="791400" cy="754200"/>
            <a:chOff x="5765450" y="3487625"/>
            <a:chExt cx="791400" cy="754200"/>
          </a:xfrm>
        </p:grpSpPr>
        <p:sp>
          <p:nvSpPr>
            <p:cNvPr id="4064" name="Google Shape;4064;p130"/>
            <p:cNvSpPr/>
            <p:nvPr/>
          </p:nvSpPr>
          <p:spPr>
            <a:xfrm>
              <a:off x="5765450" y="3487625"/>
              <a:ext cx="791400" cy="754200"/>
            </a:xfrm>
            <a:prstGeom prst="roundRect">
              <a:avLst>
                <a:gd name="adj" fmla="val 16667"/>
              </a:avLst>
            </a:prstGeom>
            <a:solidFill>
              <a:srgbClr val="5B5A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0"/>
            <p:cNvSpPr txBox="1"/>
            <p:nvPr/>
          </p:nvSpPr>
          <p:spPr>
            <a:xfrm>
              <a:off x="5765450"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#5b5aa6</a:t>
              </a:r>
              <a:endParaRPr sz="1000">
                <a:solidFill>
                  <a:srgbClr val="FFFFFF"/>
                </a:solidFill>
              </a:endParaRPr>
            </a:p>
          </p:txBody>
        </p:sp>
      </p:grpSp>
      <p:grpSp>
        <p:nvGrpSpPr>
          <p:cNvPr id="4066" name="Google Shape;4066;p130"/>
          <p:cNvGrpSpPr/>
          <p:nvPr/>
        </p:nvGrpSpPr>
        <p:grpSpPr>
          <a:xfrm>
            <a:off x="6687692" y="3487625"/>
            <a:ext cx="791405" cy="754200"/>
            <a:chOff x="6827270" y="3487625"/>
            <a:chExt cx="791405" cy="754200"/>
          </a:xfrm>
        </p:grpSpPr>
        <p:sp>
          <p:nvSpPr>
            <p:cNvPr id="4067" name="Google Shape;4067;p130"/>
            <p:cNvSpPr/>
            <p:nvPr/>
          </p:nvSpPr>
          <p:spPr>
            <a:xfrm>
              <a:off x="6827270" y="3487625"/>
              <a:ext cx="791400" cy="754200"/>
            </a:xfrm>
            <a:prstGeom prst="roundRect">
              <a:avLst>
                <a:gd name="adj" fmla="val 16667"/>
              </a:avLst>
            </a:prstGeom>
            <a:solidFill>
              <a:srgbClr val="F380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0"/>
            <p:cNvSpPr txBox="1"/>
            <p:nvPr/>
          </p:nvSpPr>
          <p:spPr>
            <a:xfrm>
              <a:off x="6827275"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#f38075</a:t>
              </a:r>
              <a:endParaRPr sz="1000">
                <a:solidFill>
                  <a:srgbClr val="FFFFFF"/>
                </a:solidFill>
              </a:endParaRPr>
            </a:p>
          </p:txBody>
        </p:sp>
      </p:grpSp>
      <p:grpSp>
        <p:nvGrpSpPr>
          <p:cNvPr id="4069" name="Google Shape;4069;p130"/>
          <p:cNvGrpSpPr/>
          <p:nvPr/>
        </p:nvGrpSpPr>
        <p:grpSpPr>
          <a:xfrm>
            <a:off x="7692264" y="3487625"/>
            <a:ext cx="791411" cy="754200"/>
            <a:chOff x="7889089" y="3487625"/>
            <a:chExt cx="791411" cy="754200"/>
          </a:xfrm>
        </p:grpSpPr>
        <p:sp>
          <p:nvSpPr>
            <p:cNvPr id="4070" name="Google Shape;4070;p130"/>
            <p:cNvSpPr/>
            <p:nvPr/>
          </p:nvSpPr>
          <p:spPr>
            <a:xfrm>
              <a:off x="7889089" y="3487625"/>
              <a:ext cx="791400" cy="754200"/>
            </a:xfrm>
            <a:prstGeom prst="roundRect">
              <a:avLst>
                <a:gd name="adj" fmla="val 16667"/>
              </a:avLst>
            </a:prstGeom>
            <a:solidFill>
              <a:srgbClr val="FBB2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0"/>
            <p:cNvSpPr txBox="1"/>
            <p:nvPr/>
          </p:nvSpPr>
          <p:spPr>
            <a:xfrm>
              <a:off x="7889100"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#fbb256</a:t>
              </a:r>
              <a:endParaRPr sz="1000">
                <a:solidFill>
                  <a:srgbClr val="FFFFFF"/>
                </a:solidFill>
              </a:endParaRPr>
            </a:p>
          </p:txBody>
        </p:sp>
      </p:grpSp>
      <p:grpSp>
        <p:nvGrpSpPr>
          <p:cNvPr id="4072" name="Google Shape;4072;p130"/>
          <p:cNvGrpSpPr/>
          <p:nvPr/>
        </p:nvGrpSpPr>
        <p:grpSpPr>
          <a:xfrm>
            <a:off x="4678558" y="3487625"/>
            <a:ext cx="791400" cy="754200"/>
            <a:chOff x="4703625" y="3487625"/>
            <a:chExt cx="791400" cy="754200"/>
          </a:xfrm>
        </p:grpSpPr>
        <p:sp>
          <p:nvSpPr>
            <p:cNvPr id="4073" name="Google Shape;4073;p130"/>
            <p:cNvSpPr/>
            <p:nvPr/>
          </p:nvSpPr>
          <p:spPr>
            <a:xfrm>
              <a:off x="4703625" y="3487625"/>
              <a:ext cx="791400" cy="754200"/>
            </a:xfrm>
            <a:prstGeom prst="roundRect">
              <a:avLst>
                <a:gd name="adj" fmla="val 16667"/>
              </a:avLst>
            </a:prstGeom>
            <a:solidFill>
              <a:srgbClr val="E96F4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0"/>
            <p:cNvSpPr txBox="1"/>
            <p:nvPr/>
          </p:nvSpPr>
          <p:spPr>
            <a:xfrm>
              <a:off x="4703625" y="36446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#e96f44</a:t>
              </a:r>
              <a:endParaRPr sz="1000">
                <a:solidFill>
                  <a:srgbClr val="FFFFFF"/>
                </a:solidFil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8"/>
        <p:cNvGrpSpPr/>
        <p:nvPr/>
      </p:nvGrpSpPr>
      <p:grpSpPr>
        <a:xfrm>
          <a:off x="0" y="0"/>
          <a:ext cx="0" cy="0"/>
          <a:chOff x="0" y="0"/>
          <a:chExt cx="0" cy="0"/>
        </a:xfrm>
      </p:grpSpPr>
      <p:sp>
        <p:nvSpPr>
          <p:cNvPr id="4079" name="Google Shape;4079;p131"/>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4080" name="Google Shape;4080;p131"/>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4081" name="Google Shape;4081;p13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4082" name="Google Shape;4082;p13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4083" name="Google Shape;4083;p13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4084" name="Google Shape;4084;p13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4085" name="Google Shape;4085;p13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4086" name="Google Shape;4086;p13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4087" name="Google Shape;4087;p13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4088" name="Google Shape;4088;p13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4089" name="Google Shape;4089;p13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4090" name="Google Shape;4090;p13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2"/>
        <p:cNvGrpSpPr/>
        <p:nvPr/>
      </p:nvGrpSpPr>
      <p:grpSpPr>
        <a:xfrm>
          <a:off x="0" y="0"/>
          <a:ext cx="0" cy="0"/>
          <a:chOff x="0" y="0"/>
          <a:chExt cx="0" cy="0"/>
        </a:xfrm>
      </p:grpSpPr>
      <p:sp>
        <p:nvSpPr>
          <p:cNvPr id="1573" name="Google Shape;1573;p6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What do we believe IN?</a:t>
            </a:r>
            <a:endParaRPr>
              <a:solidFill>
                <a:schemeClr val="tx1"/>
              </a:solidFill>
            </a:endParaRPr>
          </a:p>
        </p:txBody>
      </p:sp>
      <p:sp>
        <p:nvSpPr>
          <p:cNvPr id="1574" name="Google Shape;1574;p69"/>
          <p:cNvSpPr txBox="1">
            <a:spLocks noGrp="1"/>
          </p:cNvSpPr>
          <p:nvPr>
            <p:ph type="body" idx="1"/>
          </p:nvPr>
        </p:nvSpPr>
        <p:spPr>
          <a:xfrm>
            <a:off x="1346900" y="2721350"/>
            <a:ext cx="2813400" cy="13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1"/>
                </a:solidFill>
              </a:rPr>
              <a:t>Mercury is the closest planet to the Sun and the smallest one in the System, it’s only a bit larger than the Moon</a:t>
            </a:r>
            <a:endParaRPr>
              <a:solidFill>
                <a:schemeClr val="tx1"/>
              </a:solidFill>
            </a:endParaRPr>
          </a:p>
        </p:txBody>
      </p:sp>
      <p:sp>
        <p:nvSpPr>
          <p:cNvPr id="1575" name="Google Shape;1575;p69"/>
          <p:cNvSpPr txBox="1">
            <a:spLocks noGrp="1"/>
          </p:cNvSpPr>
          <p:nvPr>
            <p:ph type="title" idx="3"/>
          </p:nvPr>
        </p:nvSpPr>
        <p:spPr>
          <a:xfrm>
            <a:off x="1346900" y="2424850"/>
            <a:ext cx="2813400" cy="3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Vision</a:t>
            </a:r>
            <a:endParaRPr>
              <a:solidFill>
                <a:schemeClr val="tx1"/>
              </a:solidFill>
            </a:endParaRPr>
          </a:p>
        </p:txBody>
      </p:sp>
      <p:sp>
        <p:nvSpPr>
          <p:cNvPr id="1576" name="Google Shape;1576;p69"/>
          <p:cNvSpPr txBox="1">
            <a:spLocks noGrp="1"/>
          </p:cNvSpPr>
          <p:nvPr>
            <p:ph type="body" idx="2"/>
          </p:nvPr>
        </p:nvSpPr>
        <p:spPr>
          <a:xfrm>
            <a:off x="4983700" y="2721350"/>
            <a:ext cx="2813400" cy="13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1"/>
                </a:solidFill>
              </a:rPr>
              <a:t>Venus has a beautiful name and is the second planet from the Sun. It’s terribly hot, even hotter than Mercury</a:t>
            </a:r>
            <a:endParaRPr>
              <a:solidFill>
                <a:schemeClr val="tx1"/>
              </a:solidFill>
            </a:endParaRPr>
          </a:p>
        </p:txBody>
      </p:sp>
      <p:sp>
        <p:nvSpPr>
          <p:cNvPr id="1577" name="Google Shape;1577;p69"/>
          <p:cNvSpPr txBox="1">
            <a:spLocks noGrp="1"/>
          </p:cNvSpPr>
          <p:nvPr>
            <p:ph type="title" idx="4"/>
          </p:nvPr>
        </p:nvSpPr>
        <p:spPr>
          <a:xfrm>
            <a:off x="4983703" y="2424850"/>
            <a:ext cx="2813400" cy="3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MIssion</a:t>
            </a:r>
            <a:endParaRPr>
              <a:solidFill>
                <a:schemeClr val="tx1"/>
              </a:solidFill>
            </a:endParaRPr>
          </a:p>
        </p:txBody>
      </p:sp>
      <p:grpSp>
        <p:nvGrpSpPr>
          <p:cNvPr id="1578" name="Google Shape;1578;p69"/>
          <p:cNvGrpSpPr/>
          <p:nvPr/>
        </p:nvGrpSpPr>
        <p:grpSpPr>
          <a:xfrm>
            <a:off x="2552484" y="2122240"/>
            <a:ext cx="402232" cy="211106"/>
            <a:chOff x="2084325" y="363300"/>
            <a:chExt cx="484150" cy="254100"/>
          </a:xfrm>
        </p:grpSpPr>
        <p:sp>
          <p:nvSpPr>
            <p:cNvPr id="1579" name="Google Shape;1579;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80" name="Google Shape;1580;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581" name="Google Shape;1581;p69"/>
          <p:cNvGrpSpPr/>
          <p:nvPr/>
        </p:nvGrpSpPr>
        <p:grpSpPr>
          <a:xfrm>
            <a:off x="6219101" y="1997537"/>
            <a:ext cx="342580" cy="339271"/>
            <a:chOff x="5049725" y="1435050"/>
            <a:chExt cx="486550" cy="481850"/>
          </a:xfrm>
        </p:grpSpPr>
        <p:sp>
          <p:nvSpPr>
            <p:cNvPr id="1582" name="Google Shape;1582;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83" name="Google Shape;1583;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84" name="Google Shape;1584;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85" name="Google Shape;1585;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78"/>
                                        </p:tgtEl>
                                        <p:attrNameLst>
                                          <p:attrName>style.visibility</p:attrName>
                                        </p:attrNameLst>
                                      </p:cBhvr>
                                      <p:to>
                                        <p:strVal val="visible"/>
                                      </p:to>
                                    </p:set>
                                    <p:anim calcmode="lin" valueType="num">
                                      <p:cBhvr additive="base">
                                        <p:cTn id="7" dur="1000"/>
                                        <p:tgtEl>
                                          <p:spTgt spid="1578"/>
                                        </p:tgtEl>
                                        <p:attrNameLst>
                                          <p:attrName>ppt_w</p:attrName>
                                        </p:attrNameLst>
                                      </p:cBhvr>
                                      <p:tavLst>
                                        <p:tav tm="0">
                                          <p:val>
                                            <p:strVal val="0"/>
                                          </p:val>
                                        </p:tav>
                                        <p:tav tm="100000">
                                          <p:val>
                                            <p:strVal val="#ppt_w"/>
                                          </p:val>
                                        </p:tav>
                                      </p:tavLst>
                                    </p:anim>
                                    <p:anim calcmode="lin" valueType="num">
                                      <p:cBhvr additive="base">
                                        <p:cTn id="8" dur="1000"/>
                                        <p:tgtEl>
                                          <p:spTgt spid="157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581"/>
                                        </p:tgtEl>
                                        <p:attrNameLst>
                                          <p:attrName>style.visibility</p:attrName>
                                        </p:attrNameLst>
                                      </p:cBhvr>
                                      <p:to>
                                        <p:strVal val="visible"/>
                                      </p:to>
                                    </p:set>
                                    <p:anim calcmode="lin" valueType="num">
                                      <p:cBhvr additive="base">
                                        <p:cTn id="11" dur="1000"/>
                                        <p:tgtEl>
                                          <p:spTgt spid="1581"/>
                                        </p:tgtEl>
                                        <p:attrNameLst>
                                          <p:attrName>ppt_w</p:attrName>
                                        </p:attrNameLst>
                                      </p:cBhvr>
                                      <p:tavLst>
                                        <p:tav tm="0">
                                          <p:val>
                                            <p:strVal val="0"/>
                                          </p:val>
                                        </p:tav>
                                        <p:tav tm="100000">
                                          <p:val>
                                            <p:strVal val="#ppt_w"/>
                                          </p:val>
                                        </p:tav>
                                      </p:tavLst>
                                    </p:anim>
                                    <p:anim calcmode="lin" valueType="num">
                                      <p:cBhvr additive="base">
                                        <p:cTn id="12" dur="1000"/>
                                        <p:tgtEl>
                                          <p:spTgt spid="1581"/>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par>
                                <p:cTn id="16" presetID="10" presetClass="entr" presetSubtype="0" fill="hold" nodeType="withEffect">
                                  <p:stCondLst>
                                    <p:cond delay="0"/>
                                  </p:stCondLst>
                                  <p:childTnLst>
                                    <p:set>
                                      <p:cBhvr>
                                        <p:cTn id="17" dur="1" fill="hold">
                                          <p:stCondLst>
                                            <p:cond delay="0"/>
                                          </p:stCondLst>
                                        </p:cTn>
                                        <p:tgtEl>
                                          <p:spTgt spid="1577"/>
                                        </p:tgtEl>
                                        <p:attrNameLst>
                                          <p:attrName>style.visibility</p:attrName>
                                        </p:attrNameLst>
                                      </p:cBhvr>
                                      <p:to>
                                        <p:strVal val="visible"/>
                                      </p:to>
                                    </p:set>
                                    <p:animEffect transition="in" filter="fade">
                                      <p:cBhvr>
                                        <p:cTn id="18" dur="1000"/>
                                        <p:tgtEl>
                                          <p:spTgt spid="1577"/>
                                        </p:tgtEl>
                                      </p:cBhvr>
                                    </p:animEffect>
                                  </p:childTnLst>
                                </p:cTn>
                              </p:par>
                              <p:par>
                                <p:cTn id="19" presetID="10" presetClass="entr" presetSubtype="0" fill="hold" nodeType="withEffect">
                                  <p:stCondLst>
                                    <p:cond delay="0"/>
                                  </p:stCondLst>
                                  <p:childTnLst>
                                    <p:set>
                                      <p:cBhvr>
                                        <p:cTn id="20" dur="1" fill="hold">
                                          <p:stCondLst>
                                            <p:cond delay="0"/>
                                          </p:stCondLst>
                                        </p:cTn>
                                        <p:tgtEl>
                                          <p:spTgt spid="1574"/>
                                        </p:tgtEl>
                                        <p:attrNameLst>
                                          <p:attrName>style.visibility</p:attrName>
                                        </p:attrNameLst>
                                      </p:cBhvr>
                                      <p:to>
                                        <p:strVal val="visible"/>
                                      </p:to>
                                    </p:set>
                                    <p:animEffect transition="in" filter="fade">
                                      <p:cBhvr>
                                        <p:cTn id="21" dur="1000"/>
                                        <p:tgtEl>
                                          <p:spTgt spid="1574"/>
                                        </p:tgtEl>
                                      </p:cBhvr>
                                    </p:animEffect>
                                  </p:childTnLst>
                                </p:cTn>
                              </p:par>
                              <p:par>
                                <p:cTn id="22" presetID="10" presetClass="entr" presetSubtype="0" fill="hold" nodeType="withEffect">
                                  <p:stCondLst>
                                    <p:cond delay="0"/>
                                  </p:stCondLst>
                                  <p:childTnLst>
                                    <p:set>
                                      <p:cBhvr>
                                        <p:cTn id="23" dur="1" fill="hold">
                                          <p:stCondLst>
                                            <p:cond delay="0"/>
                                          </p:stCondLst>
                                        </p:cTn>
                                        <p:tgtEl>
                                          <p:spTgt spid="1575"/>
                                        </p:tgtEl>
                                        <p:attrNameLst>
                                          <p:attrName>style.visibility</p:attrName>
                                        </p:attrNameLst>
                                      </p:cBhvr>
                                      <p:to>
                                        <p:strVal val="visible"/>
                                      </p:to>
                                    </p:set>
                                    <p:animEffect transition="in" filter="fade">
                                      <p:cBhvr>
                                        <p:cTn id="24" dur="1000"/>
                                        <p:tgtEl>
                                          <p:spTgt spid="1575"/>
                                        </p:tgtEl>
                                      </p:cBhvr>
                                    </p:animEffect>
                                  </p:childTnLst>
                                </p:cTn>
                              </p:par>
                              <p:par>
                                <p:cTn id="25" presetID="10" presetClass="entr" presetSubtype="0" fill="hold" nodeType="withEffect">
                                  <p:stCondLst>
                                    <p:cond delay="0"/>
                                  </p:stCondLst>
                                  <p:childTnLst>
                                    <p:set>
                                      <p:cBhvr>
                                        <p:cTn id="26" dur="1" fill="hold">
                                          <p:stCondLst>
                                            <p:cond delay="0"/>
                                          </p:stCondLst>
                                        </p:cTn>
                                        <p:tgtEl>
                                          <p:spTgt spid="1576"/>
                                        </p:tgtEl>
                                        <p:attrNameLst>
                                          <p:attrName>style.visibility</p:attrName>
                                        </p:attrNameLst>
                                      </p:cBhvr>
                                      <p:to>
                                        <p:strVal val="visible"/>
                                      </p:to>
                                    </p:set>
                                    <p:animEffect transition="in" filter="fade">
                                      <p:cBhvr>
                                        <p:cTn id="27" dur="1000"/>
                                        <p:tgtEl>
                                          <p:spTgt spid="1576"/>
                                        </p:tgtEl>
                                      </p:cBhvr>
                                    </p:animEffect>
                                  </p:childTnLst>
                                </p:cTn>
                              </p:par>
                              <p:par>
                                <p:cTn id="28" presetID="10" presetClass="entr" presetSubtype="0" fill="hold" nodeType="withEffect">
                                  <p:stCondLst>
                                    <p:cond delay="0"/>
                                  </p:stCondLst>
                                  <p:childTnLst>
                                    <p:set>
                                      <p:cBhvr>
                                        <p:cTn id="29" dur="1" fill="hold">
                                          <p:stCondLst>
                                            <p:cond delay="0"/>
                                          </p:stCondLst>
                                        </p:cTn>
                                        <p:tgtEl>
                                          <p:spTgt spid="1577"/>
                                        </p:tgtEl>
                                        <p:attrNameLst>
                                          <p:attrName>style.visibility</p:attrName>
                                        </p:attrNameLst>
                                      </p:cBhvr>
                                      <p:to>
                                        <p:strVal val="visible"/>
                                      </p:to>
                                    </p:set>
                                    <p:animEffect transition="in" filter="fade">
                                      <p:cBhvr>
                                        <p:cTn id="30" dur="1000"/>
                                        <p:tgtEl>
                                          <p:spTgt spid="1577"/>
                                        </p:tgtEl>
                                      </p:cBhvr>
                                    </p:animEffect>
                                  </p:childTnLst>
                                </p:cTn>
                              </p:par>
                              <p:par>
                                <p:cTn id="31" presetID="2" presetClass="entr" presetSubtype="1" fill="hold" nodeType="withEffect">
                                  <p:stCondLst>
                                    <p:cond delay="0"/>
                                  </p:stCondLst>
                                  <p:childTnLst>
                                    <p:set>
                                      <p:cBhvr>
                                        <p:cTn id="32" dur="1" fill="hold">
                                          <p:stCondLst>
                                            <p:cond delay="0"/>
                                          </p:stCondLst>
                                        </p:cTn>
                                        <p:tgtEl>
                                          <p:spTgt spid="1573"/>
                                        </p:tgtEl>
                                        <p:attrNameLst>
                                          <p:attrName>style.visibility</p:attrName>
                                        </p:attrNameLst>
                                      </p:cBhvr>
                                      <p:to>
                                        <p:strVal val="visible"/>
                                      </p:to>
                                    </p:set>
                                    <p:anim calcmode="lin" valueType="num">
                                      <p:cBhvr additive="base">
                                        <p:cTn id="33" dur="1000"/>
                                        <p:tgtEl>
                                          <p:spTgt spid="15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94"/>
        <p:cNvGrpSpPr/>
        <p:nvPr/>
      </p:nvGrpSpPr>
      <p:grpSpPr>
        <a:xfrm>
          <a:off x="0" y="0"/>
          <a:ext cx="0" cy="0"/>
          <a:chOff x="0" y="0"/>
          <a:chExt cx="0" cy="0"/>
        </a:xfrm>
      </p:grpSpPr>
      <p:sp>
        <p:nvSpPr>
          <p:cNvPr id="4095" name="Google Shape;4095;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4096" name="Google Shape;4096;p132"/>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 </a:t>
            </a:r>
            <a:r>
              <a:rPr lang="en">
                <a:solidFill>
                  <a:schemeClr val="lt1"/>
                </a:solidFill>
                <a:latin typeface="Arial"/>
                <a:ea typeface="Arial"/>
                <a:cs typeface="Arial"/>
                <a:sym typeface="Arial"/>
              </a:rPr>
              <a:t>You can also look for more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on Slidesgo.</a:t>
            </a:r>
            <a:endParaRPr sz="1100">
              <a:solidFill>
                <a:srgbClr val="FFFFFF"/>
              </a:solidFill>
              <a:latin typeface="Arial"/>
              <a:ea typeface="Arial"/>
              <a:cs typeface="Arial"/>
              <a:sym typeface="Arial"/>
            </a:endParaRPr>
          </a:p>
        </p:txBody>
      </p:sp>
      <p:grpSp>
        <p:nvGrpSpPr>
          <p:cNvPr id="4097" name="Google Shape;4097;p132"/>
          <p:cNvGrpSpPr/>
          <p:nvPr/>
        </p:nvGrpSpPr>
        <p:grpSpPr>
          <a:xfrm>
            <a:off x="5082708" y="3095784"/>
            <a:ext cx="442841" cy="514271"/>
            <a:chOff x="4727025" y="1332775"/>
            <a:chExt cx="59900" cy="69625"/>
          </a:xfrm>
        </p:grpSpPr>
        <p:sp>
          <p:nvSpPr>
            <p:cNvPr id="4098" name="Google Shape;4098;p13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132"/>
          <p:cNvGrpSpPr/>
          <p:nvPr/>
        </p:nvGrpSpPr>
        <p:grpSpPr>
          <a:xfrm>
            <a:off x="5758025" y="2343272"/>
            <a:ext cx="500909" cy="500899"/>
            <a:chOff x="4820425" y="1329900"/>
            <a:chExt cx="70175" cy="70350"/>
          </a:xfrm>
        </p:grpSpPr>
        <p:sp>
          <p:nvSpPr>
            <p:cNvPr id="4101" name="Google Shape;4101;p13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132"/>
          <p:cNvGrpSpPr/>
          <p:nvPr/>
        </p:nvGrpSpPr>
        <p:grpSpPr>
          <a:xfrm>
            <a:off x="6410648" y="2355062"/>
            <a:ext cx="538135" cy="493119"/>
            <a:chOff x="4903200" y="1331525"/>
            <a:chExt cx="73575" cy="67425"/>
          </a:xfrm>
        </p:grpSpPr>
        <p:sp>
          <p:nvSpPr>
            <p:cNvPr id="4106" name="Google Shape;4106;p13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107" name="Google Shape;4107;p13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132"/>
          <p:cNvGrpSpPr/>
          <p:nvPr/>
        </p:nvGrpSpPr>
        <p:grpSpPr>
          <a:xfrm>
            <a:off x="5670599" y="3097040"/>
            <a:ext cx="544563" cy="511895"/>
            <a:chOff x="4815575" y="1416800"/>
            <a:chExt cx="73750" cy="71400"/>
          </a:xfrm>
        </p:grpSpPr>
        <p:sp>
          <p:nvSpPr>
            <p:cNvPr id="4109" name="Google Shape;4109;p13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32"/>
          <p:cNvGrpSpPr/>
          <p:nvPr/>
        </p:nvGrpSpPr>
        <p:grpSpPr>
          <a:xfrm>
            <a:off x="6367224" y="3096746"/>
            <a:ext cx="602914" cy="512477"/>
            <a:chOff x="4902475" y="1418875"/>
            <a:chExt cx="74500" cy="63775"/>
          </a:xfrm>
        </p:grpSpPr>
        <p:sp>
          <p:nvSpPr>
            <p:cNvPr id="4113" name="Google Shape;4113;p13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132"/>
          <p:cNvGrpSpPr/>
          <p:nvPr/>
        </p:nvGrpSpPr>
        <p:grpSpPr>
          <a:xfrm>
            <a:off x="5783096" y="3835985"/>
            <a:ext cx="515391" cy="525699"/>
            <a:chOff x="4818100" y="1507675"/>
            <a:chExt cx="71225" cy="71625"/>
          </a:xfrm>
        </p:grpSpPr>
        <p:sp>
          <p:nvSpPr>
            <p:cNvPr id="4116" name="Google Shape;4116;p13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132"/>
          <p:cNvGrpSpPr/>
          <p:nvPr/>
        </p:nvGrpSpPr>
        <p:grpSpPr>
          <a:xfrm>
            <a:off x="5121199" y="3857517"/>
            <a:ext cx="522956" cy="489869"/>
            <a:chOff x="4721450" y="1509475"/>
            <a:chExt cx="79350" cy="74325"/>
          </a:xfrm>
        </p:grpSpPr>
        <p:sp>
          <p:nvSpPr>
            <p:cNvPr id="4121" name="Google Shape;4121;p13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132"/>
          <p:cNvGrpSpPr/>
          <p:nvPr/>
        </p:nvGrpSpPr>
        <p:grpSpPr>
          <a:xfrm>
            <a:off x="6444441" y="3837269"/>
            <a:ext cx="525704" cy="535436"/>
            <a:chOff x="4906800" y="1507500"/>
            <a:chExt cx="70350" cy="71075"/>
          </a:xfrm>
        </p:grpSpPr>
        <p:sp>
          <p:nvSpPr>
            <p:cNvPr id="4126" name="Google Shape;4126;p13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132"/>
          <p:cNvGrpSpPr/>
          <p:nvPr/>
        </p:nvGrpSpPr>
        <p:grpSpPr>
          <a:xfrm>
            <a:off x="4477263" y="2343250"/>
            <a:ext cx="508054" cy="508095"/>
            <a:chOff x="3736598" y="2170606"/>
            <a:chExt cx="404889" cy="404889"/>
          </a:xfrm>
        </p:grpSpPr>
        <p:sp>
          <p:nvSpPr>
            <p:cNvPr id="4132" name="Google Shape;4132;p13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132"/>
          <p:cNvGrpSpPr/>
          <p:nvPr/>
        </p:nvGrpSpPr>
        <p:grpSpPr>
          <a:xfrm>
            <a:off x="3765303" y="2343345"/>
            <a:ext cx="575790" cy="507904"/>
            <a:chOff x="3161917" y="2170682"/>
            <a:chExt cx="458870" cy="404737"/>
          </a:xfrm>
        </p:grpSpPr>
        <p:sp>
          <p:nvSpPr>
            <p:cNvPr id="4137" name="Google Shape;4137;p13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138" name="Google Shape;4138;p13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132"/>
          <p:cNvGrpSpPr/>
          <p:nvPr/>
        </p:nvGrpSpPr>
        <p:grpSpPr>
          <a:xfrm>
            <a:off x="3792833" y="3103717"/>
            <a:ext cx="520730" cy="498567"/>
            <a:chOff x="3179914" y="2889488"/>
            <a:chExt cx="422876" cy="404911"/>
          </a:xfrm>
        </p:grpSpPr>
        <p:sp>
          <p:nvSpPr>
            <p:cNvPr id="4141" name="Google Shape;4141;p13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132"/>
          <p:cNvGrpSpPr/>
          <p:nvPr/>
        </p:nvGrpSpPr>
        <p:grpSpPr>
          <a:xfrm>
            <a:off x="4421513" y="3103677"/>
            <a:ext cx="516145" cy="498648"/>
            <a:chOff x="3729467" y="2889422"/>
            <a:chExt cx="419153" cy="404977"/>
          </a:xfrm>
        </p:grpSpPr>
        <p:sp>
          <p:nvSpPr>
            <p:cNvPr id="4148" name="Google Shape;4148;p13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13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9" name="Google Shape;4159;p132"/>
          <p:cNvGrpSpPr/>
          <p:nvPr/>
        </p:nvGrpSpPr>
        <p:grpSpPr>
          <a:xfrm>
            <a:off x="7141841" y="2550562"/>
            <a:ext cx="166473" cy="141497"/>
            <a:chOff x="4660325" y="1866850"/>
            <a:chExt cx="68350" cy="58100"/>
          </a:xfrm>
        </p:grpSpPr>
        <p:sp>
          <p:nvSpPr>
            <p:cNvPr id="4160" name="Google Shape;4160;p13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132"/>
          <p:cNvGrpSpPr/>
          <p:nvPr/>
        </p:nvGrpSpPr>
        <p:grpSpPr>
          <a:xfrm>
            <a:off x="7451186" y="2576286"/>
            <a:ext cx="162515" cy="90049"/>
            <a:chOff x="4791775" y="1877500"/>
            <a:chExt cx="66725" cy="36975"/>
          </a:xfrm>
        </p:grpSpPr>
        <p:sp>
          <p:nvSpPr>
            <p:cNvPr id="4163" name="Google Shape;4163;p13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132"/>
          <p:cNvGrpSpPr/>
          <p:nvPr/>
        </p:nvGrpSpPr>
        <p:grpSpPr>
          <a:xfrm>
            <a:off x="7772899" y="2576286"/>
            <a:ext cx="144979" cy="90049"/>
            <a:chOff x="4923925" y="1877500"/>
            <a:chExt cx="59525" cy="36975"/>
          </a:xfrm>
        </p:grpSpPr>
        <p:sp>
          <p:nvSpPr>
            <p:cNvPr id="4166" name="Google Shape;4166;p13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132"/>
          <p:cNvGrpSpPr/>
          <p:nvPr/>
        </p:nvGrpSpPr>
        <p:grpSpPr>
          <a:xfrm>
            <a:off x="8067390" y="2558477"/>
            <a:ext cx="141447" cy="125667"/>
            <a:chOff x="5058450" y="1870100"/>
            <a:chExt cx="58075" cy="51600"/>
          </a:xfrm>
        </p:grpSpPr>
        <p:sp>
          <p:nvSpPr>
            <p:cNvPr id="4169" name="Google Shape;4169;p13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132"/>
          <p:cNvGrpSpPr/>
          <p:nvPr/>
        </p:nvGrpSpPr>
        <p:grpSpPr>
          <a:xfrm>
            <a:off x="7481905" y="2980885"/>
            <a:ext cx="101077" cy="107645"/>
            <a:chOff x="4811425" y="2065025"/>
            <a:chExt cx="41500" cy="44200"/>
          </a:xfrm>
        </p:grpSpPr>
        <p:sp>
          <p:nvSpPr>
            <p:cNvPr id="4172" name="Google Shape;4172;p13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132"/>
          <p:cNvGrpSpPr/>
          <p:nvPr/>
        </p:nvGrpSpPr>
        <p:grpSpPr>
          <a:xfrm>
            <a:off x="7774342" y="2981098"/>
            <a:ext cx="120867" cy="107218"/>
            <a:chOff x="4929875" y="2065025"/>
            <a:chExt cx="49625" cy="44025"/>
          </a:xfrm>
        </p:grpSpPr>
        <p:sp>
          <p:nvSpPr>
            <p:cNvPr id="4175" name="Google Shape;4175;p13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132"/>
          <p:cNvGrpSpPr/>
          <p:nvPr/>
        </p:nvGrpSpPr>
        <p:grpSpPr>
          <a:xfrm>
            <a:off x="8103011" y="2984112"/>
            <a:ext cx="70206" cy="101191"/>
            <a:chOff x="5083925" y="2066350"/>
            <a:chExt cx="28825" cy="41550"/>
          </a:xfrm>
        </p:grpSpPr>
        <p:sp>
          <p:nvSpPr>
            <p:cNvPr id="4178" name="Google Shape;4178;p13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132"/>
          <p:cNvGrpSpPr/>
          <p:nvPr/>
        </p:nvGrpSpPr>
        <p:grpSpPr>
          <a:xfrm>
            <a:off x="7134565" y="2999759"/>
            <a:ext cx="181026" cy="69896"/>
            <a:chOff x="4659775" y="2072775"/>
            <a:chExt cx="74325" cy="28700"/>
          </a:xfrm>
        </p:grpSpPr>
        <p:sp>
          <p:nvSpPr>
            <p:cNvPr id="4181" name="Google Shape;4181;p13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2"/>
          <p:cNvGrpSpPr/>
          <p:nvPr/>
        </p:nvGrpSpPr>
        <p:grpSpPr>
          <a:xfrm>
            <a:off x="8054421" y="2790324"/>
            <a:ext cx="167387" cy="89197"/>
            <a:chOff x="4662475" y="1976500"/>
            <a:chExt cx="68725" cy="36625"/>
          </a:xfrm>
        </p:grpSpPr>
        <p:sp>
          <p:nvSpPr>
            <p:cNvPr id="4185" name="Google Shape;4185;p13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132"/>
          <p:cNvGrpSpPr/>
          <p:nvPr/>
        </p:nvGrpSpPr>
        <p:grpSpPr>
          <a:xfrm>
            <a:off x="7751326" y="2793764"/>
            <a:ext cx="166899" cy="82317"/>
            <a:chOff x="4920150" y="1977875"/>
            <a:chExt cx="68525" cy="33800"/>
          </a:xfrm>
        </p:grpSpPr>
        <p:sp>
          <p:nvSpPr>
            <p:cNvPr id="4189" name="Google Shape;4189;p13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132"/>
          <p:cNvGrpSpPr/>
          <p:nvPr/>
        </p:nvGrpSpPr>
        <p:grpSpPr>
          <a:xfrm>
            <a:off x="7162483" y="3197682"/>
            <a:ext cx="125190" cy="127859"/>
            <a:chOff x="4676550" y="2160575"/>
            <a:chExt cx="51400" cy="52500"/>
          </a:xfrm>
        </p:grpSpPr>
        <p:sp>
          <p:nvSpPr>
            <p:cNvPr id="4193" name="Google Shape;4193;p13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2"/>
          <p:cNvGrpSpPr/>
          <p:nvPr/>
        </p:nvGrpSpPr>
        <p:grpSpPr>
          <a:xfrm>
            <a:off x="7459741" y="3204714"/>
            <a:ext cx="145405" cy="113794"/>
            <a:chOff x="4768325" y="2163475"/>
            <a:chExt cx="59700" cy="46725"/>
          </a:xfrm>
        </p:grpSpPr>
        <p:sp>
          <p:nvSpPr>
            <p:cNvPr id="4197" name="Google Shape;4197;p13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2"/>
          <p:cNvGrpSpPr/>
          <p:nvPr/>
        </p:nvGrpSpPr>
        <p:grpSpPr>
          <a:xfrm>
            <a:off x="7476059" y="3459808"/>
            <a:ext cx="112768" cy="106853"/>
            <a:chOff x="4768575" y="2253950"/>
            <a:chExt cx="46300" cy="43875"/>
          </a:xfrm>
        </p:grpSpPr>
        <p:sp>
          <p:nvSpPr>
            <p:cNvPr id="4206" name="Google Shape;4206;p13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132"/>
          <p:cNvGrpSpPr/>
          <p:nvPr/>
        </p:nvGrpSpPr>
        <p:grpSpPr>
          <a:xfrm>
            <a:off x="7775682" y="3948834"/>
            <a:ext cx="118187" cy="146246"/>
            <a:chOff x="4960900" y="2433225"/>
            <a:chExt cx="48525" cy="60050"/>
          </a:xfrm>
        </p:grpSpPr>
        <p:sp>
          <p:nvSpPr>
            <p:cNvPr id="4209" name="Google Shape;4209;p13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132"/>
          <p:cNvGrpSpPr/>
          <p:nvPr/>
        </p:nvGrpSpPr>
        <p:grpSpPr>
          <a:xfrm>
            <a:off x="7464247" y="4212895"/>
            <a:ext cx="136394" cy="143810"/>
            <a:chOff x="4854075" y="2527625"/>
            <a:chExt cx="56000" cy="59050"/>
          </a:xfrm>
        </p:grpSpPr>
        <p:sp>
          <p:nvSpPr>
            <p:cNvPr id="4212" name="Google Shape;4212;p13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13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132"/>
          <p:cNvGrpSpPr/>
          <p:nvPr/>
        </p:nvGrpSpPr>
        <p:grpSpPr>
          <a:xfrm>
            <a:off x="8088458" y="3676639"/>
            <a:ext cx="99312" cy="160797"/>
            <a:chOff x="5059700" y="2334775"/>
            <a:chExt cx="40775" cy="66025"/>
          </a:xfrm>
        </p:grpSpPr>
        <p:sp>
          <p:nvSpPr>
            <p:cNvPr id="4218" name="Google Shape;4218;p13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132"/>
          <p:cNvGrpSpPr/>
          <p:nvPr/>
        </p:nvGrpSpPr>
        <p:grpSpPr>
          <a:xfrm>
            <a:off x="8045622" y="3941771"/>
            <a:ext cx="184984" cy="160371"/>
            <a:chOff x="5037700" y="2430325"/>
            <a:chExt cx="75950" cy="65850"/>
          </a:xfrm>
        </p:grpSpPr>
        <p:sp>
          <p:nvSpPr>
            <p:cNvPr id="4228" name="Google Shape;4228;p13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132"/>
          <p:cNvGrpSpPr/>
          <p:nvPr/>
        </p:nvGrpSpPr>
        <p:grpSpPr>
          <a:xfrm>
            <a:off x="7465128" y="3708223"/>
            <a:ext cx="173014" cy="97629"/>
            <a:chOff x="4756975" y="2341800"/>
            <a:chExt cx="91975" cy="51925"/>
          </a:xfrm>
        </p:grpSpPr>
        <p:sp>
          <p:nvSpPr>
            <p:cNvPr id="4231" name="Google Shape;4231;p13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132"/>
          <p:cNvGrpSpPr/>
          <p:nvPr/>
        </p:nvGrpSpPr>
        <p:grpSpPr>
          <a:xfrm>
            <a:off x="7732065" y="4196920"/>
            <a:ext cx="212497" cy="175761"/>
            <a:chOff x="4943575" y="2516350"/>
            <a:chExt cx="98675" cy="81700"/>
          </a:xfrm>
        </p:grpSpPr>
        <p:sp>
          <p:nvSpPr>
            <p:cNvPr id="4252" name="Google Shape;4252;p13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3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3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2"/>
          <p:cNvGrpSpPr/>
          <p:nvPr/>
        </p:nvGrpSpPr>
        <p:grpSpPr>
          <a:xfrm>
            <a:off x="1990126" y="3423163"/>
            <a:ext cx="965351" cy="134611"/>
            <a:chOff x="4411970" y="2962952"/>
            <a:chExt cx="706544" cy="104212"/>
          </a:xfrm>
        </p:grpSpPr>
        <p:sp>
          <p:nvSpPr>
            <p:cNvPr id="4331" name="Google Shape;4331;p13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32"/>
          <p:cNvGrpSpPr/>
          <p:nvPr/>
        </p:nvGrpSpPr>
        <p:grpSpPr>
          <a:xfrm>
            <a:off x="1990126" y="3012077"/>
            <a:ext cx="960158" cy="289172"/>
            <a:chOff x="4411970" y="2726085"/>
            <a:chExt cx="643107" cy="193659"/>
          </a:xfrm>
        </p:grpSpPr>
        <p:sp>
          <p:nvSpPr>
            <p:cNvPr id="4336" name="Google Shape;4336;p13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2"/>
          <p:cNvGrpSpPr/>
          <p:nvPr/>
        </p:nvGrpSpPr>
        <p:grpSpPr>
          <a:xfrm>
            <a:off x="993018" y="3278187"/>
            <a:ext cx="833173" cy="259209"/>
            <a:chOff x="4411970" y="4340222"/>
            <a:chExt cx="779467" cy="242683"/>
          </a:xfrm>
        </p:grpSpPr>
        <p:sp>
          <p:nvSpPr>
            <p:cNvPr id="4340" name="Google Shape;4340;p13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132"/>
          <p:cNvGrpSpPr/>
          <p:nvPr/>
        </p:nvGrpSpPr>
        <p:grpSpPr>
          <a:xfrm>
            <a:off x="1990126" y="2673933"/>
            <a:ext cx="965160" cy="216230"/>
            <a:chOff x="4411970" y="2468674"/>
            <a:chExt cx="747317" cy="167425"/>
          </a:xfrm>
        </p:grpSpPr>
        <p:sp>
          <p:nvSpPr>
            <p:cNvPr id="4344" name="Google Shape;4344;p13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132"/>
          <p:cNvGrpSpPr/>
          <p:nvPr/>
        </p:nvGrpSpPr>
        <p:grpSpPr>
          <a:xfrm>
            <a:off x="988873" y="2578650"/>
            <a:ext cx="810451" cy="319148"/>
            <a:chOff x="4411970" y="3686602"/>
            <a:chExt cx="797845" cy="314215"/>
          </a:xfrm>
        </p:grpSpPr>
        <p:sp>
          <p:nvSpPr>
            <p:cNvPr id="4347" name="Google Shape;4347;p13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2" name="Google Shape;4352;p13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132"/>
          <p:cNvGrpSpPr/>
          <p:nvPr/>
        </p:nvGrpSpPr>
        <p:grpSpPr>
          <a:xfrm>
            <a:off x="988970" y="2333174"/>
            <a:ext cx="1970333" cy="208784"/>
            <a:chOff x="6336019" y="3733725"/>
            <a:chExt cx="2566206" cy="351310"/>
          </a:xfrm>
        </p:grpSpPr>
        <p:sp>
          <p:nvSpPr>
            <p:cNvPr id="4354" name="Google Shape;4354;p13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132"/>
          <p:cNvGrpSpPr/>
          <p:nvPr/>
        </p:nvGrpSpPr>
        <p:grpSpPr>
          <a:xfrm>
            <a:off x="1990126" y="3940729"/>
            <a:ext cx="946551" cy="153200"/>
            <a:chOff x="4404545" y="3301592"/>
            <a:chExt cx="782403" cy="129272"/>
          </a:xfrm>
        </p:grpSpPr>
        <p:sp>
          <p:nvSpPr>
            <p:cNvPr id="4359" name="Google Shape;4359;p13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132"/>
          <p:cNvGrpSpPr/>
          <p:nvPr/>
        </p:nvGrpSpPr>
        <p:grpSpPr>
          <a:xfrm>
            <a:off x="1990126" y="3679688"/>
            <a:ext cx="962257" cy="139127"/>
            <a:chOff x="4411970" y="3131459"/>
            <a:chExt cx="710520" cy="117397"/>
          </a:xfrm>
        </p:grpSpPr>
        <p:sp>
          <p:nvSpPr>
            <p:cNvPr id="4362" name="Google Shape;4362;p13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13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5" name="Google Shape;4365;p132"/>
          <p:cNvGrpSpPr/>
          <p:nvPr/>
        </p:nvGrpSpPr>
        <p:grpSpPr>
          <a:xfrm>
            <a:off x="990271" y="3614482"/>
            <a:ext cx="823838" cy="458988"/>
            <a:chOff x="4411970" y="1801825"/>
            <a:chExt cx="734586" cy="409262"/>
          </a:xfrm>
        </p:grpSpPr>
        <p:sp>
          <p:nvSpPr>
            <p:cNvPr id="4366" name="Google Shape;4366;p13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132"/>
          <p:cNvGrpSpPr/>
          <p:nvPr/>
        </p:nvGrpSpPr>
        <p:grpSpPr>
          <a:xfrm>
            <a:off x="990271" y="4162908"/>
            <a:ext cx="856348" cy="212039"/>
            <a:chOff x="4411970" y="2233974"/>
            <a:chExt cx="763574" cy="189068"/>
          </a:xfrm>
        </p:grpSpPr>
        <p:sp>
          <p:nvSpPr>
            <p:cNvPr id="4369" name="Google Shape;4369;p13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132"/>
          <p:cNvGrpSpPr/>
          <p:nvPr/>
        </p:nvGrpSpPr>
        <p:grpSpPr>
          <a:xfrm>
            <a:off x="3100467" y="2338244"/>
            <a:ext cx="511602" cy="511602"/>
            <a:chOff x="5681300" y="2527788"/>
            <a:chExt cx="805800" cy="805800"/>
          </a:xfrm>
        </p:grpSpPr>
        <p:sp>
          <p:nvSpPr>
            <p:cNvPr id="4372" name="Google Shape;4372;p13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132"/>
          <p:cNvGrpSpPr/>
          <p:nvPr/>
        </p:nvGrpSpPr>
        <p:grpSpPr>
          <a:xfrm>
            <a:off x="3097662" y="3104827"/>
            <a:ext cx="513021" cy="512935"/>
            <a:chOff x="4049800" y="640400"/>
            <a:chExt cx="858900" cy="858900"/>
          </a:xfrm>
        </p:grpSpPr>
        <p:sp>
          <p:nvSpPr>
            <p:cNvPr id="4375" name="Google Shape;4375;p13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132"/>
          <p:cNvGrpSpPr/>
          <p:nvPr/>
        </p:nvGrpSpPr>
        <p:grpSpPr>
          <a:xfrm>
            <a:off x="3014861" y="3756719"/>
            <a:ext cx="686489" cy="686585"/>
            <a:chOff x="5080188" y="927900"/>
            <a:chExt cx="961200" cy="961200"/>
          </a:xfrm>
        </p:grpSpPr>
        <p:sp>
          <p:nvSpPr>
            <p:cNvPr id="4378" name="Google Shape;4378;p13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132"/>
          <p:cNvGrpSpPr/>
          <p:nvPr/>
        </p:nvGrpSpPr>
        <p:grpSpPr>
          <a:xfrm>
            <a:off x="3798012" y="3849448"/>
            <a:ext cx="510373" cy="510937"/>
            <a:chOff x="7508249" y="1522825"/>
            <a:chExt cx="1326332" cy="1322987"/>
          </a:xfrm>
        </p:grpSpPr>
        <p:sp>
          <p:nvSpPr>
            <p:cNvPr id="4387" name="Google Shape;4387;p13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2"/>
          <p:cNvGrpSpPr/>
          <p:nvPr/>
        </p:nvGrpSpPr>
        <p:grpSpPr>
          <a:xfrm>
            <a:off x="4489605" y="3850853"/>
            <a:ext cx="492652" cy="503348"/>
            <a:chOff x="6039282" y="1042577"/>
            <a:chExt cx="734315" cy="731929"/>
          </a:xfrm>
        </p:grpSpPr>
        <p:sp>
          <p:nvSpPr>
            <p:cNvPr id="4398" name="Google Shape;4398;p13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2"/>
          <p:cNvGrpSpPr/>
          <p:nvPr/>
        </p:nvGrpSpPr>
        <p:grpSpPr>
          <a:xfrm>
            <a:off x="5130019" y="2346894"/>
            <a:ext cx="483304" cy="504902"/>
            <a:chOff x="1825800" y="1651625"/>
            <a:chExt cx="568125" cy="591775"/>
          </a:xfrm>
        </p:grpSpPr>
        <p:sp>
          <p:nvSpPr>
            <p:cNvPr id="4420" name="Google Shape;4420;p13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3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6" name="Google Shape;4426;p13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33"/>
        <p:cNvGrpSpPr/>
        <p:nvPr/>
      </p:nvGrpSpPr>
      <p:grpSpPr>
        <a:xfrm>
          <a:off x="0" y="0"/>
          <a:ext cx="0" cy="0"/>
          <a:chOff x="0" y="0"/>
          <a:chExt cx="0" cy="0"/>
        </a:xfrm>
      </p:grpSpPr>
      <p:grpSp>
        <p:nvGrpSpPr>
          <p:cNvPr id="4434" name="Google Shape;4434;p133"/>
          <p:cNvGrpSpPr/>
          <p:nvPr/>
        </p:nvGrpSpPr>
        <p:grpSpPr>
          <a:xfrm>
            <a:off x="745571" y="1168666"/>
            <a:ext cx="2492868" cy="1379876"/>
            <a:chOff x="2654821" y="2311071"/>
            <a:chExt cx="2279715" cy="1262120"/>
          </a:xfrm>
        </p:grpSpPr>
        <p:grpSp>
          <p:nvGrpSpPr>
            <p:cNvPr id="4435" name="Google Shape;4435;p133"/>
            <p:cNvGrpSpPr/>
            <p:nvPr/>
          </p:nvGrpSpPr>
          <p:grpSpPr>
            <a:xfrm>
              <a:off x="4034269" y="2840745"/>
              <a:ext cx="40212" cy="36437"/>
              <a:chOff x="4293400" y="2574725"/>
              <a:chExt cx="84425" cy="80100"/>
            </a:xfrm>
          </p:grpSpPr>
          <p:sp>
            <p:nvSpPr>
              <p:cNvPr id="4436" name="Google Shape;4436;p13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437" name="Google Shape;4437;p13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133"/>
            <p:cNvGrpSpPr/>
            <p:nvPr/>
          </p:nvGrpSpPr>
          <p:grpSpPr>
            <a:xfrm>
              <a:off x="3894606" y="2334874"/>
              <a:ext cx="913198" cy="518984"/>
              <a:chOff x="4000175" y="1462675"/>
              <a:chExt cx="1917275" cy="1140875"/>
            </a:xfrm>
          </p:grpSpPr>
          <p:sp>
            <p:nvSpPr>
              <p:cNvPr id="4439" name="Google Shape;4439;p13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440" name="Google Shape;4440;p133"/>
              <p:cNvGrpSpPr/>
              <p:nvPr/>
            </p:nvGrpSpPr>
            <p:grpSpPr>
              <a:xfrm>
                <a:off x="4000175" y="1462675"/>
                <a:ext cx="1917275" cy="1140875"/>
                <a:chOff x="4000175" y="1462675"/>
                <a:chExt cx="1917275" cy="1140875"/>
              </a:xfrm>
            </p:grpSpPr>
            <p:sp>
              <p:nvSpPr>
                <p:cNvPr id="4441" name="Google Shape;4441;p13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442" name="Google Shape;4442;p13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46" name="Google Shape;4446;p13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7" name="Google Shape;4447;p133"/>
            <p:cNvGrpSpPr/>
            <p:nvPr/>
          </p:nvGrpSpPr>
          <p:grpSpPr>
            <a:xfrm>
              <a:off x="3875768" y="2846704"/>
              <a:ext cx="44796" cy="47366"/>
              <a:chOff x="3960625" y="2587825"/>
              <a:chExt cx="94050" cy="104125"/>
            </a:xfrm>
          </p:grpSpPr>
          <p:sp>
            <p:nvSpPr>
              <p:cNvPr id="4448" name="Google Shape;4448;p13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449" name="Google Shape;4449;p13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133"/>
            <p:cNvGrpSpPr/>
            <p:nvPr/>
          </p:nvGrpSpPr>
          <p:grpSpPr>
            <a:xfrm>
              <a:off x="3782759" y="2807162"/>
              <a:ext cx="82686" cy="85487"/>
              <a:chOff x="3765350" y="2500900"/>
              <a:chExt cx="173600" cy="187925"/>
            </a:xfrm>
          </p:grpSpPr>
          <p:sp>
            <p:nvSpPr>
              <p:cNvPr id="4451" name="Google Shape;4451;p13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452" name="Google Shape;4452;p13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33"/>
            <p:cNvGrpSpPr/>
            <p:nvPr/>
          </p:nvGrpSpPr>
          <p:grpSpPr>
            <a:xfrm>
              <a:off x="3775674" y="2798496"/>
              <a:ext cx="40545" cy="23564"/>
              <a:chOff x="3750475" y="2481850"/>
              <a:chExt cx="85125" cy="51800"/>
            </a:xfrm>
          </p:grpSpPr>
          <p:sp>
            <p:nvSpPr>
              <p:cNvPr id="4458" name="Google Shape;4458;p13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460" name="Google Shape;4460;p133"/>
            <p:cNvGrpSpPr/>
            <p:nvPr/>
          </p:nvGrpSpPr>
          <p:grpSpPr>
            <a:xfrm>
              <a:off x="3716946" y="2776024"/>
              <a:ext cx="81971" cy="76912"/>
              <a:chOff x="3627175" y="2432450"/>
              <a:chExt cx="172100" cy="169075"/>
            </a:xfrm>
          </p:grpSpPr>
          <p:sp>
            <p:nvSpPr>
              <p:cNvPr id="4461" name="Google Shape;4461;p13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463" name="Google Shape;4463;p13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464" name="Google Shape;4464;p133"/>
            <p:cNvGrpSpPr/>
            <p:nvPr/>
          </p:nvGrpSpPr>
          <p:grpSpPr>
            <a:xfrm>
              <a:off x="3685682" y="2845624"/>
              <a:ext cx="29311" cy="45055"/>
              <a:chOff x="3561536" y="2585450"/>
              <a:chExt cx="61539" cy="99045"/>
            </a:xfrm>
          </p:grpSpPr>
          <p:sp>
            <p:nvSpPr>
              <p:cNvPr id="4465" name="Google Shape;4465;p13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467" name="Google Shape;4467;p133"/>
            <p:cNvGrpSpPr/>
            <p:nvPr/>
          </p:nvGrpSpPr>
          <p:grpSpPr>
            <a:xfrm>
              <a:off x="3849905" y="2572252"/>
              <a:ext cx="74339" cy="119559"/>
              <a:chOff x="3906325" y="1984500"/>
              <a:chExt cx="156075" cy="262825"/>
            </a:xfrm>
          </p:grpSpPr>
          <p:sp>
            <p:nvSpPr>
              <p:cNvPr id="4468" name="Google Shape;4468;p13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469" name="Google Shape;4469;p13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133"/>
            <p:cNvGrpSpPr/>
            <p:nvPr/>
          </p:nvGrpSpPr>
          <p:grpSpPr>
            <a:xfrm>
              <a:off x="2654821" y="2414345"/>
              <a:ext cx="667570" cy="558731"/>
              <a:chOff x="1397225" y="1637375"/>
              <a:chExt cx="1401575" cy="1228250"/>
            </a:xfrm>
          </p:grpSpPr>
          <p:sp>
            <p:nvSpPr>
              <p:cNvPr id="4471" name="Google Shape;4471;p13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472" name="Google Shape;4472;p133"/>
              <p:cNvGrpSpPr/>
              <p:nvPr/>
            </p:nvGrpSpPr>
            <p:grpSpPr>
              <a:xfrm>
                <a:off x="1397225" y="1637375"/>
                <a:ext cx="1398775" cy="1228250"/>
                <a:chOff x="1397225" y="1637375"/>
                <a:chExt cx="1398775" cy="1228250"/>
              </a:xfrm>
            </p:grpSpPr>
            <p:sp>
              <p:nvSpPr>
                <p:cNvPr id="4473" name="Google Shape;4473;p13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5" name="Google Shape;4475;p133"/>
            <p:cNvGrpSpPr/>
            <p:nvPr/>
          </p:nvGrpSpPr>
          <p:grpSpPr>
            <a:xfrm>
              <a:off x="3230417" y="3103734"/>
              <a:ext cx="282982" cy="280332"/>
              <a:chOff x="2605700" y="3152850"/>
              <a:chExt cx="594125" cy="616250"/>
            </a:xfrm>
          </p:grpSpPr>
          <p:sp>
            <p:nvSpPr>
              <p:cNvPr id="4476" name="Google Shape;4476;p13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477" name="Google Shape;4477;p13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478" name="Google Shape;4478;p133"/>
            <p:cNvGrpSpPr/>
            <p:nvPr/>
          </p:nvGrpSpPr>
          <p:grpSpPr>
            <a:xfrm>
              <a:off x="3265985" y="3226989"/>
              <a:ext cx="87151" cy="346202"/>
              <a:chOff x="2680375" y="3423800"/>
              <a:chExt cx="182975" cy="761050"/>
            </a:xfrm>
          </p:grpSpPr>
          <p:sp>
            <p:nvSpPr>
              <p:cNvPr id="4479" name="Google Shape;4479;p13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480" name="Google Shape;4480;p13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33"/>
            <p:cNvGrpSpPr/>
            <p:nvPr/>
          </p:nvGrpSpPr>
          <p:grpSpPr>
            <a:xfrm>
              <a:off x="3855466" y="3289811"/>
              <a:ext cx="112514" cy="94210"/>
              <a:chOff x="3918000" y="3561900"/>
              <a:chExt cx="236225" cy="207100"/>
            </a:xfrm>
          </p:grpSpPr>
          <p:sp>
            <p:nvSpPr>
              <p:cNvPr id="4482" name="Google Shape;4482;p13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483" name="Google Shape;4483;p13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13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487" name="Google Shape;4487;p133"/>
            <p:cNvGrpSpPr/>
            <p:nvPr/>
          </p:nvGrpSpPr>
          <p:grpSpPr>
            <a:xfrm>
              <a:off x="2905224" y="2311071"/>
              <a:ext cx="596721" cy="528992"/>
              <a:chOff x="1922950" y="1410350"/>
              <a:chExt cx="1252825" cy="1162875"/>
            </a:xfrm>
          </p:grpSpPr>
          <p:sp>
            <p:nvSpPr>
              <p:cNvPr id="4488" name="Google Shape;4488;p13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504" name="Google Shape;4504;p13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24" name="Google Shape;4524;p13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25" name="Google Shape;4525;p13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133"/>
            <p:cNvGrpSpPr/>
            <p:nvPr/>
          </p:nvGrpSpPr>
          <p:grpSpPr>
            <a:xfrm>
              <a:off x="3280929" y="3294542"/>
              <a:ext cx="109894" cy="272224"/>
              <a:chOff x="2711750" y="3572300"/>
              <a:chExt cx="230725" cy="598425"/>
            </a:xfrm>
          </p:grpSpPr>
          <p:sp>
            <p:nvSpPr>
              <p:cNvPr id="4527" name="Google Shape;4527;p13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13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133"/>
            <p:cNvGrpSpPr/>
            <p:nvPr/>
          </p:nvGrpSpPr>
          <p:grpSpPr>
            <a:xfrm>
              <a:off x="3790439" y="2408636"/>
              <a:ext cx="73017" cy="75684"/>
              <a:chOff x="3781475" y="1624825"/>
              <a:chExt cx="153300" cy="166375"/>
            </a:xfrm>
          </p:grpSpPr>
          <p:sp>
            <p:nvSpPr>
              <p:cNvPr id="4531" name="Google Shape;4531;p13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5" name="Google Shape;4535;p13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3"/>
            <p:cNvGrpSpPr/>
            <p:nvPr/>
          </p:nvGrpSpPr>
          <p:grpSpPr>
            <a:xfrm>
              <a:off x="4403342" y="3107749"/>
              <a:ext cx="316680" cy="101374"/>
              <a:chOff x="5068275" y="3161675"/>
              <a:chExt cx="664875" cy="222850"/>
            </a:xfrm>
          </p:grpSpPr>
          <p:sp>
            <p:nvSpPr>
              <p:cNvPr id="4543" name="Google Shape;4543;p13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13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3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3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133"/>
            <p:cNvGrpSpPr/>
            <p:nvPr/>
          </p:nvGrpSpPr>
          <p:grpSpPr>
            <a:xfrm>
              <a:off x="3697513" y="2707266"/>
              <a:ext cx="59549" cy="79733"/>
              <a:chOff x="3586375" y="2281300"/>
              <a:chExt cx="125025" cy="175275"/>
            </a:xfrm>
          </p:grpSpPr>
          <p:sp>
            <p:nvSpPr>
              <p:cNvPr id="4577" name="Google Shape;4577;p13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9" name="Google Shape;4579;p13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133"/>
            <p:cNvGrpSpPr/>
            <p:nvPr/>
          </p:nvGrpSpPr>
          <p:grpSpPr>
            <a:xfrm>
              <a:off x="4513224" y="3221724"/>
              <a:ext cx="274563" cy="280321"/>
              <a:chOff x="5298975" y="3412225"/>
              <a:chExt cx="576450" cy="616225"/>
            </a:xfrm>
          </p:grpSpPr>
          <p:sp>
            <p:nvSpPr>
              <p:cNvPr id="4581" name="Google Shape;4581;p13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82" name="Google Shape;4582;p13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3"/>
            <p:cNvGrpSpPr/>
            <p:nvPr/>
          </p:nvGrpSpPr>
          <p:grpSpPr>
            <a:xfrm>
              <a:off x="4824403" y="3421846"/>
              <a:ext cx="110132" cy="130647"/>
              <a:chOff x="5952300" y="3852150"/>
              <a:chExt cx="231225" cy="287200"/>
            </a:xfrm>
          </p:grpSpPr>
          <p:sp>
            <p:nvSpPr>
              <p:cNvPr id="4584" name="Google Shape;4584;p13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13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133"/>
            <p:cNvGrpSpPr/>
            <p:nvPr/>
          </p:nvGrpSpPr>
          <p:grpSpPr>
            <a:xfrm>
              <a:off x="4295710" y="3079670"/>
              <a:ext cx="14968" cy="27135"/>
              <a:chOff x="4842300" y="3099950"/>
              <a:chExt cx="31425" cy="59650"/>
            </a:xfrm>
          </p:grpSpPr>
          <p:sp>
            <p:nvSpPr>
              <p:cNvPr id="4595" name="Google Shape;4595;p13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3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13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3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3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7" name="Google Shape;4607;p133"/>
            <p:cNvGrpSpPr/>
            <p:nvPr/>
          </p:nvGrpSpPr>
          <p:grpSpPr>
            <a:xfrm>
              <a:off x="3831056" y="2816010"/>
              <a:ext cx="37378" cy="27612"/>
              <a:chOff x="3866750" y="2520350"/>
              <a:chExt cx="78475" cy="60700"/>
            </a:xfrm>
          </p:grpSpPr>
          <p:sp>
            <p:nvSpPr>
              <p:cNvPr id="4608" name="Google Shape;4608;p13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13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3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3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3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3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3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629" name="Google Shape;4629;p13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3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641" name="Google Shape;4641;p13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133"/>
            <p:cNvGrpSpPr/>
            <p:nvPr/>
          </p:nvGrpSpPr>
          <p:grpSpPr>
            <a:xfrm>
              <a:off x="3632736" y="3051591"/>
              <a:ext cx="63288" cy="45217"/>
              <a:chOff x="3450375" y="3038225"/>
              <a:chExt cx="132875" cy="99400"/>
            </a:xfrm>
          </p:grpSpPr>
          <p:sp>
            <p:nvSpPr>
              <p:cNvPr id="4655" name="Google Shape;4655;p13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7" name="Google Shape;4657;p13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3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3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66" name="Google Shape;4666;p13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3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3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3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76" name="Google Shape;4676;p13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3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682" name="Google Shape;4682;p13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3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3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3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133"/>
          <p:cNvGrpSpPr/>
          <p:nvPr/>
        </p:nvGrpSpPr>
        <p:grpSpPr>
          <a:xfrm>
            <a:off x="3554131" y="1233340"/>
            <a:ext cx="2078182" cy="1366558"/>
            <a:chOff x="235800" y="830650"/>
            <a:chExt cx="6978450" cy="4588844"/>
          </a:xfrm>
        </p:grpSpPr>
        <p:sp>
          <p:nvSpPr>
            <p:cNvPr id="4693" name="Google Shape;4693;p13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3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3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133"/>
          <p:cNvGrpSpPr/>
          <p:nvPr/>
        </p:nvGrpSpPr>
        <p:grpSpPr>
          <a:xfrm>
            <a:off x="742628" y="3064442"/>
            <a:ext cx="2622876" cy="1333540"/>
            <a:chOff x="238125" y="1038125"/>
            <a:chExt cx="7146800" cy="3633625"/>
          </a:xfrm>
        </p:grpSpPr>
        <p:sp>
          <p:nvSpPr>
            <p:cNvPr id="4700" name="Google Shape;4700;p13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3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3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3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3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3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3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3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3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3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3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3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3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3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3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3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3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3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3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3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3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3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3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3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3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3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3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3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3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3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3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3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3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3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3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3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3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3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3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3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3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3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3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3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3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3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3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3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3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3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3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3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3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3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3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3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3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3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3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3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3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3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3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3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3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3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3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3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3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3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3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3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3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3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3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3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3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3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3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3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3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3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3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3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3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3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3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3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3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3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3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3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3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3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3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3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3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3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3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3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3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3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3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3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3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3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3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3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3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3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3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3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3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3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3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3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3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3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3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3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3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3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3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3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3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3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3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3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3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3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3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3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3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3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3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3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3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3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3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3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3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3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3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3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3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3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3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3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3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3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3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3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3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3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3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3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3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3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3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3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3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3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3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3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3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3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3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3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3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3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3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3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3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3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3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3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3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3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3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3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3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3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3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3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3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3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3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3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3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3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3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3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3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3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3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3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3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3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3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3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3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3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3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3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3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3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3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3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3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3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3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3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3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3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3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3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3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3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3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3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3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3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3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3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3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3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3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3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3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3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3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3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3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3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3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3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3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3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3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3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3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3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3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3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3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3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3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3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3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3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3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3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3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3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3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3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3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3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3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3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3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3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3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3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3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3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3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3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3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3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3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3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3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3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3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3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3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3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3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3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3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3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3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3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3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3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3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3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3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3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3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3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3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3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3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3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3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3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3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3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3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3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3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3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3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3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3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3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3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3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3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3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3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3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3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3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3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3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3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3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3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3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3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3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3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3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3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3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3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3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3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3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3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3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3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3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3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3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3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3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3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3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3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3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3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3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3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3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3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3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3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3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3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3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3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3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3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3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3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3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3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3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3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3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3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3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3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3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3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3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3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3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3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3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3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3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3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3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3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3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3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3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3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3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3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3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3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3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3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3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3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3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3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3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3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3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3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3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3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3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3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3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3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3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3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3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3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3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3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3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3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3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3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3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3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3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3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3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3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3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3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3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3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3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3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3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3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3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3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3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3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3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3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3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3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3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3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3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3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3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3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3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3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3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3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3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3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3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3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3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3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3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3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3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3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3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3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3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3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3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3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3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3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3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3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3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3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3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133"/>
          <p:cNvGrpSpPr/>
          <p:nvPr/>
        </p:nvGrpSpPr>
        <p:grpSpPr>
          <a:xfrm>
            <a:off x="5857556" y="1206552"/>
            <a:ext cx="2590840" cy="1380235"/>
            <a:chOff x="233350" y="949250"/>
            <a:chExt cx="7137300" cy="3802300"/>
          </a:xfrm>
        </p:grpSpPr>
        <p:sp>
          <p:nvSpPr>
            <p:cNvPr id="6273" name="Google Shape;6273;p13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3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3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3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3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3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3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3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3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3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3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3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3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3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3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3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3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3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3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3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3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3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3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3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3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3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3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3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3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3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3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3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3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3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3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3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3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3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3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3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3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3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3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3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3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3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3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3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3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3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3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33"/>
          <p:cNvGrpSpPr/>
          <p:nvPr/>
        </p:nvGrpSpPr>
        <p:grpSpPr>
          <a:xfrm>
            <a:off x="7671985" y="3251325"/>
            <a:ext cx="104231" cy="320340"/>
            <a:chOff x="7564426" y="3224343"/>
            <a:chExt cx="119985" cy="368801"/>
          </a:xfrm>
        </p:grpSpPr>
        <p:sp>
          <p:nvSpPr>
            <p:cNvPr id="6325" name="Google Shape;6325;p13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3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133"/>
          <p:cNvGrpSpPr/>
          <p:nvPr/>
        </p:nvGrpSpPr>
        <p:grpSpPr>
          <a:xfrm>
            <a:off x="7371473" y="3245427"/>
            <a:ext cx="189489" cy="332132"/>
            <a:chOff x="8370831" y="3202002"/>
            <a:chExt cx="218129" cy="382376"/>
          </a:xfrm>
        </p:grpSpPr>
        <p:sp>
          <p:nvSpPr>
            <p:cNvPr id="6328" name="Google Shape;6328;p13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3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133"/>
          <p:cNvGrpSpPr/>
          <p:nvPr/>
        </p:nvGrpSpPr>
        <p:grpSpPr>
          <a:xfrm>
            <a:off x="8094863" y="3656559"/>
            <a:ext cx="309429" cy="267000"/>
            <a:chOff x="6742064" y="3750480"/>
            <a:chExt cx="399315" cy="344560"/>
          </a:xfrm>
        </p:grpSpPr>
        <p:sp>
          <p:nvSpPr>
            <p:cNvPr id="6331" name="Google Shape;6331;p13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3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133"/>
          <p:cNvGrpSpPr/>
          <p:nvPr/>
        </p:nvGrpSpPr>
        <p:grpSpPr>
          <a:xfrm>
            <a:off x="7633882" y="4007606"/>
            <a:ext cx="180437" cy="281608"/>
            <a:chOff x="7248525" y="3739696"/>
            <a:chExt cx="230531" cy="359790"/>
          </a:xfrm>
        </p:grpSpPr>
        <p:sp>
          <p:nvSpPr>
            <p:cNvPr id="6334" name="Google Shape;6334;p13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3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133"/>
          <p:cNvGrpSpPr/>
          <p:nvPr/>
        </p:nvGrpSpPr>
        <p:grpSpPr>
          <a:xfrm>
            <a:off x="7879801" y="3650830"/>
            <a:ext cx="162896" cy="278710"/>
            <a:chOff x="7601242" y="3729267"/>
            <a:chExt cx="222566" cy="380803"/>
          </a:xfrm>
        </p:grpSpPr>
        <p:sp>
          <p:nvSpPr>
            <p:cNvPr id="6337" name="Google Shape;6337;p13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3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13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133"/>
          <p:cNvGrpSpPr/>
          <p:nvPr/>
        </p:nvGrpSpPr>
        <p:grpSpPr>
          <a:xfrm>
            <a:off x="7369446" y="3651971"/>
            <a:ext cx="193543" cy="275990"/>
            <a:chOff x="8304647" y="3738687"/>
            <a:chExt cx="225076" cy="320956"/>
          </a:xfrm>
        </p:grpSpPr>
        <p:sp>
          <p:nvSpPr>
            <p:cNvPr id="6341" name="Google Shape;6341;p13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3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3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133"/>
          <p:cNvGrpSpPr/>
          <p:nvPr/>
        </p:nvGrpSpPr>
        <p:grpSpPr>
          <a:xfrm>
            <a:off x="7641939" y="3651971"/>
            <a:ext cx="178492" cy="275990"/>
            <a:chOff x="8615101" y="3738687"/>
            <a:chExt cx="207573" cy="320956"/>
          </a:xfrm>
        </p:grpSpPr>
        <p:sp>
          <p:nvSpPr>
            <p:cNvPr id="6345" name="Google Shape;6345;p13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3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3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13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133"/>
          <p:cNvGrpSpPr/>
          <p:nvPr/>
        </p:nvGrpSpPr>
        <p:grpSpPr>
          <a:xfrm>
            <a:off x="6036644" y="3773459"/>
            <a:ext cx="557670" cy="511283"/>
            <a:chOff x="6015419" y="3716859"/>
            <a:chExt cx="557671" cy="511283"/>
          </a:xfrm>
        </p:grpSpPr>
        <p:sp>
          <p:nvSpPr>
            <p:cNvPr id="6350" name="Google Shape;6350;p13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133"/>
            <p:cNvGrpSpPr/>
            <p:nvPr/>
          </p:nvGrpSpPr>
          <p:grpSpPr>
            <a:xfrm>
              <a:off x="6036094" y="3716980"/>
              <a:ext cx="529860" cy="510468"/>
              <a:chOff x="6036094" y="3716980"/>
              <a:chExt cx="529860" cy="510468"/>
            </a:xfrm>
          </p:grpSpPr>
          <p:sp>
            <p:nvSpPr>
              <p:cNvPr id="6352" name="Google Shape;6352;p13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3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3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3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3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3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3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3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3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3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2" name="Google Shape;6362;p133"/>
          <p:cNvGrpSpPr/>
          <p:nvPr/>
        </p:nvGrpSpPr>
        <p:grpSpPr>
          <a:xfrm>
            <a:off x="6665529" y="3130228"/>
            <a:ext cx="576302" cy="511871"/>
            <a:chOff x="6644304" y="3073628"/>
            <a:chExt cx="576302" cy="511871"/>
          </a:xfrm>
        </p:grpSpPr>
        <p:sp>
          <p:nvSpPr>
            <p:cNvPr id="6363" name="Google Shape;6363;p13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133"/>
            <p:cNvGrpSpPr/>
            <p:nvPr/>
          </p:nvGrpSpPr>
          <p:grpSpPr>
            <a:xfrm>
              <a:off x="6712169" y="3085440"/>
              <a:ext cx="481622" cy="494913"/>
              <a:chOff x="6712169" y="3085440"/>
              <a:chExt cx="481622" cy="494913"/>
            </a:xfrm>
          </p:grpSpPr>
          <p:sp>
            <p:nvSpPr>
              <p:cNvPr id="6365" name="Google Shape;6365;p13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3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3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3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3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0" name="Google Shape;6370;p13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3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3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3" name="Google Shape;6373;p13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4" name="Google Shape;6374;p133"/>
          <p:cNvGrpSpPr/>
          <p:nvPr/>
        </p:nvGrpSpPr>
        <p:grpSpPr>
          <a:xfrm>
            <a:off x="6673379" y="3773223"/>
            <a:ext cx="560631" cy="511352"/>
            <a:chOff x="6652154" y="3716623"/>
            <a:chExt cx="560631" cy="511352"/>
          </a:xfrm>
        </p:grpSpPr>
        <p:sp>
          <p:nvSpPr>
            <p:cNvPr id="6375" name="Google Shape;6375;p13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6" name="Google Shape;6376;p133"/>
            <p:cNvGrpSpPr/>
            <p:nvPr/>
          </p:nvGrpSpPr>
          <p:grpSpPr>
            <a:xfrm>
              <a:off x="6669657" y="3716715"/>
              <a:ext cx="466779" cy="464290"/>
              <a:chOff x="6669657" y="3716715"/>
              <a:chExt cx="466779" cy="464290"/>
            </a:xfrm>
          </p:grpSpPr>
          <p:sp>
            <p:nvSpPr>
              <p:cNvPr id="6377" name="Google Shape;6377;p13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3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3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3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3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3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3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3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3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3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3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3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3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0" name="Google Shape;6390;p133"/>
          <p:cNvGrpSpPr/>
          <p:nvPr/>
        </p:nvGrpSpPr>
        <p:grpSpPr>
          <a:xfrm>
            <a:off x="7867470" y="4054631"/>
            <a:ext cx="187557" cy="187557"/>
            <a:chOff x="8565775" y="671075"/>
            <a:chExt cx="441000" cy="441000"/>
          </a:xfrm>
        </p:grpSpPr>
        <p:sp>
          <p:nvSpPr>
            <p:cNvPr id="6391" name="Google Shape;6391;p13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3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13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3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133"/>
          <p:cNvGrpSpPr/>
          <p:nvPr/>
        </p:nvGrpSpPr>
        <p:grpSpPr>
          <a:xfrm>
            <a:off x="6021325" y="3132850"/>
            <a:ext cx="587871" cy="512373"/>
            <a:chOff x="6000100" y="3076250"/>
            <a:chExt cx="587871" cy="512373"/>
          </a:xfrm>
        </p:grpSpPr>
        <p:sp>
          <p:nvSpPr>
            <p:cNvPr id="6396" name="Google Shape;6396;p13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133"/>
            <p:cNvGrpSpPr/>
            <p:nvPr/>
          </p:nvGrpSpPr>
          <p:grpSpPr>
            <a:xfrm>
              <a:off x="6031360" y="3076713"/>
              <a:ext cx="539107" cy="480965"/>
              <a:chOff x="6031360" y="3076713"/>
              <a:chExt cx="539107" cy="480965"/>
            </a:xfrm>
          </p:grpSpPr>
          <p:sp>
            <p:nvSpPr>
              <p:cNvPr id="6398" name="Google Shape;6398;p13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3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3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3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3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3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3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5" name="Google Shape;6405;p133"/>
          <p:cNvGrpSpPr/>
          <p:nvPr/>
        </p:nvGrpSpPr>
        <p:grpSpPr>
          <a:xfrm>
            <a:off x="3597785" y="3065882"/>
            <a:ext cx="2241344" cy="1330656"/>
            <a:chOff x="3597785" y="3065882"/>
            <a:chExt cx="2241344" cy="1330656"/>
          </a:xfrm>
        </p:grpSpPr>
        <p:grpSp>
          <p:nvGrpSpPr>
            <p:cNvPr id="6406" name="Google Shape;6406;p133"/>
            <p:cNvGrpSpPr/>
            <p:nvPr/>
          </p:nvGrpSpPr>
          <p:grpSpPr>
            <a:xfrm>
              <a:off x="5296908" y="3937355"/>
              <a:ext cx="143198" cy="32380"/>
              <a:chOff x="5296908" y="3937355"/>
              <a:chExt cx="143198" cy="32380"/>
            </a:xfrm>
          </p:grpSpPr>
          <p:sp>
            <p:nvSpPr>
              <p:cNvPr id="6407" name="Google Shape;6407;p13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33"/>
              <p:cNvGrpSpPr/>
              <p:nvPr/>
            </p:nvGrpSpPr>
            <p:grpSpPr>
              <a:xfrm>
                <a:off x="5402331" y="3937355"/>
                <a:ext cx="37776" cy="32380"/>
                <a:chOff x="5402331" y="3937355"/>
                <a:chExt cx="37776" cy="32380"/>
              </a:xfrm>
            </p:grpSpPr>
            <p:sp>
              <p:nvSpPr>
                <p:cNvPr id="6409" name="Google Shape;6409;p13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3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133"/>
              <p:cNvGrpSpPr/>
              <p:nvPr/>
            </p:nvGrpSpPr>
            <p:grpSpPr>
              <a:xfrm>
                <a:off x="5296908" y="3937355"/>
                <a:ext cx="37783" cy="32380"/>
                <a:chOff x="5296908" y="3937355"/>
                <a:chExt cx="37783" cy="32380"/>
              </a:xfrm>
            </p:grpSpPr>
            <p:sp>
              <p:nvSpPr>
                <p:cNvPr id="6412" name="Google Shape;6412;p13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3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4" name="Google Shape;6414;p133"/>
            <p:cNvGrpSpPr/>
            <p:nvPr/>
          </p:nvGrpSpPr>
          <p:grpSpPr>
            <a:xfrm>
              <a:off x="4724163" y="3119631"/>
              <a:ext cx="120838" cy="84218"/>
              <a:chOff x="4724163" y="3119631"/>
              <a:chExt cx="120838" cy="84218"/>
            </a:xfrm>
          </p:grpSpPr>
          <p:grpSp>
            <p:nvGrpSpPr>
              <p:cNvPr id="6415" name="Google Shape;6415;p133"/>
              <p:cNvGrpSpPr/>
              <p:nvPr/>
            </p:nvGrpSpPr>
            <p:grpSpPr>
              <a:xfrm>
                <a:off x="4746712" y="3132773"/>
                <a:ext cx="86869" cy="56424"/>
                <a:chOff x="4746712" y="3132773"/>
                <a:chExt cx="86869" cy="56424"/>
              </a:xfrm>
            </p:grpSpPr>
            <p:sp>
              <p:nvSpPr>
                <p:cNvPr id="6416" name="Google Shape;6416;p13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3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33"/>
              <p:cNvGrpSpPr/>
              <p:nvPr/>
            </p:nvGrpSpPr>
            <p:grpSpPr>
              <a:xfrm>
                <a:off x="4773634" y="3143336"/>
                <a:ext cx="37776" cy="32451"/>
                <a:chOff x="4773634" y="3143336"/>
                <a:chExt cx="37776" cy="32451"/>
              </a:xfrm>
            </p:grpSpPr>
            <p:sp>
              <p:nvSpPr>
                <p:cNvPr id="6419" name="Google Shape;6419;p13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3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33"/>
              <p:cNvGrpSpPr/>
              <p:nvPr/>
            </p:nvGrpSpPr>
            <p:grpSpPr>
              <a:xfrm>
                <a:off x="4724163" y="3131248"/>
                <a:ext cx="37776" cy="32459"/>
                <a:chOff x="4724163" y="3131248"/>
                <a:chExt cx="37776" cy="32459"/>
              </a:xfrm>
            </p:grpSpPr>
            <p:sp>
              <p:nvSpPr>
                <p:cNvPr id="6422" name="Google Shape;6422;p13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3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133"/>
              <p:cNvGrpSpPr/>
              <p:nvPr/>
            </p:nvGrpSpPr>
            <p:grpSpPr>
              <a:xfrm>
                <a:off x="4755081" y="3176054"/>
                <a:ext cx="32357" cy="27795"/>
                <a:chOff x="4755081" y="3176054"/>
                <a:chExt cx="32357" cy="27795"/>
              </a:xfrm>
            </p:grpSpPr>
            <p:sp>
              <p:nvSpPr>
                <p:cNvPr id="6425" name="Google Shape;6425;p13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3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33"/>
              <p:cNvGrpSpPr/>
              <p:nvPr/>
            </p:nvGrpSpPr>
            <p:grpSpPr>
              <a:xfrm>
                <a:off x="4812550" y="3119631"/>
                <a:ext cx="32451" cy="27803"/>
                <a:chOff x="4812550" y="3119631"/>
                <a:chExt cx="32451" cy="27803"/>
              </a:xfrm>
            </p:grpSpPr>
            <p:sp>
              <p:nvSpPr>
                <p:cNvPr id="6428" name="Google Shape;6428;p13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3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0" name="Google Shape;6430;p133"/>
            <p:cNvGrpSpPr/>
            <p:nvPr/>
          </p:nvGrpSpPr>
          <p:grpSpPr>
            <a:xfrm>
              <a:off x="5382826" y="4027197"/>
              <a:ext cx="268967" cy="250422"/>
              <a:chOff x="5382826" y="4027197"/>
              <a:chExt cx="268967" cy="250422"/>
            </a:xfrm>
          </p:grpSpPr>
          <p:grpSp>
            <p:nvGrpSpPr>
              <p:cNvPr id="6431" name="Google Shape;6431;p133"/>
              <p:cNvGrpSpPr/>
              <p:nvPr/>
            </p:nvGrpSpPr>
            <p:grpSpPr>
              <a:xfrm>
                <a:off x="5405280" y="4042510"/>
                <a:ext cx="237570" cy="218647"/>
                <a:chOff x="5405280" y="4042510"/>
                <a:chExt cx="237570" cy="218647"/>
              </a:xfrm>
            </p:grpSpPr>
            <p:sp>
              <p:nvSpPr>
                <p:cNvPr id="6432" name="Google Shape;6432;p13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3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3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3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3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3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133"/>
              <p:cNvGrpSpPr/>
              <p:nvPr/>
            </p:nvGrpSpPr>
            <p:grpSpPr>
              <a:xfrm>
                <a:off x="5382826" y="4125549"/>
                <a:ext cx="37776" cy="32380"/>
                <a:chOff x="5382826" y="4125549"/>
                <a:chExt cx="37776" cy="32380"/>
              </a:xfrm>
            </p:grpSpPr>
            <p:sp>
              <p:nvSpPr>
                <p:cNvPr id="6439" name="Google Shape;6439;p13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3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33"/>
              <p:cNvGrpSpPr/>
              <p:nvPr/>
            </p:nvGrpSpPr>
            <p:grpSpPr>
              <a:xfrm>
                <a:off x="5475680" y="4195587"/>
                <a:ext cx="37783" cy="32364"/>
                <a:chOff x="5475680" y="4195587"/>
                <a:chExt cx="37783" cy="32364"/>
              </a:xfrm>
            </p:grpSpPr>
            <p:sp>
              <p:nvSpPr>
                <p:cNvPr id="6442" name="Google Shape;6442;p13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3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133"/>
              <p:cNvGrpSpPr/>
              <p:nvPr/>
            </p:nvGrpSpPr>
            <p:grpSpPr>
              <a:xfrm>
                <a:off x="5532575" y="4027197"/>
                <a:ext cx="33308" cy="32262"/>
                <a:chOff x="5532575" y="4027197"/>
                <a:chExt cx="33308" cy="32262"/>
              </a:xfrm>
            </p:grpSpPr>
            <p:sp>
              <p:nvSpPr>
                <p:cNvPr id="6445" name="Google Shape;6445;p13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3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133"/>
              <p:cNvGrpSpPr/>
              <p:nvPr/>
            </p:nvGrpSpPr>
            <p:grpSpPr>
              <a:xfrm>
                <a:off x="5590706" y="4245348"/>
                <a:ext cx="33497" cy="32270"/>
                <a:chOff x="5590706" y="4245348"/>
                <a:chExt cx="33497" cy="32270"/>
              </a:xfrm>
            </p:grpSpPr>
            <p:sp>
              <p:nvSpPr>
                <p:cNvPr id="6448" name="Google Shape;6448;p13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3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133"/>
              <p:cNvGrpSpPr/>
              <p:nvPr/>
            </p:nvGrpSpPr>
            <p:grpSpPr>
              <a:xfrm>
                <a:off x="5618681" y="4109677"/>
                <a:ext cx="33112" cy="32357"/>
                <a:chOff x="5618681" y="4109677"/>
                <a:chExt cx="33112" cy="32357"/>
              </a:xfrm>
            </p:grpSpPr>
            <p:sp>
              <p:nvSpPr>
                <p:cNvPr id="6451" name="Google Shape;6451;p13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3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133"/>
              <p:cNvGrpSpPr/>
              <p:nvPr/>
            </p:nvGrpSpPr>
            <p:grpSpPr>
              <a:xfrm>
                <a:off x="5479298" y="4128262"/>
                <a:ext cx="31405" cy="26906"/>
                <a:chOff x="5479298" y="4128262"/>
                <a:chExt cx="31405" cy="26906"/>
              </a:xfrm>
            </p:grpSpPr>
            <p:sp>
              <p:nvSpPr>
                <p:cNvPr id="6454" name="Google Shape;6454;p13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3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133"/>
              <p:cNvGrpSpPr/>
              <p:nvPr/>
            </p:nvGrpSpPr>
            <p:grpSpPr>
              <a:xfrm>
                <a:off x="5582903" y="4180116"/>
                <a:ext cx="31499" cy="26898"/>
                <a:chOff x="5582903" y="4180116"/>
                <a:chExt cx="31499" cy="26898"/>
              </a:xfrm>
            </p:grpSpPr>
            <p:sp>
              <p:nvSpPr>
                <p:cNvPr id="6457" name="Google Shape;6457;p13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3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33"/>
            <p:cNvGrpSpPr/>
            <p:nvPr/>
          </p:nvGrpSpPr>
          <p:grpSpPr>
            <a:xfrm>
              <a:off x="3977681" y="3230323"/>
              <a:ext cx="94584" cy="84085"/>
              <a:chOff x="3977681" y="3230323"/>
              <a:chExt cx="94584" cy="84085"/>
            </a:xfrm>
          </p:grpSpPr>
          <p:grpSp>
            <p:nvGrpSpPr>
              <p:cNvPr id="6460" name="Google Shape;6460;p133"/>
              <p:cNvGrpSpPr/>
              <p:nvPr/>
            </p:nvGrpSpPr>
            <p:grpSpPr>
              <a:xfrm>
                <a:off x="4000135" y="3243041"/>
                <a:ext cx="59570" cy="57186"/>
                <a:chOff x="4000135" y="3243041"/>
                <a:chExt cx="59570" cy="57186"/>
              </a:xfrm>
            </p:grpSpPr>
            <p:sp>
              <p:nvSpPr>
                <p:cNvPr id="6461" name="Google Shape;6461;p13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3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3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133"/>
              <p:cNvGrpSpPr/>
              <p:nvPr/>
            </p:nvGrpSpPr>
            <p:grpSpPr>
              <a:xfrm>
                <a:off x="3977681" y="3245872"/>
                <a:ext cx="37783" cy="32380"/>
                <a:chOff x="3977681" y="3245872"/>
                <a:chExt cx="37783" cy="32380"/>
              </a:xfrm>
            </p:grpSpPr>
            <p:sp>
              <p:nvSpPr>
                <p:cNvPr id="6465" name="Google Shape;6465;p13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3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133"/>
              <p:cNvGrpSpPr/>
              <p:nvPr/>
            </p:nvGrpSpPr>
            <p:grpSpPr>
              <a:xfrm>
                <a:off x="4040860" y="3262672"/>
                <a:ext cx="31405" cy="27001"/>
                <a:chOff x="4040860" y="3262672"/>
                <a:chExt cx="31405" cy="27001"/>
              </a:xfrm>
            </p:grpSpPr>
            <p:sp>
              <p:nvSpPr>
                <p:cNvPr id="6468" name="Google Shape;6468;p13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3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133"/>
              <p:cNvGrpSpPr/>
              <p:nvPr/>
            </p:nvGrpSpPr>
            <p:grpSpPr>
              <a:xfrm>
                <a:off x="4021072" y="3230323"/>
                <a:ext cx="31397" cy="26906"/>
                <a:chOff x="4021072" y="3230323"/>
                <a:chExt cx="31397" cy="26906"/>
              </a:xfrm>
            </p:grpSpPr>
            <p:sp>
              <p:nvSpPr>
                <p:cNvPr id="6471" name="Google Shape;6471;p13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3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133"/>
              <p:cNvGrpSpPr/>
              <p:nvPr/>
            </p:nvGrpSpPr>
            <p:grpSpPr>
              <a:xfrm>
                <a:off x="4001472" y="3287462"/>
                <a:ext cx="31499" cy="26945"/>
                <a:chOff x="4001472" y="3287462"/>
                <a:chExt cx="31499" cy="26945"/>
              </a:xfrm>
            </p:grpSpPr>
            <p:sp>
              <p:nvSpPr>
                <p:cNvPr id="6474" name="Google Shape;6474;p13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3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6" name="Google Shape;6476;p133"/>
            <p:cNvGrpSpPr/>
            <p:nvPr/>
          </p:nvGrpSpPr>
          <p:grpSpPr>
            <a:xfrm>
              <a:off x="4084715" y="3258865"/>
              <a:ext cx="184961" cy="137268"/>
              <a:chOff x="4084715" y="3258865"/>
              <a:chExt cx="184961" cy="137268"/>
            </a:xfrm>
          </p:grpSpPr>
          <p:grpSp>
            <p:nvGrpSpPr>
              <p:cNvPr id="6477" name="Google Shape;6477;p133"/>
              <p:cNvGrpSpPr/>
              <p:nvPr/>
            </p:nvGrpSpPr>
            <p:grpSpPr>
              <a:xfrm>
                <a:off x="4107453" y="3271583"/>
                <a:ext cx="153470" cy="110275"/>
                <a:chOff x="4107453" y="3271583"/>
                <a:chExt cx="153470" cy="110275"/>
              </a:xfrm>
            </p:grpSpPr>
            <p:sp>
              <p:nvSpPr>
                <p:cNvPr id="6478" name="Google Shape;6478;p13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3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3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3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133"/>
              <p:cNvGrpSpPr/>
              <p:nvPr/>
            </p:nvGrpSpPr>
            <p:grpSpPr>
              <a:xfrm>
                <a:off x="4136947" y="3258865"/>
                <a:ext cx="31499" cy="27001"/>
                <a:chOff x="4136947" y="3258865"/>
                <a:chExt cx="31499" cy="27001"/>
              </a:xfrm>
            </p:grpSpPr>
            <p:sp>
              <p:nvSpPr>
                <p:cNvPr id="6483" name="Google Shape;6483;p13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3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133"/>
              <p:cNvGrpSpPr/>
              <p:nvPr/>
            </p:nvGrpSpPr>
            <p:grpSpPr>
              <a:xfrm>
                <a:off x="4084715" y="3266478"/>
                <a:ext cx="31468" cy="26898"/>
                <a:chOff x="4084715" y="3266478"/>
                <a:chExt cx="31468" cy="26898"/>
              </a:xfrm>
            </p:grpSpPr>
            <p:sp>
              <p:nvSpPr>
                <p:cNvPr id="6486" name="Google Shape;6486;p13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3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33"/>
              <p:cNvGrpSpPr/>
              <p:nvPr/>
            </p:nvGrpSpPr>
            <p:grpSpPr>
              <a:xfrm>
                <a:off x="4159213" y="3279849"/>
                <a:ext cx="31405" cy="26945"/>
                <a:chOff x="4159213" y="3279849"/>
                <a:chExt cx="31405" cy="26945"/>
              </a:xfrm>
            </p:grpSpPr>
            <p:sp>
              <p:nvSpPr>
                <p:cNvPr id="6489" name="Google Shape;6489;p13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3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133"/>
              <p:cNvGrpSpPr/>
              <p:nvPr/>
            </p:nvGrpSpPr>
            <p:grpSpPr>
              <a:xfrm>
                <a:off x="4201550" y="3266502"/>
                <a:ext cx="31405" cy="26883"/>
                <a:chOff x="4201550" y="3266502"/>
                <a:chExt cx="31405" cy="26883"/>
              </a:xfrm>
            </p:grpSpPr>
            <p:sp>
              <p:nvSpPr>
                <p:cNvPr id="6492" name="Google Shape;6492;p13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3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133"/>
              <p:cNvGrpSpPr/>
              <p:nvPr/>
            </p:nvGrpSpPr>
            <p:grpSpPr>
              <a:xfrm>
                <a:off x="4201550" y="3338278"/>
                <a:ext cx="31405" cy="26930"/>
                <a:chOff x="4201550" y="3338278"/>
                <a:chExt cx="31405" cy="26930"/>
              </a:xfrm>
            </p:grpSpPr>
            <p:sp>
              <p:nvSpPr>
                <p:cNvPr id="6495" name="Google Shape;6495;p13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3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133"/>
              <p:cNvGrpSpPr/>
              <p:nvPr/>
            </p:nvGrpSpPr>
            <p:grpSpPr>
              <a:xfrm>
                <a:off x="4238272" y="3369132"/>
                <a:ext cx="31405" cy="27001"/>
                <a:chOff x="4238272" y="3369132"/>
                <a:chExt cx="31405" cy="27001"/>
              </a:xfrm>
            </p:grpSpPr>
            <p:sp>
              <p:nvSpPr>
                <p:cNvPr id="6498" name="Google Shape;6498;p13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3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0" name="Google Shape;6500;p133"/>
            <p:cNvGrpSpPr/>
            <p:nvPr/>
          </p:nvGrpSpPr>
          <p:grpSpPr>
            <a:xfrm>
              <a:off x="4068639" y="3200169"/>
              <a:ext cx="77643" cy="37272"/>
              <a:chOff x="4068639" y="3200169"/>
              <a:chExt cx="77643" cy="37272"/>
            </a:xfrm>
          </p:grpSpPr>
          <p:sp>
            <p:nvSpPr>
              <p:cNvPr id="6501" name="Google Shape;6501;p13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2" name="Google Shape;6502;p133"/>
              <p:cNvGrpSpPr/>
              <p:nvPr/>
            </p:nvGrpSpPr>
            <p:grpSpPr>
              <a:xfrm>
                <a:off x="4114878" y="3200169"/>
                <a:ext cx="31405" cy="26993"/>
                <a:chOff x="4114878" y="3200169"/>
                <a:chExt cx="31405" cy="26993"/>
              </a:xfrm>
            </p:grpSpPr>
            <p:sp>
              <p:nvSpPr>
                <p:cNvPr id="6503" name="Google Shape;6503;p13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3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133"/>
              <p:cNvGrpSpPr/>
              <p:nvPr/>
            </p:nvGrpSpPr>
            <p:grpSpPr>
              <a:xfrm>
                <a:off x="4068639" y="3210535"/>
                <a:ext cx="31499" cy="26906"/>
                <a:chOff x="4068639" y="3210535"/>
                <a:chExt cx="31499" cy="26906"/>
              </a:xfrm>
            </p:grpSpPr>
            <p:sp>
              <p:nvSpPr>
                <p:cNvPr id="6506" name="Google Shape;6506;p13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3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8" name="Google Shape;6508;p133"/>
            <p:cNvGrpSpPr/>
            <p:nvPr/>
          </p:nvGrpSpPr>
          <p:grpSpPr>
            <a:xfrm>
              <a:off x="3869702" y="3066935"/>
              <a:ext cx="382664" cy="190294"/>
              <a:chOff x="3869702" y="3066935"/>
              <a:chExt cx="382664" cy="190294"/>
            </a:xfrm>
          </p:grpSpPr>
          <p:grpSp>
            <p:nvGrpSpPr>
              <p:cNvPr id="6509" name="Google Shape;6509;p133"/>
              <p:cNvGrpSpPr/>
              <p:nvPr/>
            </p:nvGrpSpPr>
            <p:grpSpPr>
              <a:xfrm>
                <a:off x="3888633" y="3082351"/>
                <a:ext cx="351172" cy="160698"/>
                <a:chOff x="3888633" y="3082351"/>
                <a:chExt cx="351172" cy="160698"/>
              </a:xfrm>
            </p:grpSpPr>
            <p:sp>
              <p:nvSpPr>
                <p:cNvPr id="6510" name="Google Shape;6510;p13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3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3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3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3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3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133"/>
              <p:cNvGrpSpPr/>
              <p:nvPr/>
            </p:nvGrpSpPr>
            <p:grpSpPr>
              <a:xfrm>
                <a:off x="4143703" y="3066935"/>
                <a:ext cx="37783" cy="32357"/>
                <a:chOff x="4143703" y="3066935"/>
                <a:chExt cx="37783" cy="32357"/>
              </a:xfrm>
            </p:grpSpPr>
            <p:sp>
              <p:nvSpPr>
                <p:cNvPr id="6517" name="Google Shape;6517;p13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3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133"/>
              <p:cNvGrpSpPr/>
              <p:nvPr/>
            </p:nvGrpSpPr>
            <p:grpSpPr>
              <a:xfrm>
                <a:off x="4044565" y="3103563"/>
                <a:ext cx="37783" cy="32451"/>
                <a:chOff x="4044565" y="3103563"/>
                <a:chExt cx="37783" cy="32451"/>
              </a:xfrm>
            </p:grpSpPr>
            <p:sp>
              <p:nvSpPr>
                <p:cNvPr id="6520" name="Google Shape;6520;p13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3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33"/>
              <p:cNvGrpSpPr/>
              <p:nvPr/>
            </p:nvGrpSpPr>
            <p:grpSpPr>
              <a:xfrm>
                <a:off x="4017454" y="3188237"/>
                <a:ext cx="37776" cy="32357"/>
                <a:chOff x="4017454" y="3188237"/>
                <a:chExt cx="37776" cy="32357"/>
              </a:xfrm>
            </p:grpSpPr>
            <p:sp>
              <p:nvSpPr>
                <p:cNvPr id="6523" name="Google Shape;6523;p13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3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133"/>
              <p:cNvGrpSpPr/>
              <p:nvPr/>
            </p:nvGrpSpPr>
            <p:grpSpPr>
              <a:xfrm>
                <a:off x="3921548" y="3157509"/>
                <a:ext cx="37783" cy="32357"/>
                <a:chOff x="3921548" y="3157509"/>
                <a:chExt cx="37783" cy="32357"/>
              </a:xfrm>
            </p:grpSpPr>
            <p:sp>
              <p:nvSpPr>
                <p:cNvPr id="6526" name="Google Shape;6526;p13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3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133"/>
              <p:cNvGrpSpPr/>
              <p:nvPr/>
            </p:nvGrpSpPr>
            <p:grpSpPr>
              <a:xfrm>
                <a:off x="3939056" y="3211620"/>
                <a:ext cx="37783" cy="32380"/>
                <a:chOff x="3939056" y="3211620"/>
                <a:chExt cx="37783" cy="32380"/>
              </a:xfrm>
            </p:grpSpPr>
            <p:sp>
              <p:nvSpPr>
                <p:cNvPr id="6529" name="Google Shape;6529;p13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3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133"/>
              <p:cNvGrpSpPr/>
              <p:nvPr/>
            </p:nvGrpSpPr>
            <p:grpSpPr>
              <a:xfrm>
                <a:off x="4176240" y="3136965"/>
                <a:ext cx="31405" cy="26930"/>
                <a:chOff x="4176240" y="3136965"/>
                <a:chExt cx="31405" cy="26930"/>
              </a:xfrm>
            </p:grpSpPr>
            <p:sp>
              <p:nvSpPr>
                <p:cNvPr id="6532" name="Google Shape;6532;p13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3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133"/>
              <p:cNvGrpSpPr/>
              <p:nvPr/>
            </p:nvGrpSpPr>
            <p:grpSpPr>
              <a:xfrm>
                <a:off x="4133148" y="3152593"/>
                <a:ext cx="31499" cy="27001"/>
                <a:chOff x="4133148" y="3152593"/>
                <a:chExt cx="31499" cy="27001"/>
              </a:xfrm>
            </p:grpSpPr>
            <p:sp>
              <p:nvSpPr>
                <p:cNvPr id="6535" name="Google Shape;6535;p13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3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133"/>
              <p:cNvGrpSpPr/>
              <p:nvPr/>
            </p:nvGrpSpPr>
            <p:grpSpPr>
              <a:xfrm>
                <a:off x="4220866" y="3073534"/>
                <a:ext cx="31499" cy="26898"/>
                <a:chOff x="4220866" y="3073534"/>
                <a:chExt cx="31499" cy="26898"/>
              </a:xfrm>
            </p:grpSpPr>
            <p:sp>
              <p:nvSpPr>
                <p:cNvPr id="6538" name="Google Shape;6538;p13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3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133"/>
              <p:cNvGrpSpPr/>
              <p:nvPr/>
            </p:nvGrpSpPr>
            <p:grpSpPr>
              <a:xfrm>
                <a:off x="3869702" y="3230323"/>
                <a:ext cx="31499" cy="26906"/>
                <a:chOff x="3869702" y="3230323"/>
                <a:chExt cx="31499" cy="26906"/>
              </a:xfrm>
            </p:grpSpPr>
            <p:sp>
              <p:nvSpPr>
                <p:cNvPr id="6541" name="Google Shape;6541;p13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3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3" name="Google Shape;6543;p133"/>
            <p:cNvGrpSpPr/>
            <p:nvPr/>
          </p:nvGrpSpPr>
          <p:grpSpPr>
            <a:xfrm>
              <a:off x="4271383" y="3065882"/>
              <a:ext cx="304556" cy="341663"/>
              <a:chOff x="4271383" y="3065882"/>
              <a:chExt cx="304556" cy="341663"/>
            </a:xfrm>
          </p:grpSpPr>
          <p:grpSp>
            <p:nvGrpSpPr>
              <p:cNvPr id="6544" name="Google Shape;6544;p133"/>
              <p:cNvGrpSpPr/>
              <p:nvPr/>
            </p:nvGrpSpPr>
            <p:grpSpPr>
              <a:xfrm>
                <a:off x="4293838" y="3078639"/>
                <a:ext cx="269353" cy="311973"/>
                <a:chOff x="4293838" y="3078639"/>
                <a:chExt cx="269353" cy="311973"/>
              </a:xfrm>
            </p:grpSpPr>
            <p:sp>
              <p:nvSpPr>
                <p:cNvPr id="6545" name="Google Shape;6545;p13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3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3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3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3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3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3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3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3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3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3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3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3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3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3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3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3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133"/>
              <p:cNvGrpSpPr/>
              <p:nvPr/>
            </p:nvGrpSpPr>
            <p:grpSpPr>
              <a:xfrm>
                <a:off x="4538164" y="3342061"/>
                <a:ext cx="37776" cy="32380"/>
                <a:chOff x="4538164" y="3342061"/>
                <a:chExt cx="37776" cy="32380"/>
              </a:xfrm>
            </p:grpSpPr>
            <p:sp>
              <p:nvSpPr>
                <p:cNvPr id="6563" name="Google Shape;6563;p13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3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133"/>
              <p:cNvGrpSpPr/>
              <p:nvPr/>
            </p:nvGrpSpPr>
            <p:grpSpPr>
              <a:xfrm>
                <a:off x="4271383" y="3194742"/>
                <a:ext cx="37783" cy="32420"/>
                <a:chOff x="4271383" y="3194742"/>
                <a:chExt cx="37783" cy="32420"/>
              </a:xfrm>
            </p:grpSpPr>
            <p:sp>
              <p:nvSpPr>
                <p:cNvPr id="6566" name="Google Shape;6566;p13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3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133"/>
              <p:cNvGrpSpPr/>
              <p:nvPr/>
            </p:nvGrpSpPr>
            <p:grpSpPr>
              <a:xfrm>
                <a:off x="4284416" y="3084058"/>
                <a:ext cx="37783" cy="32357"/>
                <a:chOff x="4284416" y="3084058"/>
                <a:chExt cx="37783" cy="32357"/>
              </a:xfrm>
            </p:grpSpPr>
            <p:sp>
              <p:nvSpPr>
                <p:cNvPr id="6569" name="Google Shape;6569;p13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3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133"/>
              <p:cNvGrpSpPr/>
              <p:nvPr/>
            </p:nvGrpSpPr>
            <p:grpSpPr>
              <a:xfrm>
                <a:off x="4478697" y="3297561"/>
                <a:ext cx="37776" cy="32451"/>
                <a:chOff x="4478697" y="3297561"/>
                <a:chExt cx="37776" cy="32451"/>
              </a:xfrm>
            </p:grpSpPr>
            <p:sp>
              <p:nvSpPr>
                <p:cNvPr id="6572" name="Google Shape;6572;p13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3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133"/>
              <p:cNvGrpSpPr/>
              <p:nvPr/>
            </p:nvGrpSpPr>
            <p:grpSpPr>
              <a:xfrm>
                <a:off x="4411813" y="3331711"/>
                <a:ext cx="37776" cy="32451"/>
                <a:chOff x="4411813" y="3331711"/>
                <a:chExt cx="37776" cy="32451"/>
              </a:xfrm>
            </p:grpSpPr>
            <p:sp>
              <p:nvSpPr>
                <p:cNvPr id="6575" name="Google Shape;6575;p13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3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133"/>
              <p:cNvGrpSpPr/>
              <p:nvPr/>
            </p:nvGrpSpPr>
            <p:grpSpPr>
              <a:xfrm>
                <a:off x="4337984" y="3375188"/>
                <a:ext cx="37776" cy="32357"/>
                <a:chOff x="4337984" y="3375188"/>
                <a:chExt cx="37776" cy="32357"/>
              </a:xfrm>
            </p:grpSpPr>
            <p:sp>
              <p:nvSpPr>
                <p:cNvPr id="6578" name="Google Shape;6578;p13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3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133"/>
              <p:cNvGrpSpPr/>
              <p:nvPr/>
            </p:nvGrpSpPr>
            <p:grpSpPr>
              <a:xfrm>
                <a:off x="4494867" y="3090530"/>
                <a:ext cx="37878" cy="32451"/>
                <a:chOff x="4494867" y="3090530"/>
                <a:chExt cx="37878" cy="32451"/>
              </a:xfrm>
            </p:grpSpPr>
            <p:sp>
              <p:nvSpPr>
                <p:cNvPr id="6581" name="Google Shape;6581;p13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3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133"/>
              <p:cNvGrpSpPr/>
              <p:nvPr/>
            </p:nvGrpSpPr>
            <p:grpSpPr>
              <a:xfrm>
                <a:off x="4525124" y="3207774"/>
                <a:ext cx="37783" cy="32420"/>
                <a:chOff x="4525124" y="3207774"/>
                <a:chExt cx="37783" cy="32420"/>
              </a:xfrm>
            </p:grpSpPr>
            <p:sp>
              <p:nvSpPr>
                <p:cNvPr id="6584" name="Google Shape;6584;p13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3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133"/>
              <p:cNvGrpSpPr/>
              <p:nvPr/>
            </p:nvGrpSpPr>
            <p:grpSpPr>
              <a:xfrm>
                <a:off x="4440544" y="3176479"/>
                <a:ext cx="31499" cy="26898"/>
                <a:chOff x="4440544" y="3176479"/>
                <a:chExt cx="31499" cy="26898"/>
              </a:xfrm>
            </p:grpSpPr>
            <p:sp>
              <p:nvSpPr>
                <p:cNvPr id="6587" name="Google Shape;6587;p13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3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133"/>
              <p:cNvGrpSpPr/>
              <p:nvPr/>
            </p:nvGrpSpPr>
            <p:grpSpPr>
              <a:xfrm>
                <a:off x="4350545" y="3156400"/>
                <a:ext cx="31405" cy="27001"/>
                <a:chOff x="4350545" y="3156400"/>
                <a:chExt cx="31405" cy="27001"/>
              </a:xfrm>
            </p:grpSpPr>
            <p:sp>
              <p:nvSpPr>
                <p:cNvPr id="6590" name="Google Shape;6590;p13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3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133"/>
              <p:cNvGrpSpPr/>
              <p:nvPr/>
            </p:nvGrpSpPr>
            <p:grpSpPr>
              <a:xfrm>
                <a:off x="4376703" y="3255058"/>
                <a:ext cx="31405" cy="27001"/>
                <a:chOff x="4376703" y="3255058"/>
                <a:chExt cx="31405" cy="27001"/>
              </a:xfrm>
            </p:grpSpPr>
            <p:sp>
              <p:nvSpPr>
                <p:cNvPr id="6593" name="Google Shape;6593;p13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3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133"/>
              <p:cNvGrpSpPr/>
              <p:nvPr/>
            </p:nvGrpSpPr>
            <p:grpSpPr>
              <a:xfrm>
                <a:off x="4331322" y="3283656"/>
                <a:ext cx="31405" cy="26945"/>
                <a:chOff x="4331322" y="3283656"/>
                <a:chExt cx="31405" cy="26945"/>
              </a:xfrm>
            </p:grpSpPr>
            <p:sp>
              <p:nvSpPr>
                <p:cNvPr id="6596" name="Google Shape;6596;p13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3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133"/>
              <p:cNvGrpSpPr/>
              <p:nvPr/>
            </p:nvGrpSpPr>
            <p:grpSpPr>
              <a:xfrm>
                <a:off x="4380510" y="3065882"/>
                <a:ext cx="31405" cy="26938"/>
                <a:chOff x="4380510" y="3065882"/>
                <a:chExt cx="31405" cy="26938"/>
              </a:xfrm>
            </p:grpSpPr>
            <p:sp>
              <p:nvSpPr>
                <p:cNvPr id="6599" name="Google Shape;6599;p13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3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1" name="Google Shape;6601;p133"/>
            <p:cNvGrpSpPr/>
            <p:nvPr/>
          </p:nvGrpSpPr>
          <p:grpSpPr>
            <a:xfrm>
              <a:off x="4558998" y="3188237"/>
              <a:ext cx="1280131" cy="1052746"/>
              <a:chOff x="4558998" y="3188237"/>
              <a:chExt cx="1280131" cy="1052746"/>
            </a:xfrm>
          </p:grpSpPr>
          <p:sp>
            <p:nvSpPr>
              <p:cNvPr id="6602" name="Google Shape;6602;p13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3" name="Google Shape;6603;p133"/>
              <p:cNvGrpSpPr/>
              <p:nvPr/>
            </p:nvGrpSpPr>
            <p:grpSpPr>
              <a:xfrm>
                <a:off x="4579164" y="3203653"/>
                <a:ext cx="1244833" cy="1020397"/>
                <a:chOff x="4579164" y="3203653"/>
                <a:chExt cx="1244833" cy="1020397"/>
              </a:xfrm>
            </p:grpSpPr>
            <p:sp>
              <p:nvSpPr>
                <p:cNvPr id="6604" name="Google Shape;6604;p13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3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133"/>
                <p:cNvGrpSpPr/>
                <p:nvPr/>
              </p:nvGrpSpPr>
              <p:grpSpPr>
                <a:xfrm>
                  <a:off x="4579164" y="3203653"/>
                  <a:ext cx="1244833" cy="1020397"/>
                  <a:chOff x="4579164" y="3203653"/>
                  <a:chExt cx="1244833" cy="1020397"/>
                </a:xfrm>
              </p:grpSpPr>
              <p:sp>
                <p:nvSpPr>
                  <p:cNvPr id="6607" name="Google Shape;6607;p13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3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133"/>
                  <p:cNvGrpSpPr/>
                  <p:nvPr/>
                </p:nvGrpSpPr>
                <p:grpSpPr>
                  <a:xfrm>
                    <a:off x="4579164" y="3203653"/>
                    <a:ext cx="1244833" cy="1020397"/>
                    <a:chOff x="4579164" y="3203653"/>
                    <a:chExt cx="1244833" cy="1020397"/>
                  </a:xfrm>
                </p:grpSpPr>
                <p:sp>
                  <p:nvSpPr>
                    <p:cNvPr id="6610" name="Google Shape;6610;p13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3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3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3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3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3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3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3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133"/>
                    <p:cNvGrpSpPr/>
                    <p:nvPr/>
                  </p:nvGrpSpPr>
                  <p:grpSpPr>
                    <a:xfrm>
                      <a:off x="4579164" y="3203653"/>
                      <a:ext cx="1244833" cy="1020397"/>
                      <a:chOff x="4579164" y="3203653"/>
                      <a:chExt cx="1244833" cy="1020397"/>
                    </a:xfrm>
                  </p:grpSpPr>
                  <p:sp>
                    <p:nvSpPr>
                      <p:cNvPr id="6619" name="Google Shape;6619;p13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3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3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3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3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3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3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3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3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3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3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3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3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3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3" name="Google Shape;6633;p133"/>
                      <p:cNvGrpSpPr/>
                      <p:nvPr/>
                    </p:nvGrpSpPr>
                    <p:grpSpPr>
                      <a:xfrm>
                        <a:off x="4579164" y="3203653"/>
                        <a:ext cx="1244833" cy="1020397"/>
                        <a:chOff x="4579164" y="3203653"/>
                        <a:chExt cx="1244833" cy="1020397"/>
                      </a:xfrm>
                    </p:grpSpPr>
                    <p:sp>
                      <p:nvSpPr>
                        <p:cNvPr id="6634" name="Google Shape;6634;p13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3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3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3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3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3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3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3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3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3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3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3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3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3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3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133"/>
                        <p:cNvGrpSpPr/>
                        <p:nvPr/>
                      </p:nvGrpSpPr>
                      <p:grpSpPr>
                        <a:xfrm>
                          <a:off x="4579164" y="3203653"/>
                          <a:ext cx="1244833" cy="1020397"/>
                          <a:chOff x="4579164" y="3203653"/>
                          <a:chExt cx="1244833" cy="1020397"/>
                        </a:xfrm>
                      </p:grpSpPr>
                      <p:sp>
                        <p:nvSpPr>
                          <p:cNvPr id="6659" name="Google Shape;6659;p13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133"/>
                          <p:cNvGrpSpPr/>
                          <p:nvPr/>
                        </p:nvGrpSpPr>
                        <p:grpSpPr>
                          <a:xfrm>
                            <a:off x="4579164" y="3203653"/>
                            <a:ext cx="1244833" cy="1020397"/>
                            <a:chOff x="4579164" y="3203653"/>
                            <a:chExt cx="1244833" cy="1020397"/>
                          </a:xfrm>
                        </p:grpSpPr>
                        <p:sp>
                          <p:nvSpPr>
                            <p:cNvPr id="6661" name="Google Shape;6661;p13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3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3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3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3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133"/>
                            <p:cNvGrpSpPr/>
                            <p:nvPr/>
                          </p:nvGrpSpPr>
                          <p:grpSpPr>
                            <a:xfrm>
                              <a:off x="4579164" y="3203653"/>
                              <a:ext cx="1244833" cy="1020397"/>
                              <a:chOff x="4579164" y="3203653"/>
                              <a:chExt cx="1244833" cy="1020397"/>
                            </a:xfrm>
                          </p:grpSpPr>
                          <p:sp>
                            <p:nvSpPr>
                              <p:cNvPr id="6669" name="Google Shape;6669;p13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3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3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3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3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3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3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3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133"/>
                              <p:cNvGrpSpPr/>
                              <p:nvPr/>
                            </p:nvGrpSpPr>
                            <p:grpSpPr>
                              <a:xfrm>
                                <a:off x="4579164" y="3203653"/>
                                <a:ext cx="1244833" cy="1020397"/>
                                <a:chOff x="4579164" y="3203653"/>
                                <a:chExt cx="1244833" cy="1020397"/>
                              </a:xfrm>
                            </p:grpSpPr>
                            <p:sp>
                              <p:nvSpPr>
                                <p:cNvPr id="6683" name="Google Shape;6683;p13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3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3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133"/>
                                <p:cNvGrpSpPr/>
                                <p:nvPr/>
                              </p:nvGrpSpPr>
                              <p:grpSpPr>
                                <a:xfrm>
                                  <a:off x="4579164" y="3203653"/>
                                  <a:ext cx="1244833" cy="1020397"/>
                                  <a:chOff x="4579164" y="3203653"/>
                                  <a:chExt cx="1244833" cy="1020397"/>
                                </a:xfrm>
                              </p:grpSpPr>
                              <p:sp>
                                <p:nvSpPr>
                                  <p:cNvPr id="6691" name="Google Shape;6691;p13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3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3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133"/>
                                  <p:cNvGrpSpPr/>
                                  <p:nvPr/>
                                </p:nvGrpSpPr>
                                <p:grpSpPr>
                                  <a:xfrm>
                                    <a:off x="4579164" y="3203653"/>
                                    <a:ext cx="1244833" cy="1020397"/>
                                    <a:chOff x="4579164" y="3203653"/>
                                    <a:chExt cx="1244833" cy="1020397"/>
                                  </a:xfrm>
                                </p:grpSpPr>
                                <p:sp>
                                  <p:nvSpPr>
                                    <p:cNvPr id="6697" name="Google Shape;6697;p13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3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01" name="Google Shape;6701;p13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3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3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04" name="Google Shape;6704;p13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705" name="Google Shape;6705;p133"/>
              <p:cNvGrpSpPr/>
              <p:nvPr/>
            </p:nvGrpSpPr>
            <p:grpSpPr>
              <a:xfrm>
                <a:off x="4595437" y="3598775"/>
                <a:ext cx="37776" cy="32451"/>
                <a:chOff x="4595437" y="3598775"/>
                <a:chExt cx="37776" cy="32451"/>
              </a:xfrm>
            </p:grpSpPr>
            <p:sp>
              <p:nvSpPr>
                <p:cNvPr id="6706" name="Google Shape;6706;p13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3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133"/>
              <p:cNvGrpSpPr/>
              <p:nvPr/>
            </p:nvGrpSpPr>
            <p:grpSpPr>
              <a:xfrm>
                <a:off x="4641864" y="3524443"/>
                <a:ext cx="37776" cy="32380"/>
                <a:chOff x="4641864" y="3524443"/>
                <a:chExt cx="37776" cy="32380"/>
              </a:xfrm>
            </p:grpSpPr>
            <p:sp>
              <p:nvSpPr>
                <p:cNvPr id="6709" name="Google Shape;6709;p13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3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133"/>
              <p:cNvGrpSpPr/>
              <p:nvPr/>
            </p:nvGrpSpPr>
            <p:grpSpPr>
              <a:xfrm>
                <a:off x="4648431" y="3893901"/>
                <a:ext cx="37776" cy="32357"/>
                <a:chOff x="4648431" y="3893901"/>
                <a:chExt cx="37776" cy="32357"/>
              </a:xfrm>
            </p:grpSpPr>
            <p:sp>
              <p:nvSpPr>
                <p:cNvPr id="6712" name="Google Shape;6712;p13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3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133"/>
              <p:cNvGrpSpPr/>
              <p:nvPr/>
            </p:nvGrpSpPr>
            <p:grpSpPr>
              <a:xfrm>
                <a:off x="4567752" y="3722908"/>
                <a:ext cx="37870" cy="32380"/>
                <a:chOff x="4567752" y="3722908"/>
                <a:chExt cx="37870" cy="32380"/>
              </a:xfrm>
            </p:grpSpPr>
            <p:sp>
              <p:nvSpPr>
                <p:cNvPr id="6715" name="Google Shape;6715;p13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3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133"/>
              <p:cNvGrpSpPr/>
              <p:nvPr/>
            </p:nvGrpSpPr>
            <p:grpSpPr>
              <a:xfrm>
                <a:off x="4617506" y="3652052"/>
                <a:ext cx="37783" cy="32357"/>
                <a:chOff x="4617506" y="3652052"/>
                <a:chExt cx="37783" cy="32357"/>
              </a:xfrm>
            </p:grpSpPr>
            <p:sp>
              <p:nvSpPr>
                <p:cNvPr id="6718" name="Google Shape;6718;p13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133"/>
              <p:cNvGrpSpPr/>
              <p:nvPr/>
            </p:nvGrpSpPr>
            <p:grpSpPr>
              <a:xfrm>
                <a:off x="4739005" y="3554149"/>
                <a:ext cx="37870" cy="32357"/>
                <a:chOff x="4739005" y="3554149"/>
                <a:chExt cx="37870" cy="32357"/>
              </a:xfrm>
            </p:grpSpPr>
            <p:sp>
              <p:nvSpPr>
                <p:cNvPr id="6721" name="Google Shape;6721;p13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133"/>
              <p:cNvGrpSpPr/>
              <p:nvPr/>
            </p:nvGrpSpPr>
            <p:grpSpPr>
              <a:xfrm>
                <a:off x="4806557" y="3630258"/>
                <a:ext cx="37776" cy="32364"/>
                <a:chOff x="4806557" y="3630258"/>
                <a:chExt cx="37776" cy="32364"/>
              </a:xfrm>
            </p:grpSpPr>
            <p:sp>
              <p:nvSpPr>
                <p:cNvPr id="6724" name="Google Shape;6724;p13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3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133"/>
              <p:cNvGrpSpPr/>
              <p:nvPr/>
            </p:nvGrpSpPr>
            <p:grpSpPr>
              <a:xfrm>
                <a:off x="4737007" y="4004357"/>
                <a:ext cx="37870" cy="32357"/>
                <a:chOff x="4737007" y="4004357"/>
                <a:chExt cx="37870" cy="32357"/>
              </a:xfrm>
            </p:grpSpPr>
            <p:sp>
              <p:nvSpPr>
                <p:cNvPr id="6727" name="Google Shape;6727;p13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133"/>
              <p:cNvGrpSpPr/>
              <p:nvPr/>
            </p:nvGrpSpPr>
            <p:grpSpPr>
              <a:xfrm>
                <a:off x="4773634" y="4208627"/>
                <a:ext cx="37776" cy="32357"/>
                <a:chOff x="4773634" y="4208627"/>
                <a:chExt cx="37776" cy="32357"/>
              </a:xfrm>
            </p:grpSpPr>
            <p:sp>
              <p:nvSpPr>
                <p:cNvPr id="6730" name="Google Shape;6730;p13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133"/>
              <p:cNvGrpSpPr/>
              <p:nvPr/>
            </p:nvGrpSpPr>
            <p:grpSpPr>
              <a:xfrm>
                <a:off x="4888282" y="4074764"/>
                <a:ext cx="37776" cy="32451"/>
                <a:chOff x="4888282" y="4074764"/>
                <a:chExt cx="37776" cy="32451"/>
              </a:xfrm>
            </p:grpSpPr>
            <p:sp>
              <p:nvSpPr>
                <p:cNvPr id="6733" name="Google Shape;6733;p13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3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133"/>
              <p:cNvGrpSpPr/>
              <p:nvPr/>
            </p:nvGrpSpPr>
            <p:grpSpPr>
              <a:xfrm>
                <a:off x="4901315" y="3804271"/>
                <a:ext cx="37776" cy="32364"/>
                <a:chOff x="4901315" y="3804271"/>
                <a:chExt cx="37776" cy="32364"/>
              </a:xfrm>
            </p:grpSpPr>
            <p:sp>
              <p:nvSpPr>
                <p:cNvPr id="6736" name="Google Shape;6736;p13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3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133"/>
              <p:cNvGrpSpPr/>
              <p:nvPr/>
            </p:nvGrpSpPr>
            <p:grpSpPr>
              <a:xfrm>
                <a:off x="4866394" y="3715035"/>
                <a:ext cx="37846" cy="32357"/>
                <a:chOff x="4866394" y="3715035"/>
                <a:chExt cx="37846" cy="32357"/>
              </a:xfrm>
            </p:grpSpPr>
            <p:sp>
              <p:nvSpPr>
                <p:cNvPr id="6739" name="Google Shape;6739;p13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3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133"/>
              <p:cNvGrpSpPr/>
              <p:nvPr/>
            </p:nvGrpSpPr>
            <p:grpSpPr>
              <a:xfrm>
                <a:off x="4979233" y="3839798"/>
                <a:ext cx="37878" cy="32420"/>
                <a:chOff x="4979233" y="3839798"/>
                <a:chExt cx="37878" cy="32420"/>
              </a:xfrm>
            </p:grpSpPr>
            <p:sp>
              <p:nvSpPr>
                <p:cNvPr id="6742" name="Google Shape;6742;p13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133"/>
              <p:cNvGrpSpPr/>
              <p:nvPr/>
            </p:nvGrpSpPr>
            <p:grpSpPr>
              <a:xfrm>
                <a:off x="4790662" y="3679147"/>
                <a:ext cx="37783" cy="32380"/>
                <a:chOff x="4790662" y="3679147"/>
                <a:chExt cx="37783" cy="32380"/>
              </a:xfrm>
            </p:grpSpPr>
            <p:sp>
              <p:nvSpPr>
                <p:cNvPr id="6745" name="Google Shape;6745;p13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3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133"/>
              <p:cNvGrpSpPr/>
              <p:nvPr/>
            </p:nvGrpSpPr>
            <p:grpSpPr>
              <a:xfrm>
                <a:off x="4857263" y="3557861"/>
                <a:ext cx="37776" cy="32357"/>
                <a:chOff x="4857263" y="3557861"/>
                <a:chExt cx="37776" cy="32357"/>
              </a:xfrm>
            </p:grpSpPr>
            <p:sp>
              <p:nvSpPr>
                <p:cNvPr id="6748" name="Google Shape;6748;p13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133"/>
              <p:cNvGrpSpPr/>
              <p:nvPr/>
            </p:nvGrpSpPr>
            <p:grpSpPr>
              <a:xfrm>
                <a:off x="4883902" y="3648033"/>
                <a:ext cx="37783" cy="32380"/>
                <a:chOff x="4883902" y="3648033"/>
                <a:chExt cx="37783" cy="32380"/>
              </a:xfrm>
            </p:grpSpPr>
            <p:sp>
              <p:nvSpPr>
                <p:cNvPr id="6751" name="Google Shape;6751;p13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133"/>
              <p:cNvGrpSpPr/>
              <p:nvPr/>
            </p:nvGrpSpPr>
            <p:grpSpPr>
              <a:xfrm>
                <a:off x="4907780" y="3347220"/>
                <a:ext cx="37878" cy="32357"/>
                <a:chOff x="4907780" y="3347220"/>
                <a:chExt cx="37878" cy="32357"/>
              </a:xfrm>
            </p:grpSpPr>
            <p:sp>
              <p:nvSpPr>
                <p:cNvPr id="6754" name="Google Shape;6754;p13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133"/>
              <p:cNvGrpSpPr/>
              <p:nvPr/>
            </p:nvGrpSpPr>
            <p:grpSpPr>
              <a:xfrm>
                <a:off x="5065048" y="3738150"/>
                <a:ext cx="37783" cy="32364"/>
                <a:chOff x="5065048" y="3738150"/>
                <a:chExt cx="37783" cy="32364"/>
              </a:xfrm>
            </p:grpSpPr>
            <p:sp>
              <p:nvSpPr>
                <p:cNvPr id="6757" name="Google Shape;6757;p13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133"/>
              <p:cNvGrpSpPr/>
              <p:nvPr/>
            </p:nvGrpSpPr>
            <p:grpSpPr>
              <a:xfrm>
                <a:off x="5071616" y="3284615"/>
                <a:ext cx="37783" cy="32357"/>
                <a:chOff x="5071616" y="3284615"/>
                <a:chExt cx="37783" cy="32357"/>
              </a:xfrm>
            </p:grpSpPr>
            <p:sp>
              <p:nvSpPr>
                <p:cNvPr id="6760" name="Google Shape;6760;p13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33"/>
              <p:cNvGrpSpPr/>
              <p:nvPr/>
            </p:nvGrpSpPr>
            <p:grpSpPr>
              <a:xfrm>
                <a:off x="5389291" y="3759921"/>
                <a:ext cx="37783" cy="32380"/>
                <a:chOff x="5389291" y="3759921"/>
                <a:chExt cx="37783" cy="32380"/>
              </a:xfrm>
            </p:grpSpPr>
            <p:sp>
              <p:nvSpPr>
                <p:cNvPr id="6763" name="Google Shape;6763;p13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133"/>
              <p:cNvGrpSpPr/>
              <p:nvPr/>
            </p:nvGrpSpPr>
            <p:grpSpPr>
              <a:xfrm>
                <a:off x="5431534" y="3632932"/>
                <a:ext cx="37878" cy="32451"/>
                <a:chOff x="5431534" y="3632932"/>
                <a:chExt cx="37878" cy="32451"/>
              </a:xfrm>
            </p:grpSpPr>
            <p:sp>
              <p:nvSpPr>
                <p:cNvPr id="6766" name="Google Shape;6766;p13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133"/>
              <p:cNvGrpSpPr/>
              <p:nvPr/>
            </p:nvGrpSpPr>
            <p:grpSpPr>
              <a:xfrm>
                <a:off x="5540755" y="3544829"/>
                <a:ext cx="37783" cy="32357"/>
                <a:chOff x="5540755" y="3544829"/>
                <a:chExt cx="37783" cy="32357"/>
              </a:xfrm>
            </p:grpSpPr>
            <p:sp>
              <p:nvSpPr>
                <p:cNvPr id="6769" name="Google Shape;6769;p13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33"/>
              <p:cNvGrpSpPr/>
              <p:nvPr/>
            </p:nvGrpSpPr>
            <p:grpSpPr>
              <a:xfrm>
                <a:off x="5579293" y="3412107"/>
                <a:ext cx="37776" cy="32357"/>
                <a:chOff x="5579293" y="3412107"/>
                <a:chExt cx="37776" cy="32357"/>
              </a:xfrm>
            </p:grpSpPr>
            <p:sp>
              <p:nvSpPr>
                <p:cNvPr id="6772" name="Google Shape;6772;p13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133"/>
              <p:cNvGrpSpPr/>
              <p:nvPr/>
            </p:nvGrpSpPr>
            <p:grpSpPr>
              <a:xfrm>
                <a:off x="5801346" y="3284615"/>
                <a:ext cx="37783" cy="32357"/>
                <a:chOff x="5801346" y="3284615"/>
                <a:chExt cx="37783" cy="32357"/>
              </a:xfrm>
            </p:grpSpPr>
            <p:sp>
              <p:nvSpPr>
                <p:cNvPr id="6775" name="Google Shape;6775;p13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3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133"/>
              <p:cNvGrpSpPr/>
              <p:nvPr/>
            </p:nvGrpSpPr>
            <p:grpSpPr>
              <a:xfrm>
                <a:off x="5763578" y="3399067"/>
                <a:ext cx="37776" cy="32364"/>
                <a:chOff x="5763578" y="3399067"/>
                <a:chExt cx="37776" cy="32364"/>
              </a:xfrm>
            </p:grpSpPr>
            <p:sp>
              <p:nvSpPr>
                <p:cNvPr id="6778" name="Google Shape;6778;p13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3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133"/>
              <p:cNvGrpSpPr/>
              <p:nvPr/>
            </p:nvGrpSpPr>
            <p:grpSpPr>
              <a:xfrm>
                <a:off x="5395858" y="3230952"/>
                <a:ext cx="37776" cy="32364"/>
                <a:chOff x="5395858" y="3230952"/>
                <a:chExt cx="37776" cy="32364"/>
              </a:xfrm>
            </p:grpSpPr>
            <p:sp>
              <p:nvSpPr>
                <p:cNvPr id="6781" name="Google Shape;6781;p13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3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133"/>
              <p:cNvGrpSpPr/>
              <p:nvPr/>
            </p:nvGrpSpPr>
            <p:grpSpPr>
              <a:xfrm>
                <a:off x="5264088" y="3188237"/>
                <a:ext cx="37776" cy="32357"/>
                <a:chOff x="5264088" y="3188237"/>
                <a:chExt cx="37776" cy="32357"/>
              </a:xfrm>
            </p:grpSpPr>
            <p:sp>
              <p:nvSpPr>
                <p:cNvPr id="6784" name="Google Shape;6784;p13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3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133"/>
              <p:cNvGrpSpPr/>
              <p:nvPr/>
            </p:nvGrpSpPr>
            <p:grpSpPr>
              <a:xfrm>
                <a:off x="5585758" y="3237425"/>
                <a:ext cx="37878" cy="32357"/>
                <a:chOff x="5585758" y="3237425"/>
                <a:chExt cx="37878" cy="32357"/>
              </a:xfrm>
            </p:grpSpPr>
            <p:sp>
              <p:nvSpPr>
                <p:cNvPr id="6787" name="Google Shape;6787;p13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3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33"/>
              <p:cNvGrpSpPr/>
              <p:nvPr/>
            </p:nvGrpSpPr>
            <p:grpSpPr>
              <a:xfrm>
                <a:off x="4874196" y="3291088"/>
                <a:ext cx="37878" cy="32451"/>
                <a:chOff x="4874196" y="3291088"/>
                <a:chExt cx="37878" cy="32451"/>
              </a:xfrm>
            </p:grpSpPr>
            <p:sp>
              <p:nvSpPr>
                <p:cNvPr id="6790" name="Google Shape;6790;p13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133"/>
              <p:cNvGrpSpPr/>
              <p:nvPr/>
            </p:nvGrpSpPr>
            <p:grpSpPr>
              <a:xfrm>
                <a:off x="5197770" y="3785466"/>
                <a:ext cx="37783" cy="32427"/>
                <a:chOff x="5197770" y="3785466"/>
                <a:chExt cx="37783" cy="32427"/>
              </a:xfrm>
            </p:grpSpPr>
            <p:sp>
              <p:nvSpPr>
                <p:cNvPr id="6793" name="Google Shape;6793;p13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3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133"/>
              <p:cNvGrpSpPr/>
              <p:nvPr/>
            </p:nvGrpSpPr>
            <p:grpSpPr>
              <a:xfrm>
                <a:off x="5177699" y="3492117"/>
                <a:ext cx="37776" cy="32357"/>
                <a:chOff x="5177699" y="3492117"/>
                <a:chExt cx="37776" cy="32357"/>
              </a:xfrm>
            </p:grpSpPr>
            <p:sp>
              <p:nvSpPr>
                <p:cNvPr id="6796" name="Google Shape;6796;p13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3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133"/>
              <p:cNvGrpSpPr/>
              <p:nvPr/>
            </p:nvGrpSpPr>
            <p:grpSpPr>
              <a:xfrm>
                <a:off x="5349431" y="3622346"/>
                <a:ext cx="37870" cy="32380"/>
                <a:chOff x="5349431" y="3622346"/>
                <a:chExt cx="37870" cy="32380"/>
              </a:xfrm>
            </p:grpSpPr>
            <p:sp>
              <p:nvSpPr>
                <p:cNvPr id="6799" name="Google Shape;6799;p13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3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133"/>
              <p:cNvGrpSpPr/>
              <p:nvPr/>
            </p:nvGrpSpPr>
            <p:grpSpPr>
              <a:xfrm>
                <a:off x="5068855" y="3563980"/>
                <a:ext cx="53954" cy="46223"/>
                <a:chOff x="5068855" y="3563980"/>
                <a:chExt cx="53954" cy="46223"/>
              </a:xfrm>
            </p:grpSpPr>
            <p:sp>
              <p:nvSpPr>
                <p:cNvPr id="6802" name="Google Shape;6802;p13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3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133"/>
              <p:cNvGrpSpPr/>
              <p:nvPr/>
            </p:nvGrpSpPr>
            <p:grpSpPr>
              <a:xfrm>
                <a:off x="5037654" y="3392507"/>
                <a:ext cx="37870" cy="32451"/>
                <a:chOff x="5037654" y="3392507"/>
                <a:chExt cx="37870" cy="32451"/>
              </a:xfrm>
            </p:grpSpPr>
            <p:sp>
              <p:nvSpPr>
                <p:cNvPr id="6805" name="Google Shape;6805;p13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133"/>
              <p:cNvGrpSpPr/>
              <p:nvPr/>
            </p:nvGrpSpPr>
            <p:grpSpPr>
              <a:xfrm>
                <a:off x="5456560" y="3368629"/>
                <a:ext cx="37870" cy="32451"/>
                <a:chOff x="5456560" y="3368629"/>
                <a:chExt cx="37870" cy="32451"/>
              </a:xfrm>
            </p:grpSpPr>
            <p:sp>
              <p:nvSpPr>
                <p:cNvPr id="6808" name="Google Shape;6808;p13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3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133"/>
              <p:cNvGrpSpPr/>
              <p:nvPr/>
            </p:nvGrpSpPr>
            <p:grpSpPr>
              <a:xfrm>
                <a:off x="4755749" y="3501516"/>
                <a:ext cx="46246" cy="39608"/>
                <a:chOff x="4755749" y="3501516"/>
                <a:chExt cx="46246" cy="39608"/>
              </a:xfrm>
            </p:grpSpPr>
            <p:sp>
              <p:nvSpPr>
                <p:cNvPr id="6811" name="Google Shape;6811;p13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133"/>
              <p:cNvGrpSpPr/>
              <p:nvPr/>
            </p:nvGrpSpPr>
            <p:grpSpPr>
              <a:xfrm>
                <a:off x="4681346" y="3485582"/>
                <a:ext cx="37783" cy="32427"/>
                <a:chOff x="4681346" y="3485582"/>
                <a:chExt cx="37783" cy="32427"/>
              </a:xfrm>
            </p:grpSpPr>
            <p:sp>
              <p:nvSpPr>
                <p:cNvPr id="6814" name="Google Shape;6814;p13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3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33"/>
              <p:cNvGrpSpPr/>
              <p:nvPr/>
            </p:nvGrpSpPr>
            <p:grpSpPr>
              <a:xfrm>
                <a:off x="4767067" y="3291088"/>
                <a:ext cx="37878" cy="32451"/>
                <a:chOff x="4767067" y="3291088"/>
                <a:chExt cx="37878" cy="32451"/>
              </a:xfrm>
            </p:grpSpPr>
            <p:sp>
              <p:nvSpPr>
                <p:cNvPr id="6817" name="Google Shape;6817;p13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3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133"/>
              <p:cNvGrpSpPr/>
              <p:nvPr/>
            </p:nvGrpSpPr>
            <p:grpSpPr>
              <a:xfrm>
                <a:off x="4687819" y="3405539"/>
                <a:ext cx="37776" cy="32451"/>
                <a:chOff x="4687819" y="3405539"/>
                <a:chExt cx="37776" cy="32451"/>
              </a:xfrm>
            </p:grpSpPr>
            <p:sp>
              <p:nvSpPr>
                <p:cNvPr id="6820" name="Google Shape;6820;p13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3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133"/>
              <p:cNvGrpSpPr/>
              <p:nvPr/>
            </p:nvGrpSpPr>
            <p:grpSpPr>
              <a:xfrm>
                <a:off x="4923101" y="3444809"/>
                <a:ext cx="52813" cy="45318"/>
                <a:chOff x="4923101" y="3444809"/>
                <a:chExt cx="52813" cy="45318"/>
              </a:xfrm>
            </p:grpSpPr>
            <p:sp>
              <p:nvSpPr>
                <p:cNvPr id="6823" name="Google Shape;6823;p13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133"/>
              <p:cNvGrpSpPr/>
              <p:nvPr/>
            </p:nvGrpSpPr>
            <p:grpSpPr>
              <a:xfrm>
                <a:off x="4846040" y="3654750"/>
                <a:ext cx="31405" cy="26993"/>
                <a:chOff x="4846040" y="3654750"/>
                <a:chExt cx="31405" cy="26993"/>
              </a:xfrm>
            </p:grpSpPr>
            <p:sp>
              <p:nvSpPr>
                <p:cNvPr id="6826" name="Google Shape;6826;p13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3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133"/>
              <p:cNvGrpSpPr/>
              <p:nvPr/>
            </p:nvGrpSpPr>
            <p:grpSpPr>
              <a:xfrm>
                <a:off x="4925673" y="3691700"/>
                <a:ext cx="40253" cy="34472"/>
                <a:chOff x="4925673" y="3691700"/>
                <a:chExt cx="40253" cy="34472"/>
              </a:xfrm>
            </p:grpSpPr>
            <p:sp>
              <p:nvSpPr>
                <p:cNvPr id="6829" name="Google Shape;6829;p13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133"/>
              <p:cNvGrpSpPr/>
              <p:nvPr/>
            </p:nvGrpSpPr>
            <p:grpSpPr>
              <a:xfrm>
                <a:off x="4894653" y="3740848"/>
                <a:ext cx="31405" cy="26906"/>
                <a:chOff x="4894653" y="3740848"/>
                <a:chExt cx="31405" cy="26906"/>
              </a:xfrm>
            </p:grpSpPr>
            <p:sp>
              <p:nvSpPr>
                <p:cNvPr id="6832" name="Google Shape;6832;p13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3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33"/>
              <p:cNvGrpSpPr/>
              <p:nvPr/>
            </p:nvGrpSpPr>
            <p:grpSpPr>
              <a:xfrm>
                <a:off x="4962300" y="3696348"/>
                <a:ext cx="38255" cy="32773"/>
                <a:chOff x="4962300" y="3696348"/>
                <a:chExt cx="38255" cy="32773"/>
              </a:xfrm>
            </p:grpSpPr>
            <p:sp>
              <p:nvSpPr>
                <p:cNvPr id="6835" name="Google Shape;6835;p13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133"/>
              <p:cNvGrpSpPr/>
              <p:nvPr/>
            </p:nvGrpSpPr>
            <p:grpSpPr>
              <a:xfrm>
                <a:off x="4980185" y="3743349"/>
                <a:ext cx="31499" cy="26969"/>
                <a:chOff x="4980185" y="3743349"/>
                <a:chExt cx="31499" cy="26969"/>
              </a:xfrm>
            </p:grpSpPr>
            <p:sp>
              <p:nvSpPr>
                <p:cNvPr id="6838" name="Google Shape;6838;p13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3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133"/>
              <p:cNvGrpSpPr/>
              <p:nvPr/>
            </p:nvGrpSpPr>
            <p:grpSpPr>
              <a:xfrm>
                <a:off x="5013768" y="3734312"/>
                <a:ext cx="31499" cy="26969"/>
                <a:chOff x="5013768" y="3734312"/>
                <a:chExt cx="31499" cy="26969"/>
              </a:xfrm>
            </p:grpSpPr>
            <p:sp>
              <p:nvSpPr>
                <p:cNvPr id="6841" name="Google Shape;6841;p13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3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33"/>
              <p:cNvGrpSpPr/>
              <p:nvPr/>
            </p:nvGrpSpPr>
            <p:grpSpPr>
              <a:xfrm>
                <a:off x="5036703" y="3764545"/>
                <a:ext cx="31499" cy="26898"/>
                <a:chOff x="5036703" y="3764545"/>
                <a:chExt cx="31499" cy="26898"/>
              </a:xfrm>
            </p:grpSpPr>
            <p:sp>
              <p:nvSpPr>
                <p:cNvPr id="6844" name="Google Shape;6844;p13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3"/>
              <p:cNvGrpSpPr/>
              <p:nvPr/>
            </p:nvGrpSpPr>
            <p:grpSpPr>
              <a:xfrm>
                <a:off x="4953546" y="3768352"/>
                <a:ext cx="31405" cy="26898"/>
                <a:chOff x="4953546" y="3768352"/>
                <a:chExt cx="31405" cy="26898"/>
              </a:xfrm>
            </p:grpSpPr>
            <p:sp>
              <p:nvSpPr>
                <p:cNvPr id="6847" name="Google Shape;6847;p13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133"/>
              <p:cNvGrpSpPr/>
              <p:nvPr/>
            </p:nvGrpSpPr>
            <p:grpSpPr>
              <a:xfrm>
                <a:off x="4964770" y="3814016"/>
                <a:ext cx="31499" cy="26993"/>
                <a:chOff x="4964770" y="3814016"/>
                <a:chExt cx="31499" cy="26993"/>
              </a:xfrm>
            </p:grpSpPr>
            <p:sp>
              <p:nvSpPr>
                <p:cNvPr id="6850" name="Google Shape;6850;p13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133"/>
              <p:cNvGrpSpPr/>
              <p:nvPr/>
            </p:nvGrpSpPr>
            <p:grpSpPr>
              <a:xfrm>
                <a:off x="4923290" y="3800504"/>
                <a:ext cx="31468" cy="26898"/>
                <a:chOff x="4923290" y="3800504"/>
                <a:chExt cx="31468" cy="26898"/>
              </a:xfrm>
            </p:grpSpPr>
            <p:sp>
              <p:nvSpPr>
                <p:cNvPr id="6853" name="Google Shape;6853;p13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133"/>
              <p:cNvGrpSpPr/>
              <p:nvPr/>
            </p:nvGrpSpPr>
            <p:grpSpPr>
              <a:xfrm>
                <a:off x="5108534" y="3650943"/>
                <a:ext cx="31405" cy="26993"/>
                <a:chOff x="5108534" y="3650943"/>
                <a:chExt cx="31405" cy="26993"/>
              </a:xfrm>
            </p:grpSpPr>
            <p:sp>
              <p:nvSpPr>
                <p:cNvPr id="6856" name="Google Shape;6856;p13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3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133"/>
              <p:cNvGrpSpPr/>
              <p:nvPr/>
            </p:nvGrpSpPr>
            <p:grpSpPr>
              <a:xfrm>
                <a:off x="5119380" y="3760739"/>
                <a:ext cx="31499" cy="26993"/>
                <a:chOff x="5119380" y="3760739"/>
                <a:chExt cx="31499" cy="26993"/>
              </a:xfrm>
            </p:grpSpPr>
            <p:sp>
              <p:nvSpPr>
                <p:cNvPr id="6859" name="Google Shape;6859;p13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133"/>
              <p:cNvGrpSpPr/>
              <p:nvPr/>
            </p:nvGrpSpPr>
            <p:grpSpPr>
              <a:xfrm>
                <a:off x="5119380" y="3788235"/>
                <a:ext cx="31499" cy="26993"/>
                <a:chOff x="5119380" y="3788235"/>
                <a:chExt cx="31499" cy="26993"/>
              </a:xfrm>
            </p:grpSpPr>
            <p:sp>
              <p:nvSpPr>
                <p:cNvPr id="6862" name="Google Shape;6862;p13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133"/>
              <p:cNvGrpSpPr/>
              <p:nvPr/>
            </p:nvGrpSpPr>
            <p:grpSpPr>
              <a:xfrm>
                <a:off x="5158005" y="3875284"/>
                <a:ext cx="31405" cy="27001"/>
                <a:chOff x="5158005" y="3875284"/>
                <a:chExt cx="31405" cy="27001"/>
              </a:xfrm>
            </p:grpSpPr>
            <p:sp>
              <p:nvSpPr>
                <p:cNvPr id="6865" name="Google Shape;6865;p13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133"/>
              <p:cNvGrpSpPr/>
              <p:nvPr/>
            </p:nvGrpSpPr>
            <p:grpSpPr>
              <a:xfrm>
                <a:off x="5233163" y="3764545"/>
                <a:ext cx="31499" cy="26898"/>
                <a:chOff x="5233163" y="3764545"/>
                <a:chExt cx="31499" cy="26898"/>
              </a:xfrm>
            </p:grpSpPr>
            <p:sp>
              <p:nvSpPr>
                <p:cNvPr id="6868" name="Google Shape;6868;p13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3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33"/>
              <p:cNvGrpSpPr/>
              <p:nvPr/>
            </p:nvGrpSpPr>
            <p:grpSpPr>
              <a:xfrm>
                <a:off x="5276168" y="3805545"/>
                <a:ext cx="31499" cy="26906"/>
                <a:chOff x="5276168" y="3805545"/>
                <a:chExt cx="31499" cy="26906"/>
              </a:xfrm>
            </p:grpSpPr>
            <p:sp>
              <p:nvSpPr>
                <p:cNvPr id="6871" name="Google Shape;6871;p13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3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33"/>
              <p:cNvGrpSpPr/>
              <p:nvPr/>
            </p:nvGrpSpPr>
            <p:grpSpPr>
              <a:xfrm>
                <a:off x="5294053" y="3851933"/>
                <a:ext cx="31405" cy="26945"/>
                <a:chOff x="5294053" y="3851933"/>
                <a:chExt cx="31405" cy="26945"/>
              </a:xfrm>
            </p:grpSpPr>
            <p:sp>
              <p:nvSpPr>
                <p:cNvPr id="6874" name="Google Shape;6874;p13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3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33"/>
              <p:cNvGrpSpPr/>
              <p:nvPr/>
            </p:nvGrpSpPr>
            <p:grpSpPr>
              <a:xfrm>
                <a:off x="5341723" y="3851902"/>
                <a:ext cx="31405" cy="26977"/>
                <a:chOff x="5341723" y="3851902"/>
                <a:chExt cx="31405" cy="26977"/>
              </a:xfrm>
            </p:grpSpPr>
            <p:sp>
              <p:nvSpPr>
                <p:cNvPr id="6877" name="Google Shape;6877;p13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3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33"/>
              <p:cNvGrpSpPr/>
              <p:nvPr/>
            </p:nvGrpSpPr>
            <p:grpSpPr>
              <a:xfrm>
                <a:off x="5054871" y="3507855"/>
                <a:ext cx="31405" cy="26993"/>
                <a:chOff x="5054871" y="3507855"/>
                <a:chExt cx="31405" cy="26993"/>
              </a:xfrm>
            </p:grpSpPr>
            <p:sp>
              <p:nvSpPr>
                <p:cNvPr id="6880" name="Google Shape;6880;p13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3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33"/>
              <p:cNvGrpSpPr/>
              <p:nvPr/>
            </p:nvGrpSpPr>
            <p:grpSpPr>
              <a:xfrm>
                <a:off x="4876579" y="3675325"/>
                <a:ext cx="31405" cy="26969"/>
                <a:chOff x="4876579" y="3675325"/>
                <a:chExt cx="31405" cy="26969"/>
              </a:xfrm>
            </p:grpSpPr>
            <p:sp>
              <p:nvSpPr>
                <p:cNvPr id="6883" name="Google Shape;6883;p13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33"/>
              <p:cNvGrpSpPr/>
              <p:nvPr/>
            </p:nvGrpSpPr>
            <p:grpSpPr>
              <a:xfrm>
                <a:off x="4842233" y="3688333"/>
                <a:ext cx="31405" cy="26993"/>
                <a:chOff x="4842233" y="3688333"/>
                <a:chExt cx="31405" cy="26993"/>
              </a:xfrm>
            </p:grpSpPr>
            <p:sp>
              <p:nvSpPr>
                <p:cNvPr id="6886" name="Google Shape;6886;p13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33"/>
              <p:cNvGrpSpPr/>
              <p:nvPr/>
            </p:nvGrpSpPr>
            <p:grpSpPr>
              <a:xfrm>
                <a:off x="5187876" y="3608032"/>
                <a:ext cx="31405" cy="27001"/>
                <a:chOff x="5187876" y="3608032"/>
                <a:chExt cx="31405" cy="27001"/>
              </a:xfrm>
            </p:grpSpPr>
            <p:sp>
              <p:nvSpPr>
                <p:cNvPr id="6889" name="Google Shape;6889;p13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1" name="Google Shape;6891;p13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3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33"/>
              <p:cNvGrpSpPr/>
              <p:nvPr/>
            </p:nvGrpSpPr>
            <p:grpSpPr>
              <a:xfrm>
                <a:off x="5269224" y="3304167"/>
                <a:ext cx="40253" cy="34402"/>
                <a:chOff x="5269224" y="3304167"/>
                <a:chExt cx="40253" cy="34402"/>
              </a:xfrm>
            </p:grpSpPr>
            <p:sp>
              <p:nvSpPr>
                <p:cNvPr id="6894" name="Google Shape;6894;p13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33"/>
              <p:cNvGrpSpPr/>
              <p:nvPr/>
            </p:nvGrpSpPr>
            <p:grpSpPr>
              <a:xfrm>
                <a:off x="5327354" y="3476615"/>
                <a:ext cx="49864" cy="42723"/>
                <a:chOff x="5327354" y="3476615"/>
                <a:chExt cx="49864" cy="42723"/>
              </a:xfrm>
            </p:grpSpPr>
            <p:sp>
              <p:nvSpPr>
                <p:cNvPr id="6897" name="Google Shape;6897;p13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3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3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33"/>
              <p:cNvGrpSpPr/>
              <p:nvPr/>
            </p:nvGrpSpPr>
            <p:grpSpPr>
              <a:xfrm>
                <a:off x="5341723" y="3775957"/>
                <a:ext cx="31405" cy="26898"/>
                <a:chOff x="5341723" y="3775957"/>
                <a:chExt cx="31405" cy="26898"/>
              </a:xfrm>
            </p:grpSpPr>
            <p:sp>
              <p:nvSpPr>
                <p:cNvPr id="6902" name="Google Shape;6902;p13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133"/>
              <p:cNvGrpSpPr/>
              <p:nvPr/>
            </p:nvGrpSpPr>
            <p:grpSpPr>
              <a:xfrm>
                <a:off x="5439053" y="3699274"/>
                <a:ext cx="31405" cy="26898"/>
                <a:chOff x="5439053" y="3699274"/>
                <a:chExt cx="31405" cy="26898"/>
              </a:xfrm>
            </p:grpSpPr>
            <p:sp>
              <p:nvSpPr>
                <p:cNvPr id="6905" name="Google Shape;6905;p13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3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33"/>
              <p:cNvGrpSpPr/>
              <p:nvPr/>
            </p:nvGrpSpPr>
            <p:grpSpPr>
              <a:xfrm>
                <a:off x="5412414" y="3622307"/>
                <a:ext cx="31499" cy="26993"/>
                <a:chOff x="5412414" y="3622307"/>
                <a:chExt cx="31499" cy="26993"/>
              </a:xfrm>
            </p:grpSpPr>
            <p:sp>
              <p:nvSpPr>
                <p:cNvPr id="6908" name="Google Shape;6908;p13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33"/>
              <p:cNvGrpSpPr/>
              <p:nvPr/>
            </p:nvGrpSpPr>
            <p:grpSpPr>
              <a:xfrm>
                <a:off x="5476254" y="3473949"/>
                <a:ext cx="26835" cy="26930"/>
                <a:chOff x="5476254" y="3473949"/>
                <a:chExt cx="26835" cy="26930"/>
              </a:xfrm>
            </p:grpSpPr>
            <p:sp>
              <p:nvSpPr>
                <p:cNvPr id="6911" name="Google Shape;6911;p13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33"/>
              <p:cNvGrpSpPr/>
              <p:nvPr/>
            </p:nvGrpSpPr>
            <p:grpSpPr>
              <a:xfrm>
                <a:off x="5564547" y="3481594"/>
                <a:ext cx="31397" cy="26898"/>
                <a:chOff x="5564547" y="3481594"/>
                <a:chExt cx="31397" cy="26898"/>
              </a:xfrm>
            </p:grpSpPr>
            <p:sp>
              <p:nvSpPr>
                <p:cNvPr id="6914" name="Google Shape;6914;p13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3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133"/>
              <p:cNvGrpSpPr/>
              <p:nvPr/>
            </p:nvGrpSpPr>
            <p:grpSpPr>
              <a:xfrm>
                <a:off x="5534101" y="3470174"/>
                <a:ext cx="31397" cy="26906"/>
                <a:chOff x="5534101" y="3470174"/>
                <a:chExt cx="31397" cy="26906"/>
              </a:xfrm>
            </p:grpSpPr>
            <p:sp>
              <p:nvSpPr>
                <p:cNvPr id="6917" name="Google Shape;6917;p13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3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33"/>
              <p:cNvGrpSpPr/>
              <p:nvPr/>
            </p:nvGrpSpPr>
            <p:grpSpPr>
              <a:xfrm>
                <a:off x="5610879" y="3314486"/>
                <a:ext cx="31499" cy="26938"/>
                <a:chOff x="5610879" y="3314486"/>
                <a:chExt cx="31499" cy="26938"/>
              </a:xfrm>
            </p:grpSpPr>
            <p:sp>
              <p:nvSpPr>
                <p:cNvPr id="6920" name="Google Shape;6920;p13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33"/>
              <p:cNvGrpSpPr/>
              <p:nvPr/>
            </p:nvGrpSpPr>
            <p:grpSpPr>
              <a:xfrm>
                <a:off x="4834525" y="3501382"/>
                <a:ext cx="31499" cy="26898"/>
                <a:chOff x="4834525" y="3501382"/>
                <a:chExt cx="31499" cy="26898"/>
              </a:xfrm>
            </p:grpSpPr>
            <p:sp>
              <p:nvSpPr>
                <p:cNvPr id="6923" name="Google Shape;6923;p13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3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33"/>
              <p:cNvGrpSpPr/>
              <p:nvPr/>
            </p:nvGrpSpPr>
            <p:grpSpPr>
              <a:xfrm>
                <a:off x="4898460" y="3580158"/>
                <a:ext cx="31405" cy="26898"/>
                <a:chOff x="4898460" y="3580158"/>
                <a:chExt cx="31405" cy="26898"/>
              </a:xfrm>
            </p:grpSpPr>
            <p:sp>
              <p:nvSpPr>
                <p:cNvPr id="6926" name="Google Shape;6926;p13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33"/>
              <p:cNvGrpSpPr/>
              <p:nvPr/>
            </p:nvGrpSpPr>
            <p:grpSpPr>
              <a:xfrm>
                <a:off x="4882667" y="3608032"/>
                <a:ext cx="31499" cy="27001"/>
                <a:chOff x="4882667" y="3608032"/>
                <a:chExt cx="31499" cy="27001"/>
              </a:xfrm>
            </p:grpSpPr>
            <p:sp>
              <p:nvSpPr>
                <p:cNvPr id="6929" name="Google Shape;6929;p13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3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133"/>
              <p:cNvGrpSpPr/>
              <p:nvPr/>
            </p:nvGrpSpPr>
            <p:grpSpPr>
              <a:xfrm>
                <a:off x="4843373" y="3631407"/>
                <a:ext cx="16273" cy="16186"/>
                <a:chOff x="4843373" y="3631407"/>
                <a:chExt cx="16273" cy="16186"/>
              </a:xfrm>
            </p:grpSpPr>
            <p:sp>
              <p:nvSpPr>
                <p:cNvPr id="6932" name="Google Shape;6932;p13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3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133"/>
              <p:cNvGrpSpPr/>
              <p:nvPr/>
            </p:nvGrpSpPr>
            <p:grpSpPr>
              <a:xfrm>
                <a:off x="4727773" y="3591578"/>
                <a:ext cx="31499" cy="26898"/>
                <a:chOff x="4727773" y="3591578"/>
                <a:chExt cx="31499" cy="26898"/>
              </a:xfrm>
            </p:grpSpPr>
            <p:sp>
              <p:nvSpPr>
                <p:cNvPr id="6935" name="Google Shape;6935;p13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3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3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9" name="Google Shape;6939;p133"/>
              <p:cNvGrpSpPr/>
              <p:nvPr/>
            </p:nvGrpSpPr>
            <p:grpSpPr>
              <a:xfrm>
                <a:off x="4609421" y="3577398"/>
                <a:ext cx="31499" cy="27001"/>
                <a:chOff x="4609421" y="3577398"/>
                <a:chExt cx="31499" cy="27001"/>
              </a:xfrm>
            </p:grpSpPr>
            <p:sp>
              <p:nvSpPr>
                <p:cNvPr id="6940" name="Google Shape;6940;p13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3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133"/>
              <p:cNvGrpSpPr/>
              <p:nvPr/>
            </p:nvGrpSpPr>
            <p:grpSpPr>
              <a:xfrm>
                <a:off x="4649289" y="3577398"/>
                <a:ext cx="31499" cy="27001"/>
                <a:chOff x="4649289" y="3577398"/>
                <a:chExt cx="31499" cy="27001"/>
              </a:xfrm>
            </p:grpSpPr>
            <p:sp>
              <p:nvSpPr>
                <p:cNvPr id="6943" name="Google Shape;6943;p13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3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33"/>
              <p:cNvGrpSpPr/>
              <p:nvPr/>
            </p:nvGrpSpPr>
            <p:grpSpPr>
              <a:xfrm>
                <a:off x="4605614" y="3639523"/>
                <a:ext cx="31499" cy="26906"/>
                <a:chOff x="4605614" y="3639523"/>
                <a:chExt cx="31499" cy="26906"/>
              </a:xfrm>
            </p:grpSpPr>
            <p:sp>
              <p:nvSpPr>
                <p:cNvPr id="6946" name="Google Shape;6946;p13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3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133"/>
              <p:cNvGrpSpPr/>
              <p:nvPr/>
            </p:nvGrpSpPr>
            <p:grpSpPr>
              <a:xfrm>
                <a:off x="4785149" y="3618846"/>
                <a:ext cx="26930" cy="26843"/>
                <a:chOff x="4785149" y="3618846"/>
                <a:chExt cx="26930" cy="26843"/>
              </a:xfrm>
            </p:grpSpPr>
            <p:sp>
              <p:nvSpPr>
                <p:cNvPr id="6949" name="Google Shape;6949;p13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33"/>
              <p:cNvGrpSpPr/>
              <p:nvPr/>
            </p:nvGrpSpPr>
            <p:grpSpPr>
              <a:xfrm>
                <a:off x="4810167" y="3601567"/>
                <a:ext cx="31405" cy="26898"/>
                <a:chOff x="4810167" y="3601567"/>
                <a:chExt cx="31405" cy="26898"/>
              </a:xfrm>
            </p:grpSpPr>
            <p:sp>
              <p:nvSpPr>
                <p:cNvPr id="6952" name="Google Shape;6952;p13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3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33"/>
              <p:cNvGrpSpPr/>
              <p:nvPr/>
            </p:nvGrpSpPr>
            <p:grpSpPr>
              <a:xfrm>
                <a:off x="4831002" y="3373230"/>
                <a:ext cx="31405" cy="26898"/>
                <a:chOff x="4831002" y="3373230"/>
                <a:chExt cx="31405" cy="26898"/>
              </a:xfrm>
            </p:grpSpPr>
            <p:sp>
              <p:nvSpPr>
                <p:cNvPr id="6955" name="Google Shape;6955;p13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3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133"/>
              <p:cNvGrpSpPr/>
              <p:nvPr/>
            </p:nvGrpSpPr>
            <p:grpSpPr>
              <a:xfrm>
                <a:off x="4719311" y="3355054"/>
                <a:ext cx="31499" cy="27001"/>
                <a:chOff x="4719311" y="3355054"/>
                <a:chExt cx="31499" cy="27001"/>
              </a:xfrm>
            </p:grpSpPr>
            <p:sp>
              <p:nvSpPr>
                <p:cNvPr id="6958" name="Google Shape;6958;p13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33"/>
              <p:cNvGrpSpPr/>
              <p:nvPr/>
            </p:nvGrpSpPr>
            <p:grpSpPr>
              <a:xfrm>
                <a:off x="4798755" y="3450260"/>
                <a:ext cx="26930" cy="26930"/>
                <a:chOff x="4798755" y="3450260"/>
                <a:chExt cx="26930" cy="26930"/>
              </a:xfrm>
            </p:grpSpPr>
            <p:sp>
              <p:nvSpPr>
                <p:cNvPr id="6961" name="Google Shape;6961;p13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3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133"/>
              <p:cNvGrpSpPr/>
              <p:nvPr/>
            </p:nvGrpSpPr>
            <p:grpSpPr>
              <a:xfrm>
                <a:off x="4645576" y="3467555"/>
                <a:ext cx="31405" cy="26953"/>
                <a:chOff x="4645576" y="3467555"/>
                <a:chExt cx="31405" cy="26953"/>
              </a:xfrm>
            </p:grpSpPr>
            <p:sp>
              <p:nvSpPr>
                <p:cNvPr id="6964" name="Google Shape;6964;p13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133"/>
              <p:cNvGrpSpPr/>
              <p:nvPr/>
            </p:nvGrpSpPr>
            <p:grpSpPr>
              <a:xfrm>
                <a:off x="4687631" y="3583965"/>
                <a:ext cx="31499" cy="26898"/>
                <a:chOff x="4687631" y="3583965"/>
                <a:chExt cx="31499" cy="26898"/>
              </a:xfrm>
            </p:grpSpPr>
            <p:sp>
              <p:nvSpPr>
                <p:cNvPr id="6967" name="Google Shape;6967;p13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133"/>
              <p:cNvGrpSpPr/>
              <p:nvPr/>
            </p:nvGrpSpPr>
            <p:grpSpPr>
              <a:xfrm>
                <a:off x="4719311" y="3471314"/>
                <a:ext cx="31499" cy="27001"/>
                <a:chOff x="4719311" y="3471314"/>
                <a:chExt cx="31499" cy="27001"/>
              </a:xfrm>
            </p:grpSpPr>
            <p:sp>
              <p:nvSpPr>
                <p:cNvPr id="6970" name="Google Shape;6970;p13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3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133"/>
              <p:cNvGrpSpPr/>
              <p:nvPr/>
            </p:nvGrpSpPr>
            <p:grpSpPr>
              <a:xfrm>
                <a:off x="4719311" y="3434404"/>
                <a:ext cx="31499" cy="26898"/>
                <a:chOff x="4719311" y="3434404"/>
                <a:chExt cx="31499" cy="26898"/>
              </a:xfrm>
            </p:grpSpPr>
            <p:sp>
              <p:nvSpPr>
                <p:cNvPr id="6973" name="Google Shape;6973;p13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33"/>
              <p:cNvGrpSpPr/>
              <p:nvPr/>
            </p:nvGrpSpPr>
            <p:grpSpPr>
              <a:xfrm>
                <a:off x="4768876" y="3401772"/>
                <a:ext cx="31499" cy="26898"/>
                <a:chOff x="4768876" y="3401772"/>
                <a:chExt cx="31499" cy="26898"/>
              </a:xfrm>
            </p:grpSpPr>
            <p:sp>
              <p:nvSpPr>
                <p:cNvPr id="6976" name="Google Shape;6976;p13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3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33"/>
              <p:cNvGrpSpPr/>
              <p:nvPr/>
            </p:nvGrpSpPr>
            <p:grpSpPr>
              <a:xfrm>
                <a:off x="4762214" y="3471377"/>
                <a:ext cx="26938" cy="26938"/>
                <a:chOff x="4762214" y="3471377"/>
                <a:chExt cx="26938" cy="26938"/>
              </a:xfrm>
            </p:grpSpPr>
            <p:sp>
              <p:nvSpPr>
                <p:cNvPr id="6979" name="Google Shape;6979;p13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33"/>
              <p:cNvGrpSpPr/>
              <p:nvPr/>
            </p:nvGrpSpPr>
            <p:grpSpPr>
              <a:xfrm>
                <a:off x="4790473" y="3344782"/>
                <a:ext cx="31405" cy="26898"/>
                <a:chOff x="4790473" y="3344782"/>
                <a:chExt cx="31405" cy="26898"/>
              </a:xfrm>
            </p:grpSpPr>
            <p:sp>
              <p:nvSpPr>
                <p:cNvPr id="6982" name="Google Shape;6982;p13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3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33"/>
              <p:cNvGrpSpPr/>
              <p:nvPr/>
            </p:nvGrpSpPr>
            <p:grpSpPr>
              <a:xfrm>
                <a:off x="4823774" y="3950733"/>
                <a:ext cx="37398" cy="32034"/>
                <a:chOff x="4823774" y="3950733"/>
                <a:chExt cx="37398" cy="32034"/>
              </a:xfrm>
            </p:grpSpPr>
            <p:sp>
              <p:nvSpPr>
                <p:cNvPr id="6985" name="Google Shape;6985;p13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33"/>
              <p:cNvGrpSpPr/>
              <p:nvPr/>
            </p:nvGrpSpPr>
            <p:grpSpPr>
              <a:xfrm>
                <a:off x="4823396" y="4110566"/>
                <a:ext cx="31405" cy="26906"/>
                <a:chOff x="4823396" y="4110566"/>
                <a:chExt cx="31405" cy="26906"/>
              </a:xfrm>
            </p:grpSpPr>
            <p:sp>
              <p:nvSpPr>
                <p:cNvPr id="6988" name="Google Shape;6988;p13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33"/>
              <p:cNvGrpSpPr/>
              <p:nvPr/>
            </p:nvGrpSpPr>
            <p:grpSpPr>
              <a:xfrm>
                <a:off x="4838332" y="3821150"/>
                <a:ext cx="31499" cy="26898"/>
                <a:chOff x="4838332" y="3821150"/>
                <a:chExt cx="31499" cy="26898"/>
              </a:xfrm>
            </p:grpSpPr>
            <p:sp>
              <p:nvSpPr>
                <p:cNvPr id="6991" name="Google Shape;6991;p13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33"/>
              <p:cNvGrpSpPr/>
              <p:nvPr/>
            </p:nvGrpSpPr>
            <p:grpSpPr>
              <a:xfrm>
                <a:off x="4661275" y="3815007"/>
                <a:ext cx="36824" cy="31523"/>
                <a:chOff x="4661275" y="3815007"/>
                <a:chExt cx="36824" cy="31523"/>
              </a:xfrm>
            </p:grpSpPr>
            <p:sp>
              <p:nvSpPr>
                <p:cNvPr id="6994" name="Google Shape;6994;p13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3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33"/>
              <p:cNvGrpSpPr/>
              <p:nvPr/>
            </p:nvGrpSpPr>
            <p:grpSpPr>
              <a:xfrm>
                <a:off x="4558998" y="3851037"/>
                <a:ext cx="33591" cy="28699"/>
                <a:chOff x="4558998" y="3851037"/>
                <a:chExt cx="33591" cy="28699"/>
              </a:xfrm>
            </p:grpSpPr>
            <p:sp>
              <p:nvSpPr>
                <p:cNvPr id="6997" name="Google Shape;6997;p13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3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33"/>
              <p:cNvGrpSpPr/>
              <p:nvPr/>
            </p:nvGrpSpPr>
            <p:grpSpPr>
              <a:xfrm>
                <a:off x="4696762" y="3638587"/>
                <a:ext cx="33591" cy="28794"/>
                <a:chOff x="4696762" y="3638587"/>
                <a:chExt cx="33591" cy="28794"/>
              </a:xfrm>
            </p:grpSpPr>
            <p:sp>
              <p:nvSpPr>
                <p:cNvPr id="7000" name="Google Shape;7000;p13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3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33"/>
              <p:cNvGrpSpPr/>
              <p:nvPr/>
            </p:nvGrpSpPr>
            <p:grpSpPr>
              <a:xfrm>
                <a:off x="4929479" y="3939140"/>
                <a:ext cx="33497" cy="28692"/>
                <a:chOff x="4929479" y="3939140"/>
                <a:chExt cx="33497" cy="28692"/>
              </a:xfrm>
            </p:grpSpPr>
            <p:sp>
              <p:nvSpPr>
                <p:cNvPr id="7003" name="Google Shape;7003;p13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33"/>
              <p:cNvGrpSpPr/>
              <p:nvPr/>
            </p:nvGrpSpPr>
            <p:grpSpPr>
              <a:xfrm>
                <a:off x="4907119" y="3986039"/>
                <a:ext cx="33497" cy="28699"/>
                <a:chOff x="4907119" y="3986039"/>
                <a:chExt cx="33497" cy="28699"/>
              </a:xfrm>
            </p:grpSpPr>
            <p:sp>
              <p:nvSpPr>
                <p:cNvPr id="7006" name="Google Shape;7006;p13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133"/>
              <p:cNvGrpSpPr/>
              <p:nvPr/>
            </p:nvGrpSpPr>
            <p:grpSpPr>
              <a:xfrm>
                <a:off x="4911783" y="4048102"/>
                <a:ext cx="33591" cy="28762"/>
                <a:chOff x="4911783" y="4048102"/>
                <a:chExt cx="33591" cy="28762"/>
              </a:xfrm>
            </p:grpSpPr>
            <p:sp>
              <p:nvSpPr>
                <p:cNvPr id="7009" name="Google Shape;7009;p13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3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1" name="Google Shape;7011;p13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3" name="Google Shape;7013;p133"/>
              <p:cNvGrpSpPr/>
              <p:nvPr/>
            </p:nvGrpSpPr>
            <p:grpSpPr>
              <a:xfrm>
                <a:off x="4762623" y="3837847"/>
                <a:ext cx="42416" cy="36273"/>
                <a:chOff x="4762623" y="3837847"/>
                <a:chExt cx="42416" cy="36273"/>
              </a:xfrm>
            </p:grpSpPr>
            <p:sp>
              <p:nvSpPr>
                <p:cNvPr id="7014" name="Google Shape;7014;p13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3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33"/>
              <p:cNvGrpSpPr/>
              <p:nvPr/>
            </p:nvGrpSpPr>
            <p:grpSpPr>
              <a:xfrm>
                <a:off x="4746044" y="4104966"/>
                <a:ext cx="33497" cy="28699"/>
                <a:chOff x="4746044" y="4104966"/>
                <a:chExt cx="33497" cy="28699"/>
              </a:xfrm>
            </p:grpSpPr>
            <p:sp>
              <p:nvSpPr>
                <p:cNvPr id="7017" name="Google Shape;7017;p13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133"/>
              <p:cNvGrpSpPr/>
              <p:nvPr/>
            </p:nvGrpSpPr>
            <p:grpSpPr>
              <a:xfrm>
                <a:off x="4859646" y="4162554"/>
                <a:ext cx="33591" cy="28762"/>
                <a:chOff x="4859646" y="4162554"/>
                <a:chExt cx="33591" cy="28762"/>
              </a:xfrm>
            </p:grpSpPr>
            <p:sp>
              <p:nvSpPr>
                <p:cNvPr id="7020" name="Google Shape;7020;p13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2" name="Google Shape;7022;p133"/>
            <p:cNvGrpSpPr/>
            <p:nvPr/>
          </p:nvGrpSpPr>
          <p:grpSpPr>
            <a:xfrm>
              <a:off x="3597785" y="3274438"/>
              <a:ext cx="855610" cy="1122100"/>
              <a:chOff x="3597785" y="3274438"/>
              <a:chExt cx="855610" cy="1122100"/>
            </a:xfrm>
          </p:grpSpPr>
          <p:grpSp>
            <p:nvGrpSpPr>
              <p:cNvPr id="7023" name="Google Shape;7023;p133"/>
              <p:cNvGrpSpPr/>
              <p:nvPr/>
            </p:nvGrpSpPr>
            <p:grpSpPr>
              <a:xfrm>
                <a:off x="3617857" y="3284717"/>
                <a:ext cx="826785" cy="1099165"/>
                <a:chOff x="3617857" y="3284717"/>
                <a:chExt cx="826785" cy="1099165"/>
              </a:xfrm>
            </p:grpSpPr>
            <p:sp>
              <p:nvSpPr>
                <p:cNvPr id="7024" name="Google Shape;7024;p13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3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3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3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3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3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3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3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3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3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3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33"/>
              <p:cNvGrpSpPr/>
              <p:nvPr/>
            </p:nvGrpSpPr>
            <p:grpSpPr>
              <a:xfrm>
                <a:off x="4180904" y="4251758"/>
                <a:ext cx="37783" cy="32420"/>
                <a:chOff x="4180904" y="4251758"/>
                <a:chExt cx="37783" cy="32420"/>
              </a:xfrm>
            </p:grpSpPr>
            <p:sp>
              <p:nvSpPr>
                <p:cNvPr id="7081" name="Google Shape;7081;p13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133"/>
              <p:cNvGrpSpPr/>
              <p:nvPr/>
            </p:nvGrpSpPr>
            <p:grpSpPr>
              <a:xfrm>
                <a:off x="4201644" y="4081324"/>
                <a:ext cx="37783" cy="32364"/>
                <a:chOff x="4201644" y="4081324"/>
                <a:chExt cx="37783" cy="32364"/>
              </a:xfrm>
            </p:grpSpPr>
            <p:sp>
              <p:nvSpPr>
                <p:cNvPr id="7084" name="Google Shape;7084;p13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3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33"/>
              <p:cNvGrpSpPr/>
              <p:nvPr/>
            </p:nvGrpSpPr>
            <p:grpSpPr>
              <a:xfrm>
                <a:off x="4284416" y="3887428"/>
                <a:ext cx="37783" cy="32451"/>
                <a:chOff x="4284416" y="3887428"/>
                <a:chExt cx="37783" cy="32451"/>
              </a:xfrm>
            </p:grpSpPr>
            <p:sp>
              <p:nvSpPr>
                <p:cNvPr id="7087" name="Google Shape;7087;p13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33"/>
              <p:cNvGrpSpPr/>
              <p:nvPr/>
            </p:nvGrpSpPr>
            <p:grpSpPr>
              <a:xfrm>
                <a:off x="4223721" y="3860404"/>
                <a:ext cx="37870" cy="32364"/>
                <a:chOff x="4223721" y="3860404"/>
                <a:chExt cx="37870" cy="32364"/>
              </a:xfrm>
            </p:grpSpPr>
            <p:sp>
              <p:nvSpPr>
                <p:cNvPr id="7090" name="Google Shape;7090;p13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3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33"/>
              <p:cNvGrpSpPr/>
              <p:nvPr/>
            </p:nvGrpSpPr>
            <p:grpSpPr>
              <a:xfrm>
                <a:off x="4104889" y="3699242"/>
                <a:ext cx="37776" cy="32357"/>
                <a:chOff x="4104889" y="3699242"/>
                <a:chExt cx="37776" cy="32357"/>
              </a:xfrm>
            </p:grpSpPr>
            <p:sp>
              <p:nvSpPr>
                <p:cNvPr id="7093" name="Google Shape;7093;p13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3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33"/>
              <p:cNvGrpSpPr/>
              <p:nvPr/>
            </p:nvGrpSpPr>
            <p:grpSpPr>
              <a:xfrm>
                <a:off x="4143608" y="3475121"/>
                <a:ext cx="37878" cy="32420"/>
                <a:chOff x="4143608" y="3475121"/>
                <a:chExt cx="37878" cy="32420"/>
              </a:xfrm>
            </p:grpSpPr>
            <p:sp>
              <p:nvSpPr>
                <p:cNvPr id="7096" name="Google Shape;7096;p13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133"/>
              <p:cNvGrpSpPr/>
              <p:nvPr/>
            </p:nvGrpSpPr>
            <p:grpSpPr>
              <a:xfrm>
                <a:off x="4217248" y="3570893"/>
                <a:ext cx="37776" cy="32364"/>
                <a:chOff x="4217248" y="3570893"/>
                <a:chExt cx="37776" cy="32364"/>
              </a:xfrm>
            </p:grpSpPr>
            <p:sp>
              <p:nvSpPr>
                <p:cNvPr id="7099" name="Google Shape;7099;p13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3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133"/>
              <p:cNvGrpSpPr/>
              <p:nvPr/>
            </p:nvGrpSpPr>
            <p:grpSpPr>
              <a:xfrm>
                <a:off x="4255307" y="3431612"/>
                <a:ext cx="37776" cy="32451"/>
                <a:chOff x="4255307" y="3431612"/>
                <a:chExt cx="37776" cy="32451"/>
              </a:xfrm>
            </p:grpSpPr>
            <p:sp>
              <p:nvSpPr>
                <p:cNvPr id="7102" name="Google Shape;7102;p13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3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133"/>
              <p:cNvGrpSpPr/>
              <p:nvPr/>
            </p:nvGrpSpPr>
            <p:grpSpPr>
              <a:xfrm>
                <a:off x="3853052" y="3577398"/>
                <a:ext cx="37776" cy="32420"/>
                <a:chOff x="3853052" y="3577398"/>
                <a:chExt cx="37776" cy="32420"/>
              </a:xfrm>
            </p:grpSpPr>
            <p:sp>
              <p:nvSpPr>
                <p:cNvPr id="7105" name="Google Shape;7105;p13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133"/>
              <p:cNvGrpSpPr/>
              <p:nvPr/>
            </p:nvGrpSpPr>
            <p:grpSpPr>
              <a:xfrm>
                <a:off x="4039908" y="3412107"/>
                <a:ext cx="37776" cy="32357"/>
                <a:chOff x="4039908" y="3412107"/>
                <a:chExt cx="37776" cy="32357"/>
              </a:xfrm>
            </p:grpSpPr>
            <p:sp>
              <p:nvSpPr>
                <p:cNvPr id="7108" name="Google Shape;7108;p13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3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33"/>
              <p:cNvGrpSpPr/>
              <p:nvPr/>
            </p:nvGrpSpPr>
            <p:grpSpPr>
              <a:xfrm>
                <a:off x="4017360" y="3342061"/>
                <a:ext cx="37870" cy="32380"/>
                <a:chOff x="4017360" y="3342061"/>
                <a:chExt cx="37870" cy="32380"/>
              </a:xfrm>
            </p:grpSpPr>
            <p:sp>
              <p:nvSpPr>
                <p:cNvPr id="7111" name="Google Shape;7111;p13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13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133"/>
              <p:cNvGrpSpPr/>
              <p:nvPr/>
            </p:nvGrpSpPr>
            <p:grpSpPr>
              <a:xfrm>
                <a:off x="3750870" y="3418650"/>
                <a:ext cx="37776" cy="32380"/>
                <a:chOff x="3750870" y="3418650"/>
                <a:chExt cx="37776" cy="32380"/>
              </a:xfrm>
            </p:grpSpPr>
            <p:sp>
              <p:nvSpPr>
                <p:cNvPr id="7116" name="Google Shape;7116;p13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133"/>
              <p:cNvGrpSpPr/>
              <p:nvPr/>
            </p:nvGrpSpPr>
            <p:grpSpPr>
              <a:xfrm>
                <a:off x="3632509" y="3274438"/>
                <a:ext cx="37783" cy="32357"/>
                <a:chOff x="3632509" y="3274438"/>
                <a:chExt cx="37783" cy="32357"/>
              </a:xfrm>
            </p:grpSpPr>
            <p:sp>
              <p:nvSpPr>
                <p:cNvPr id="7119" name="Google Shape;7119;p13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133"/>
              <p:cNvGrpSpPr/>
              <p:nvPr/>
            </p:nvGrpSpPr>
            <p:grpSpPr>
              <a:xfrm>
                <a:off x="3906424" y="3297561"/>
                <a:ext cx="37776" cy="32451"/>
                <a:chOff x="3906424" y="3297561"/>
                <a:chExt cx="37776" cy="32451"/>
              </a:xfrm>
            </p:grpSpPr>
            <p:sp>
              <p:nvSpPr>
                <p:cNvPr id="7122" name="Google Shape;7122;p13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33"/>
              <p:cNvGrpSpPr/>
              <p:nvPr/>
            </p:nvGrpSpPr>
            <p:grpSpPr>
              <a:xfrm>
                <a:off x="3866084" y="3412107"/>
                <a:ext cx="37776" cy="32357"/>
                <a:chOff x="3866084" y="3412107"/>
                <a:chExt cx="37776" cy="32357"/>
              </a:xfrm>
            </p:grpSpPr>
            <p:sp>
              <p:nvSpPr>
                <p:cNvPr id="7125" name="Google Shape;7125;p13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3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133"/>
              <p:cNvGrpSpPr/>
              <p:nvPr/>
            </p:nvGrpSpPr>
            <p:grpSpPr>
              <a:xfrm>
                <a:off x="4023919" y="3766409"/>
                <a:ext cx="37783" cy="32357"/>
                <a:chOff x="4023919" y="3766409"/>
                <a:chExt cx="37783" cy="32357"/>
              </a:xfrm>
            </p:grpSpPr>
            <p:sp>
              <p:nvSpPr>
                <p:cNvPr id="7128" name="Google Shape;7128;p13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33"/>
              <p:cNvGrpSpPr/>
              <p:nvPr/>
            </p:nvGrpSpPr>
            <p:grpSpPr>
              <a:xfrm>
                <a:off x="3973882" y="3779449"/>
                <a:ext cx="37776" cy="32357"/>
                <a:chOff x="3973882" y="3779449"/>
                <a:chExt cx="37776" cy="32357"/>
              </a:xfrm>
            </p:grpSpPr>
            <p:sp>
              <p:nvSpPr>
                <p:cNvPr id="7131" name="Google Shape;7131;p13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133"/>
              <p:cNvGrpSpPr/>
              <p:nvPr/>
            </p:nvGrpSpPr>
            <p:grpSpPr>
              <a:xfrm>
                <a:off x="4073398" y="3838028"/>
                <a:ext cx="37776" cy="32380"/>
                <a:chOff x="4073398" y="3838028"/>
                <a:chExt cx="37776" cy="32380"/>
              </a:xfrm>
            </p:grpSpPr>
            <p:sp>
              <p:nvSpPr>
                <p:cNvPr id="7134" name="Google Shape;7134;p13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133"/>
              <p:cNvGrpSpPr/>
              <p:nvPr/>
            </p:nvGrpSpPr>
            <p:grpSpPr>
              <a:xfrm>
                <a:off x="4342672" y="4144496"/>
                <a:ext cx="37752" cy="32364"/>
                <a:chOff x="4342672" y="4144496"/>
                <a:chExt cx="37752" cy="32364"/>
              </a:xfrm>
            </p:grpSpPr>
            <p:sp>
              <p:nvSpPr>
                <p:cNvPr id="7137" name="Google Shape;7137;p13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33"/>
              <p:cNvGrpSpPr/>
              <p:nvPr/>
            </p:nvGrpSpPr>
            <p:grpSpPr>
              <a:xfrm>
                <a:off x="4406386" y="4056872"/>
                <a:ext cx="37783" cy="32364"/>
                <a:chOff x="4406386" y="4056872"/>
                <a:chExt cx="37783" cy="32364"/>
              </a:xfrm>
            </p:grpSpPr>
            <p:sp>
              <p:nvSpPr>
                <p:cNvPr id="7140" name="Google Shape;7140;p13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33"/>
              <p:cNvGrpSpPr/>
              <p:nvPr/>
            </p:nvGrpSpPr>
            <p:grpSpPr>
              <a:xfrm>
                <a:off x="4284416" y="4245254"/>
                <a:ext cx="37783" cy="32357"/>
                <a:chOff x="4284416" y="4245254"/>
                <a:chExt cx="37783" cy="32357"/>
              </a:xfrm>
            </p:grpSpPr>
            <p:sp>
              <p:nvSpPr>
                <p:cNvPr id="7143" name="Google Shape;7143;p13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33"/>
              <p:cNvGrpSpPr/>
              <p:nvPr/>
            </p:nvGrpSpPr>
            <p:grpSpPr>
              <a:xfrm>
                <a:off x="4219057" y="4331258"/>
                <a:ext cx="37776" cy="32364"/>
                <a:chOff x="4219057" y="4331258"/>
                <a:chExt cx="37776" cy="32364"/>
              </a:xfrm>
            </p:grpSpPr>
            <p:sp>
              <p:nvSpPr>
                <p:cNvPr id="7146" name="Google Shape;7146;p13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133"/>
              <p:cNvGrpSpPr/>
              <p:nvPr/>
            </p:nvGrpSpPr>
            <p:grpSpPr>
              <a:xfrm>
                <a:off x="4204122" y="4141688"/>
                <a:ext cx="33497" cy="28699"/>
                <a:chOff x="4204122" y="4141688"/>
                <a:chExt cx="33497" cy="28699"/>
              </a:xfrm>
            </p:grpSpPr>
            <p:sp>
              <p:nvSpPr>
                <p:cNvPr id="7149" name="Google Shape;7149;p13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133"/>
              <p:cNvGrpSpPr/>
              <p:nvPr/>
            </p:nvGrpSpPr>
            <p:grpSpPr>
              <a:xfrm>
                <a:off x="4301546" y="4003869"/>
                <a:ext cx="38916" cy="33324"/>
                <a:chOff x="4301546" y="4003869"/>
                <a:chExt cx="38916" cy="33324"/>
              </a:xfrm>
            </p:grpSpPr>
            <p:sp>
              <p:nvSpPr>
                <p:cNvPr id="7152" name="Google Shape;7152;p13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33"/>
              <p:cNvGrpSpPr/>
              <p:nvPr/>
            </p:nvGrpSpPr>
            <p:grpSpPr>
              <a:xfrm>
                <a:off x="4210681" y="3924669"/>
                <a:ext cx="36549" cy="31366"/>
                <a:chOff x="4210681" y="3924669"/>
                <a:chExt cx="36549" cy="31366"/>
              </a:xfrm>
            </p:grpSpPr>
            <p:sp>
              <p:nvSpPr>
                <p:cNvPr id="7155" name="Google Shape;7155;p13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3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133"/>
              <p:cNvGrpSpPr/>
              <p:nvPr/>
            </p:nvGrpSpPr>
            <p:grpSpPr>
              <a:xfrm>
                <a:off x="3987771" y="3628874"/>
                <a:ext cx="31499" cy="26993"/>
                <a:chOff x="3987771" y="3628874"/>
                <a:chExt cx="31499" cy="26993"/>
              </a:xfrm>
            </p:grpSpPr>
            <p:sp>
              <p:nvSpPr>
                <p:cNvPr id="7158" name="Google Shape;7158;p13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33"/>
              <p:cNvGrpSpPr/>
              <p:nvPr/>
            </p:nvGrpSpPr>
            <p:grpSpPr>
              <a:xfrm>
                <a:off x="4087382" y="3775674"/>
                <a:ext cx="31405" cy="26898"/>
                <a:chOff x="4087382" y="3775674"/>
                <a:chExt cx="31405" cy="26898"/>
              </a:xfrm>
            </p:grpSpPr>
            <p:sp>
              <p:nvSpPr>
                <p:cNvPr id="7161" name="Google Shape;7161;p13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33"/>
              <p:cNvGrpSpPr/>
              <p:nvPr/>
            </p:nvGrpSpPr>
            <p:grpSpPr>
              <a:xfrm>
                <a:off x="4118873" y="3856637"/>
                <a:ext cx="31405" cy="26906"/>
                <a:chOff x="4118873" y="3856637"/>
                <a:chExt cx="31405" cy="26906"/>
              </a:xfrm>
            </p:grpSpPr>
            <p:sp>
              <p:nvSpPr>
                <p:cNvPr id="7164" name="Google Shape;7164;p13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133"/>
              <p:cNvGrpSpPr/>
              <p:nvPr/>
            </p:nvGrpSpPr>
            <p:grpSpPr>
              <a:xfrm>
                <a:off x="4168541" y="3639523"/>
                <a:ext cx="31499" cy="26906"/>
                <a:chOff x="4168541" y="3639523"/>
                <a:chExt cx="31499" cy="26906"/>
              </a:xfrm>
            </p:grpSpPr>
            <p:sp>
              <p:nvSpPr>
                <p:cNvPr id="7167" name="Google Shape;7167;p13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133"/>
              <p:cNvGrpSpPr/>
              <p:nvPr/>
            </p:nvGrpSpPr>
            <p:grpSpPr>
              <a:xfrm>
                <a:off x="3965789" y="3393545"/>
                <a:ext cx="31405" cy="26945"/>
                <a:chOff x="3965789" y="3393545"/>
                <a:chExt cx="31405" cy="26945"/>
              </a:xfrm>
            </p:grpSpPr>
            <p:sp>
              <p:nvSpPr>
                <p:cNvPr id="7170" name="Google Shape;7170;p13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133"/>
              <p:cNvGrpSpPr/>
              <p:nvPr/>
            </p:nvGrpSpPr>
            <p:grpSpPr>
              <a:xfrm>
                <a:off x="3925166" y="3491008"/>
                <a:ext cx="31405" cy="27001"/>
                <a:chOff x="3925166" y="3491008"/>
                <a:chExt cx="31405" cy="27001"/>
              </a:xfrm>
            </p:grpSpPr>
            <p:sp>
              <p:nvSpPr>
                <p:cNvPr id="7173" name="Google Shape;7173;p13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133"/>
              <p:cNvGrpSpPr/>
              <p:nvPr/>
            </p:nvGrpSpPr>
            <p:grpSpPr>
              <a:xfrm>
                <a:off x="3682845" y="3340976"/>
                <a:ext cx="31397" cy="26898"/>
                <a:chOff x="3682845" y="3340976"/>
                <a:chExt cx="31397" cy="26898"/>
              </a:xfrm>
            </p:grpSpPr>
            <p:sp>
              <p:nvSpPr>
                <p:cNvPr id="7176" name="Google Shape;7176;p13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3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133"/>
              <p:cNvGrpSpPr/>
              <p:nvPr/>
            </p:nvGrpSpPr>
            <p:grpSpPr>
              <a:xfrm>
                <a:off x="3795393" y="3353725"/>
                <a:ext cx="31499" cy="26993"/>
                <a:chOff x="3795393" y="3353725"/>
                <a:chExt cx="31499" cy="26993"/>
              </a:xfrm>
            </p:grpSpPr>
            <p:sp>
              <p:nvSpPr>
                <p:cNvPr id="7179" name="Google Shape;7179;p13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133"/>
              <p:cNvGrpSpPr/>
              <p:nvPr/>
            </p:nvGrpSpPr>
            <p:grpSpPr>
              <a:xfrm>
                <a:off x="4176909" y="4363221"/>
                <a:ext cx="38924" cy="33316"/>
                <a:chOff x="4176909" y="4363221"/>
                <a:chExt cx="38924" cy="33316"/>
              </a:xfrm>
            </p:grpSpPr>
            <p:sp>
              <p:nvSpPr>
                <p:cNvPr id="7182" name="Google Shape;7182;p13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133"/>
              <p:cNvGrpSpPr/>
              <p:nvPr/>
            </p:nvGrpSpPr>
            <p:grpSpPr>
              <a:xfrm>
                <a:off x="4226191" y="4007660"/>
                <a:ext cx="33560" cy="28770"/>
                <a:chOff x="4226191" y="4007660"/>
                <a:chExt cx="33560" cy="28770"/>
              </a:xfrm>
            </p:grpSpPr>
            <p:sp>
              <p:nvSpPr>
                <p:cNvPr id="7185" name="Google Shape;7185;p13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133"/>
              <p:cNvGrpSpPr/>
              <p:nvPr/>
            </p:nvGrpSpPr>
            <p:grpSpPr>
              <a:xfrm>
                <a:off x="3597785" y="3377045"/>
                <a:ext cx="33591" cy="28699"/>
                <a:chOff x="3597785" y="3377045"/>
                <a:chExt cx="33591" cy="28699"/>
              </a:xfrm>
            </p:grpSpPr>
            <p:sp>
              <p:nvSpPr>
                <p:cNvPr id="7188" name="Google Shape;7188;p13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133"/>
              <p:cNvGrpSpPr/>
              <p:nvPr/>
            </p:nvGrpSpPr>
            <p:grpSpPr>
              <a:xfrm>
                <a:off x="3887870" y="3669796"/>
                <a:ext cx="33591" cy="28692"/>
                <a:chOff x="3887870" y="3669796"/>
                <a:chExt cx="33591" cy="28692"/>
              </a:xfrm>
            </p:grpSpPr>
            <p:sp>
              <p:nvSpPr>
                <p:cNvPr id="7191" name="Google Shape;7191;p13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33"/>
              <p:cNvGrpSpPr/>
              <p:nvPr/>
            </p:nvGrpSpPr>
            <p:grpSpPr>
              <a:xfrm>
                <a:off x="3818320" y="3481625"/>
                <a:ext cx="33497" cy="28770"/>
                <a:chOff x="3818320" y="3481625"/>
                <a:chExt cx="33497" cy="28770"/>
              </a:xfrm>
            </p:grpSpPr>
            <p:sp>
              <p:nvSpPr>
                <p:cNvPr id="7194" name="Google Shape;7194;p13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133"/>
              <p:cNvGrpSpPr/>
              <p:nvPr/>
            </p:nvGrpSpPr>
            <p:grpSpPr>
              <a:xfrm>
                <a:off x="4278139" y="4120948"/>
                <a:ext cx="37492" cy="32129"/>
                <a:chOff x="4278139" y="4120948"/>
                <a:chExt cx="37492" cy="32129"/>
              </a:xfrm>
            </p:grpSpPr>
            <p:sp>
              <p:nvSpPr>
                <p:cNvPr id="7197" name="Google Shape;7197;p13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33"/>
              <p:cNvGrpSpPr/>
              <p:nvPr/>
            </p:nvGrpSpPr>
            <p:grpSpPr>
              <a:xfrm>
                <a:off x="4419898" y="3977388"/>
                <a:ext cx="33497" cy="28692"/>
                <a:chOff x="4419898" y="3977388"/>
                <a:chExt cx="33497" cy="28692"/>
              </a:xfrm>
            </p:grpSpPr>
            <p:sp>
              <p:nvSpPr>
                <p:cNvPr id="7200" name="Google Shape;7200;p13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133"/>
              <p:cNvGrpSpPr/>
              <p:nvPr/>
            </p:nvGrpSpPr>
            <p:grpSpPr>
              <a:xfrm>
                <a:off x="4158930" y="4034684"/>
                <a:ext cx="33497" cy="28762"/>
                <a:chOff x="4158930" y="4034684"/>
                <a:chExt cx="33497" cy="28762"/>
              </a:xfrm>
            </p:grpSpPr>
            <p:sp>
              <p:nvSpPr>
                <p:cNvPr id="7203" name="Google Shape;7203;p13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133"/>
              <p:cNvGrpSpPr/>
              <p:nvPr/>
            </p:nvGrpSpPr>
            <p:grpSpPr>
              <a:xfrm>
                <a:off x="4134949" y="3957049"/>
                <a:ext cx="33497" cy="28770"/>
                <a:chOff x="4134949" y="3957049"/>
                <a:chExt cx="33497" cy="28770"/>
              </a:xfrm>
            </p:grpSpPr>
            <p:sp>
              <p:nvSpPr>
                <p:cNvPr id="7206" name="Google Shape;7206;p13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33"/>
              <p:cNvGrpSpPr/>
              <p:nvPr/>
            </p:nvGrpSpPr>
            <p:grpSpPr>
              <a:xfrm>
                <a:off x="4193653" y="4184403"/>
                <a:ext cx="43580" cy="37264"/>
                <a:chOff x="4193653" y="4184403"/>
                <a:chExt cx="43580" cy="37264"/>
              </a:xfrm>
            </p:grpSpPr>
            <p:sp>
              <p:nvSpPr>
                <p:cNvPr id="7209" name="Google Shape;7209;p13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133"/>
              <p:cNvGrpSpPr/>
              <p:nvPr/>
            </p:nvGrpSpPr>
            <p:grpSpPr>
              <a:xfrm>
                <a:off x="4343600" y="3943844"/>
                <a:ext cx="43580" cy="37312"/>
                <a:chOff x="4343600" y="3943844"/>
                <a:chExt cx="43580" cy="37312"/>
              </a:xfrm>
            </p:grpSpPr>
            <p:sp>
              <p:nvSpPr>
                <p:cNvPr id="7212" name="Google Shape;7212;p13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133"/>
              <p:cNvGrpSpPr/>
              <p:nvPr/>
            </p:nvGrpSpPr>
            <p:grpSpPr>
              <a:xfrm>
                <a:off x="4172339" y="3381693"/>
                <a:ext cx="31499" cy="27001"/>
                <a:chOff x="4172339" y="3381693"/>
                <a:chExt cx="31499" cy="27001"/>
              </a:xfrm>
            </p:grpSpPr>
            <p:sp>
              <p:nvSpPr>
                <p:cNvPr id="7215" name="Google Shape;7215;p13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20"/>
        <p:cNvGrpSpPr/>
        <p:nvPr/>
      </p:nvGrpSpPr>
      <p:grpSpPr>
        <a:xfrm>
          <a:off x="0" y="0"/>
          <a:ext cx="0" cy="0"/>
          <a:chOff x="0" y="0"/>
          <a:chExt cx="0" cy="0"/>
        </a:xfrm>
      </p:grpSpPr>
      <p:grpSp>
        <p:nvGrpSpPr>
          <p:cNvPr id="7221" name="Google Shape;7221;p134"/>
          <p:cNvGrpSpPr/>
          <p:nvPr/>
        </p:nvGrpSpPr>
        <p:grpSpPr>
          <a:xfrm>
            <a:off x="729274" y="1175734"/>
            <a:ext cx="2507799" cy="206239"/>
            <a:chOff x="106648" y="895722"/>
            <a:chExt cx="4481413" cy="374300"/>
          </a:xfrm>
        </p:grpSpPr>
        <p:grpSp>
          <p:nvGrpSpPr>
            <p:cNvPr id="7222" name="Google Shape;7222;p134"/>
            <p:cNvGrpSpPr/>
            <p:nvPr/>
          </p:nvGrpSpPr>
          <p:grpSpPr>
            <a:xfrm>
              <a:off x="2233276" y="895722"/>
              <a:ext cx="1082667" cy="223591"/>
              <a:chOff x="4808316" y="2800065"/>
              <a:chExt cx="1999386" cy="412910"/>
            </a:xfrm>
          </p:grpSpPr>
          <p:sp>
            <p:nvSpPr>
              <p:cNvPr id="7223" name="Google Shape;7223;p13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4" name="Google Shape;7224;p134"/>
              <p:cNvGrpSpPr/>
              <p:nvPr/>
            </p:nvGrpSpPr>
            <p:grpSpPr>
              <a:xfrm>
                <a:off x="4808316" y="2800065"/>
                <a:ext cx="92400" cy="411825"/>
                <a:chOff x="845575" y="2563700"/>
                <a:chExt cx="92400" cy="411825"/>
              </a:xfrm>
            </p:grpSpPr>
            <p:cxnSp>
              <p:nvCxnSpPr>
                <p:cNvPr id="7225" name="Google Shape;7225;p13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226" name="Google Shape;7226;p13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7" name="Google Shape;7227;p134"/>
            <p:cNvGrpSpPr/>
            <p:nvPr/>
          </p:nvGrpSpPr>
          <p:grpSpPr>
            <a:xfrm>
              <a:off x="106648" y="895722"/>
              <a:ext cx="1088401" cy="223591"/>
              <a:chOff x="881025" y="2800065"/>
              <a:chExt cx="2009975" cy="412910"/>
            </a:xfrm>
          </p:grpSpPr>
          <p:sp>
            <p:nvSpPr>
              <p:cNvPr id="7228" name="Google Shape;7228;p13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34"/>
              <p:cNvGrpSpPr/>
              <p:nvPr/>
            </p:nvGrpSpPr>
            <p:grpSpPr>
              <a:xfrm>
                <a:off x="881025" y="2800065"/>
                <a:ext cx="92400" cy="411825"/>
                <a:chOff x="845575" y="2563700"/>
                <a:chExt cx="92400" cy="411825"/>
              </a:xfrm>
            </p:grpSpPr>
            <p:cxnSp>
              <p:nvCxnSpPr>
                <p:cNvPr id="7230" name="Google Shape;7230;p13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231" name="Google Shape;7231;p13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2" name="Google Shape;7232;p134"/>
            <p:cNvGrpSpPr/>
            <p:nvPr/>
          </p:nvGrpSpPr>
          <p:grpSpPr>
            <a:xfrm>
              <a:off x="1172346" y="1047018"/>
              <a:ext cx="1083151" cy="223003"/>
              <a:chOff x="2849073" y="3079467"/>
              <a:chExt cx="2000279" cy="411825"/>
            </a:xfrm>
          </p:grpSpPr>
          <p:sp>
            <p:nvSpPr>
              <p:cNvPr id="7233" name="Google Shape;7233;p13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134"/>
              <p:cNvGrpSpPr/>
              <p:nvPr/>
            </p:nvGrpSpPr>
            <p:grpSpPr>
              <a:xfrm rot="10800000">
                <a:off x="2849073" y="3079467"/>
                <a:ext cx="92400" cy="411825"/>
                <a:chOff x="2070100" y="2563700"/>
                <a:chExt cx="92400" cy="411825"/>
              </a:xfrm>
            </p:grpSpPr>
            <p:cxnSp>
              <p:nvCxnSpPr>
                <p:cNvPr id="7235" name="Google Shape;7235;p13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236" name="Google Shape;7236;p13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7" name="Google Shape;7237;p134"/>
            <p:cNvGrpSpPr/>
            <p:nvPr/>
          </p:nvGrpSpPr>
          <p:grpSpPr>
            <a:xfrm>
              <a:off x="3290132" y="1047018"/>
              <a:ext cx="1297929" cy="223003"/>
              <a:chOff x="6760035" y="3079467"/>
              <a:chExt cx="2396914" cy="411825"/>
            </a:xfrm>
          </p:grpSpPr>
          <p:sp>
            <p:nvSpPr>
              <p:cNvPr id="7238" name="Google Shape;7238;p13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9" name="Google Shape;7239;p134"/>
              <p:cNvGrpSpPr/>
              <p:nvPr/>
            </p:nvGrpSpPr>
            <p:grpSpPr>
              <a:xfrm rot="10800000">
                <a:off x="6760035" y="3079467"/>
                <a:ext cx="92400" cy="411825"/>
                <a:chOff x="2070100" y="2563700"/>
                <a:chExt cx="92400" cy="411825"/>
              </a:xfrm>
            </p:grpSpPr>
            <p:cxnSp>
              <p:nvCxnSpPr>
                <p:cNvPr id="7240" name="Google Shape;7240;p13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241" name="Google Shape;7241;p13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42" name="Google Shape;7242;p134"/>
          <p:cNvGrpSpPr/>
          <p:nvPr/>
        </p:nvGrpSpPr>
        <p:grpSpPr>
          <a:xfrm>
            <a:off x="2147036" y="3575105"/>
            <a:ext cx="1086701" cy="799429"/>
            <a:chOff x="2183288" y="3555572"/>
            <a:chExt cx="1136241" cy="835873"/>
          </a:xfrm>
        </p:grpSpPr>
        <p:sp>
          <p:nvSpPr>
            <p:cNvPr id="7243" name="Google Shape;7243;p13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4" name="Google Shape;7244;p134"/>
            <p:cNvGrpSpPr/>
            <p:nvPr/>
          </p:nvGrpSpPr>
          <p:grpSpPr>
            <a:xfrm>
              <a:off x="2205895" y="3637269"/>
              <a:ext cx="1089848" cy="724993"/>
              <a:chOff x="2205895" y="3637269"/>
              <a:chExt cx="1089848" cy="724993"/>
            </a:xfrm>
          </p:grpSpPr>
          <p:sp>
            <p:nvSpPr>
              <p:cNvPr id="7245" name="Google Shape;7245;p13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13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2" name="Google Shape;7252;p13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253" name="Google Shape;7253;p134"/>
            <p:cNvGrpSpPr/>
            <p:nvPr/>
          </p:nvGrpSpPr>
          <p:grpSpPr>
            <a:xfrm>
              <a:off x="3173850" y="3779426"/>
              <a:ext cx="145679" cy="70048"/>
              <a:chOff x="3173850" y="3779426"/>
              <a:chExt cx="145679" cy="70048"/>
            </a:xfrm>
          </p:grpSpPr>
          <p:cxnSp>
            <p:nvCxnSpPr>
              <p:cNvPr id="7254" name="Google Shape;7254;p13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255" name="Google Shape;7255;p13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34"/>
            <p:cNvGrpSpPr/>
            <p:nvPr/>
          </p:nvGrpSpPr>
          <p:grpSpPr>
            <a:xfrm>
              <a:off x="2183288" y="4139483"/>
              <a:ext cx="145133" cy="70048"/>
              <a:chOff x="2183288" y="4139483"/>
              <a:chExt cx="145133" cy="70048"/>
            </a:xfrm>
          </p:grpSpPr>
          <p:cxnSp>
            <p:nvCxnSpPr>
              <p:cNvPr id="7257" name="Google Shape;7257;p13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258" name="Google Shape;7258;p13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9" name="Google Shape;7259;p13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0" name="Google Shape;7260;p13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261" name="Google Shape;7261;p134"/>
            <p:cNvGrpSpPr/>
            <p:nvPr/>
          </p:nvGrpSpPr>
          <p:grpSpPr>
            <a:xfrm>
              <a:off x="2943836" y="4268886"/>
              <a:ext cx="60717" cy="122559"/>
              <a:chOff x="2943836" y="4268886"/>
              <a:chExt cx="60717" cy="122559"/>
            </a:xfrm>
          </p:grpSpPr>
          <p:sp>
            <p:nvSpPr>
              <p:cNvPr id="7262" name="Google Shape;7262;p13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3" name="Google Shape;7263;p13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264" name="Google Shape;7264;p134"/>
          <p:cNvGrpSpPr/>
          <p:nvPr/>
        </p:nvGrpSpPr>
        <p:grpSpPr>
          <a:xfrm>
            <a:off x="3409981" y="1496104"/>
            <a:ext cx="1675870" cy="758251"/>
            <a:chOff x="3530532" y="1496185"/>
            <a:chExt cx="1562000" cy="706730"/>
          </a:xfrm>
        </p:grpSpPr>
        <p:cxnSp>
          <p:nvCxnSpPr>
            <p:cNvPr id="7265" name="Google Shape;7265;p13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266" name="Google Shape;7266;p134"/>
            <p:cNvGrpSpPr/>
            <p:nvPr/>
          </p:nvGrpSpPr>
          <p:grpSpPr>
            <a:xfrm>
              <a:off x="3530532" y="1496185"/>
              <a:ext cx="323430" cy="463587"/>
              <a:chOff x="3530532" y="1496185"/>
              <a:chExt cx="323430" cy="463587"/>
            </a:xfrm>
          </p:grpSpPr>
          <p:grpSp>
            <p:nvGrpSpPr>
              <p:cNvPr id="7267" name="Google Shape;7267;p134"/>
              <p:cNvGrpSpPr/>
              <p:nvPr/>
            </p:nvGrpSpPr>
            <p:grpSpPr>
              <a:xfrm>
                <a:off x="3567462" y="1496185"/>
                <a:ext cx="286500" cy="361376"/>
                <a:chOff x="3567462" y="1496185"/>
                <a:chExt cx="286500" cy="361376"/>
              </a:xfrm>
            </p:grpSpPr>
            <p:cxnSp>
              <p:nvCxnSpPr>
                <p:cNvPr id="7268" name="Google Shape;7268;p13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269" name="Google Shape;7269;p13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0" name="Google Shape;7270;p13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134"/>
            <p:cNvGrpSpPr/>
            <p:nvPr/>
          </p:nvGrpSpPr>
          <p:grpSpPr>
            <a:xfrm>
              <a:off x="3891569" y="1779209"/>
              <a:ext cx="323945" cy="423706"/>
              <a:chOff x="3891569" y="1779209"/>
              <a:chExt cx="323945" cy="423706"/>
            </a:xfrm>
          </p:grpSpPr>
          <p:grpSp>
            <p:nvGrpSpPr>
              <p:cNvPr id="7272" name="Google Shape;7272;p134"/>
              <p:cNvGrpSpPr/>
              <p:nvPr/>
            </p:nvGrpSpPr>
            <p:grpSpPr>
              <a:xfrm>
                <a:off x="3929014" y="1881638"/>
                <a:ext cx="286500" cy="321278"/>
                <a:chOff x="3929014" y="1881638"/>
                <a:chExt cx="286500" cy="321278"/>
              </a:xfrm>
            </p:grpSpPr>
            <p:cxnSp>
              <p:nvCxnSpPr>
                <p:cNvPr id="7273" name="Google Shape;7273;p13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274" name="Google Shape;7274;p13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3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34"/>
            <p:cNvGrpSpPr/>
            <p:nvPr/>
          </p:nvGrpSpPr>
          <p:grpSpPr>
            <a:xfrm>
              <a:off x="4252606" y="1496185"/>
              <a:ext cx="324721" cy="463587"/>
              <a:chOff x="4252606" y="1496185"/>
              <a:chExt cx="324721" cy="463587"/>
            </a:xfrm>
          </p:grpSpPr>
          <p:grpSp>
            <p:nvGrpSpPr>
              <p:cNvPr id="7277" name="Google Shape;7277;p134"/>
              <p:cNvGrpSpPr/>
              <p:nvPr/>
            </p:nvGrpSpPr>
            <p:grpSpPr>
              <a:xfrm>
                <a:off x="4290828" y="1496185"/>
                <a:ext cx="286500" cy="361376"/>
                <a:chOff x="4290828" y="1496185"/>
                <a:chExt cx="286500" cy="361376"/>
              </a:xfrm>
            </p:grpSpPr>
            <p:cxnSp>
              <p:nvCxnSpPr>
                <p:cNvPr id="7278" name="Google Shape;7278;p13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279" name="Google Shape;7279;p13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3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134"/>
            <p:cNvGrpSpPr/>
            <p:nvPr/>
          </p:nvGrpSpPr>
          <p:grpSpPr>
            <a:xfrm>
              <a:off x="4613643" y="1763716"/>
              <a:ext cx="325308" cy="439200"/>
              <a:chOff x="4613643" y="1763716"/>
              <a:chExt cx="325308" cy="439200"/>
            </a:xfrm>
          </p:grpSpPr>
          <p:grpSp>
            <p:nvGrpSpPr>
              <p:cNvPr id="7282" name="Google Shape;7282;p134"/>
              <p:cNvGrpSpPr/>
              <p:nvPr/>
            </p:nvGrpSpPr>
            <p:grpSpPr>
              <a:xfrm>
                <a:off x="4652451" y="1879538"/>
                <a:ext cx="286500" cy="323378"/>
                <a:chOff x="4652451" y="1879538"/>
                <a:chExt cx="286500" cy="323378"/>
              </a:xfrm>
            </p:grpSpPr>
            <p:cxnSp>
              <p:nvCxnSpPr>
                <p:cNvPr id="7283" name="Google Shape;7283;p13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284" name="Google Shape;7284;p13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13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6" name="Google Shape;7286;p134"/>
          <p:cNvGrpSpPr/>
          <p:nvPr/>
        </p:nvGrpSpPr>
        <p:grpSpPr>
          <a:xfrm>
            <a:off x="3421841" y="2349730"/>
            <a:ext cx="1652173" cy="391517"/>
            <a:chOff x="3512551" y="2358270"/>
            <a:chExt cx="1597383" cy="378533"/>
          </a:xfrm>
        </p:grpSpPr>
        <p:cxnSp>
          <p:nvCxnSpPr>
            <p:cNvPr id="7287" name="Google Shape;7287;p134"/>
            <p:cNvCxnSpPr>
              <a:stCxn id="7288" idx="6"/>
              <a:endCxn id="728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290" name="Google Shape;7290;p134"/>
            <p:cNvGrpSpPr/>
            <p:nvPr/>
          </p:nvGrpSpPr>
          <p:grpSpPr>
            <a:xfrm>
              <a:off x="3512551" y="2358270"/>
              <a:ext cx="225647" cy="307714"/>
              <a:chOff x="2182679" y="2004714"/>
              <a:chExt cx="792300" cy="1080458"/>
            </a:xfrm>
          </p:grpSpPr>
          <p:cxnSp>
            <p:nvCxnSpPr>
              <p:cNvPr id="7291" name="Google Shape;7291;p134"/>
              <p:cNvCxnSpPr>
                <a:stCxn id="729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288" name="Google Shape;7288;p13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34"/>
            <p:cNvGrpSpPr/>
            <p:nvPr/>
          </p:nvGrpSpPr>
          <p:grpSpPr>
            <a:xfrm>
              <a:off x="3969644" y="2440153"/>
              <a:ext cx="225853" cy="296651"/>
              <a:chOff x="3775710" y="1729289"/>
              <a:chExt cx="136500" cy="179289"/>
            </a:xfrm>
          </p:grpSpPr>
          <p:cxnSp>
            <p:nvCxnSpPr>
              <p:cNvPr id="7294" name="Google Shape;7294;p13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295" name="Google Shape;7295;p13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134"/>
            <p:cNvGrpSpPr/>
            <p:nvPr/>
          </p:nvGrpSpPr>
          <p:grpSpPr>
            <a:xfrm>
              <a:off x="4427051" y="2358270"/>
              <a:ext cx="225647" cy="307714"/>
              <a:chOff x="5393704" y="2004714"/>
              <a:chExt cx="792300" cy="1080458"/>
            </a:xfrm>
          </p:grpSpPr>
          <p:cxnSp>
            <p:nvCxnSpPr>
              <p:cNvPr id="7298" name="Google Shape;7298;p134"/>
              <p:cNvCxnSpPr>
                <a:stCxn id="729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300" name="Google Shape;7300;p13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3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134"/>
            <p:cNvGrpSpPr/>
            <p:nvPr/>
          </p:nvGrpSpPr>
          <p:grpSpPr>
            <a:xfrm>
              <a:off x="4884287" y="2440252"/>
              <a:ext cx="225647" cy="296532"/>
              <a:chOff x="6999166" y="2292572"/>
              <a:chExt cx="792300" cy="1041192"/>
            </a:xfrm>
          </p:grpSpPr>
          <p:cxnSp>
            <p:nvCxnSpPr>
              <p:cNvPr id="7302" name="Google Shape;7302;p13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289" name="Google Shape;7289;p13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4" name="Google Shape;7304;p134"/>
          <p:cNvGrpSpPr/>
          <p:nvPr/>
        </p:nvGrpSpPr>
        <p:grpSpPr>
          <a:xfrm>
            <a:off x="6842649" y="1185930"/>
            <a:ext cx="1581844" cy="732818"/>
            <a:chOff x="634175" y="2986275"/>
            <a:chExt cx="3147949" cy="1458344"/>
          </a:xfrm>
        </p:grpSpPr>
        <p:cxnSp>
          <p:nvCxnSpPr>
            <p:cNvPr id="7305" name="Google Shape;7305;p134"/>
            <p:cNvCxnSpPr>
              <a:stCxn id="7306" idx="4"/>
              <a:endCxn id="730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308" name="Google Shape;7308;p134"/>
            <p:cNvCxnSpPr>
              <a:stCxn id="7307" idx="0"/>
              <a:endCxn id="730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310" name="Google Shape;7310;p134"/>
            <p:cNvCxnSpPr>
              <a:stCxn id="7309" idx="4"/>
              <a:endCxn id="731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312" name="Google Shape;7312;p134"/>
            <p:cNvCxnSpPr>
              <a:stCxn id="7311" idx="0"/>
              <a:endCxn id="731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313" name="Google Shape;7313;p13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309" name="Google Shape;7309;p13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306" name="Google Shape;7306;p13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311" name="Google Shape;7311;p13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307" name="Google Shape;7307;p13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314" name="Google Shape;7314;p134"/>
          <p:cNvGrpSpPr/>
          <p:nvPr/>
        </p:nvGrpSpPr>
        <p:grpSpPr>
          <a:xfrm>
            <a:off x="3410364" y="2880240"/>
            <a:ext cx="1675128" cy="313674"/>
            <a:chOff x="998425" y="1182125"/>
            <a:chExt cx="1065400" cy="199500"/>
          </a:xfrm>
        </p:grpSpPr>
        <p:sp>
          <p:nvSpPr>
            <p:cNvPr id="7315" name="Google Shape;7315;p13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134"/>
          <p:cNvGrpSpPr/>
          <p:nvPr/>
        </p:nvGrpSpPr>
        <p:grpSpPr>
          <a:xfrm>
            <a:off x="3410363" y="3836206"/>
            <a:ext cx="1675129" cy="525345"/>
            <a:chOff x="5194708" y="3484366"/>
            <a:chExt cx="3148148" cy="987304"/>
          </a:xfrm>
        </p:grpSpPr>
        <p:grpSp>
          <p:nvGrpSpPr>
            <p:cNvPr id="7321" name="Google Shape;7321;p134"/>
            <p:cNvGrpSpPr/>
            <p:nvPr/>
          </p:nvGrpSpPr>
          <p:grpSpPr>
            <a:xfrm>
              <a:off x="7531521" y="3484366"/>
              <a:ext cx="811335" cy="987304"/>
              <a:chOff x="3379425" y="1617275"/>
              <a:chExt cx="1090650" cy="1327200"/>
            </a:xfrm>
          </p:grpSpPr>
          <p:sp>
            <p:nvSpPr>
              <p:cNvPr id="7322" name="Google Shape;7322;p13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3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134"/>
            <p:cNvGrpSpPr/>
            <p:nvPr/>
          </p:nvGrpSpPr>
          <p:grpSpPr>
            <a:xfrm>
              <a:off x="6752546" y="3484366"/>
              <a:ext cx="811428" cy="987304"/>
              <a:chOff x="2332275" y="1617275"/>
              <a:chExt cx="1090775" cy="1327200"/>
            </a:xfrm>
          </p:grpSpPr>
          <p:sp>
            <p:nvSpPr>
              <p:cNvPr id="7326" name="Google Shape;7326;p13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134"/>
            <p:cNvGrpSpPr/>
            <p:nvPr/>
          </p:nvGrpSpPr>
          <p:grpSpPr>
            <a:xfrm>
              <a:off x="5973664" y="3484366"/>
              <a:ext cx="811335" cy="987304"/>
              <a:chOff x="1285250" y="1617275"/>
              <a:chExt cx="1090650" cy="1327200"/>
            </a:xfrm>
          </p:grpSpPr>
          <p:sp>
            <p:nvSpPr>
              <p:cNvPr id="7330" name="Google Shape;7330;p13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3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34"/>
            <p:cNvGrpSpPr/>
            <p:nvPr/>
          </p:nvGrpSpPr>
          <p:grpSpPr>
            <a:xfrm>
              <a:off x="5194708" y="3484366"/>
              <a:ext cx="811409" cy="987304"/>
              <a:chOff x="238125" y="1617275"/>
              <a:chExt cx="1090750" cy="1327200"/>
            </a:xfrm>
          </p:grpSpPr>
          <p:sp>
            <p:nvSpPr>
              <p:cNvPr id="7334" name="Google Shape;7334;p13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7" name="Google Shape;7337;p134"/>
          <p:cNvGrpSpPr/>
          <p:nvPr/>
        </p:nvGrpSpPr>
        <p:grpSpPr>
          <a:xfrm>
            <a:off x="6844048" y="2482095"/>
            <a:ext cx="1579046" cy="522230"/>
            <a:chOff x="6853641" y="2534077"/>
            <a:chExt cx="1515545" cy="501229"/>
          </a:xfrm>
        </p:grpSpPr>
        <p:grpSp>
          <p:nvGrpSpPr>
            <p:cNvPr id="7338" name="Google Shape;7338;p134"/>
            <p:cNvGrpSpPr/>
            <p:nvPr/>
          </p:nvGrpSpPr>
          <p:grpSpPr>
            <a:xfrm>
              <a:off x="6853641" y="2618923"/>
              <a:ext cx="1515545" cy="324556"/>
              <a:chOff x="6853641" y="2618923"/>
              <a:chExt cx="1515545" cy="324556"/>
            </a:xfrm>
          </p:grpSpPr>
          <p:sp>
            <p:nvSpPr>
              <p:cNvPr id="7339" name="Google Shape;7339;p13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4" name="Google Shape;7344;p13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34"/>
          <p:cNvGrpSpPr/>
          <p:nvPr/>
        </p:nvGrpSpPr>
        <p:grpSpPr>
          <a:xfrm>
            <a:off x="3438940" y="3357136"/>
            <a:ext cx="1617976" cy="346616"/>
            <a:chOff x="1808063" y="4294338"/>
            <a:chExt cx="3370782" cy="721817"/>
          </a:xfrm>
        </p:grpSpPr>
        <p:sp>
          <p:nvSpPr>
            <p:cNvPr id="7350" name="Google Shape;7350;p13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34"/>
          <p:cNvGrpSpPr/>
          <p:nvPr/>
        </p:nvGrpSpPr>
        <p:grpSpPr>
          <a:xfrm>
            <a:off x="5264936" y="4023886"/>
            <a:ext cx="1417067" cy="350605"/>
            <a:chOff x="4234950" y="2101012"/>
            <a:chExt cx="4219974" cy="1044090"/>
          </a:xfrm>
        </p:grpSpPr>
        <p:sp>
          <p:nvSpPr>
            <p:cNvPr id="7361" name="Google Shape;7361;p13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3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3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3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3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134"/>
          <p:cNvGrpSpPr/>
          <p:nvPr/>
        </p:nvGrpSpPr>
        <p:grpSpPr>
          <a:xfrm>
            <a:off x="6840408" y="2014643"/>
            <a:ext cx="1586327" cy="371557"/>
            <a:chOff x="1247650" y="2075423"/>
            <a:chExt cx="6648477" cy="1557238"/>
          </a:xfrm>
        </p:grpSpPr>
        <p:sp>
          <p:nvSpPr>
            <p:cNvPr id="7378" name="Google Shape;7378;p13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134"/>
          <p:cNvGrpSpPr/>
          <p:nvPr/>
        </p:nvGrpSpPr>
        <p:grpSpPr>
          <a:xfrm>
            <a:off x="5271678" y="1167833"/>
            <a:ext cx="1415601" cy="1648533"/>
            <a:chOff x="1839112" y="2209163"/>
            <a:chExt cx="1918159" cy="2233784"/>
          </a:xfrm>
        </p:grpSpPr>
        <p:sp>
          <p:nvSpPr>
            <p:cNvPr id="7385" name="Google Shape;7385;p13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8" name="Google Shape;7388;p134"/>
            <p:cNvCxnSpPr>
              <a:stCxn id="7385" idx="6"/>
              <a:endCxn id="738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389" name="Google Shape;7389;p134"/>
            <p:cNvCxnSpPr>
              <a:stCxn id="7386" idx="4"/>
              <a:endCxn id="739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391" name="Google Shape;7391;p134"/>
            <p:cNvCxnSpPr>
              <a:stCxn id="7390" idx="6"/>
              <a:endCxn id="738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392" name="Google Shape;7392;p134"/>
            <p:cNvCxnSpPr>
              <a:stCxn id="7387" idx="4"/>
              <a:endCxn id="739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390" name="Google Shape;7390;p13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5" name="Google Shape;7395;p134"/>
            <p:cNvCxnSpPr>
              <a:endCxn id="739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396" name="Google Shape;7396;p134"/>
          <p:cNvGrpSpPr/>
          <p:nvPr/>
        </p:nvGrpSpPr>
        <p:grpSpPr>
          <a:xfrm>
            <a:off x="3428944" y="1185917"/>
            <a:ext cx="1637968" cy="154942"/>
            <a:chOff x="238125" y="2506075"/>
            <a:chExt cx="7115411" cy="673075"/>
          </a:xfrm>
        </p:grpSpPr>
        <p:sp>
          <p:nvSpPr>
            <p:cNvPr id="7397" name="Google Shape;7397;p13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3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34"/>
          <p:cNvGrpSpPr/>
          <p:nvPr/>
        </p:nvGrpSpPr>
        <p:grpSpPr>
          <a:xfrm>
            <a:off x="1969680" y="1500635"/>
            <a:ext cx="1262932" cy="785408"/>
            <a:chOff x="548861" y="389676"/>
            <a:chExt cx="3843371" cy="2390163"/>
          </a:xfrm>
        </p:grpSpPr>
        <p:cxnSp>
          <p:nvCxnSpPr>
            <p:cNvPr id="7403" name="Google Shape;7403;p13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404" name="Google Shape;7404;p13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405" name="Google Shape;7405;p13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406" name="Google Shape;7406;p13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407" name="Google Shape;7407;p13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408" name="Google Shape;7408;p13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9" name="Google Shape;7409;p13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410" name="Google Shape;7410;p13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34"/>
          <p:cNvGrpSpPr/>
          <p:nvPr/>
        </p:nvGrpSpPr>
        <p:grpSpPr>
          <a:xfrm>
            <a:off x="757812" y="2607512"/>
            <a:ext cx="1412054" cy="633562"/>
            <a:chOff x="1187400" y="2529299"/>
            <a:chExt cx="6769193" cy="2241903"/>
          </a:xfrm>
        </p:grpSpPr>
        <p:sp>
          <p:nvSpPr>
            <p:cNvPr id="7417" name="Google Shape;7417;p13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18" name="Google Shape;7418;p13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419" name="Google Shape;7419;p13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420" name="Google Shape;7420;p13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421" name="Google Shape;7421;p13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422" name="Google Shape;7422;p13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423" name="Google Shape;7423;p13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424" name="Google Shape;7424;p134"/>
            <p:cNvCxnSpPr>
              <a:stCxn id="7417" idx="2"/>
              <a:endCxn id="741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425" name="Google Shape;7425;p134"/>
            <p:cNvCxnSpPr>
              <a:stCxn id="7419" idx="0"/>
              <a:endCxn id="741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426" name="Google Shape;7426;p134"/>
            <p:cNvCxnSpPr>
              <a:stCxn id="7419" idx="2"/>
              <a:endCxn id="742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427" name="Google Shape;7427;p134"/>
            <p:cNvCxnSpPr>
              <a:stCxn id="7420" idx="0"/>
              <a:endCxn id="741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428" name="Google Shape;7428;p134"/>
            <p:cNvCxnSpPr>
              <a:stCxn id="7418" idx="2"/>
              <a:endCxn id="742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429" name="Google Shape;7429;p134"/>
            <p:cNvCxnSpPr>
              <a:stCxn id="7422" idx="0"/>
              <a:endCxn id="741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430" name="Google Shape;7430;p134"/>
          <p:cNvGrpSpPr/>
          <p:nvPr/>
        </p:nvGrpSpPr>
        <p:grpSpPr>
          <a:xfrm>
            <a:off x="6844058" y="3100221"/>
            <a:ext cx="1579035" cy="540873"/>
            <a:chOff x="6895650" y="3126697"/>
            <a:chExt cx="1436662" cy="492105"/>
          </a:xfrm>
        </p:grpSpPr>
        <p:sp>
          <p:nvSpPr>
            <p:cNvPr id="7431" name="Google Shape;7431;p13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3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134"/>
            <p:cNvGrpSpPr/>
            <p:nvPr/>
          </p:nvGrpSpPr>
          <p:grpSpPr>
            <a:xfrm>
              <a:off x="6995957" y="3335810"/>
              <a:ext cx="1230393" cy="71754"/>
              <a:chOff x="6995957" y="3287964"/>
              <a:chExt cx="1230393" cy="71754"/>
            </a:xfrm>
          </p:grpSpPr>
          <p:sp>
            <p:nvSpPr>
              <p:cNvPr id="7437" name="Google Shape;7437;p13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2" name="Google Shape;7442;p134"/>
          <p:cNvGrpSpPr/>
          <p:nvPr/>
        </p:nvGrpSpPr>
        <p:grpSpPr>
          <a:xfrm>
            <a:off x="6842640" y="3736984"/>
            <a:ext cx="1581862" cy="650625"/>
            <a:chOff x="6777990" y="3710194"/>
            <a:chExt cx="1646915" cy="677382"/>
          </a:xfrm>
        </p:grpSpPr>
        <p:grpSp>
          <p:nvGrpSpPr>
            <p:cNvPr id="7443" name="Google Shape;7443;p134"/>
            <p:cNvGrpSpPr/>
            <p:nvPr/>
          </p:nvGrpSpPr>
          <p:grpSpPr>
            <a:xfrm>
              <a:off x="6777990" y="3874492"/>
              <a:ext cx="411129" cy="513083"/>
              <a:chOff x="6777990" y="3874492"/>
              <a:chExt cx="411129" cy="513083"/>
            </a:xfrm>
          </p:grpSpPr>
          <p:cxnSp>
            <p:nvCxnSpPr>
              <p:cNvPr id="7444" name="Google Shape;7444;p13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445" name="Google Shape;7445;p13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34"/>
            <p:cNvGrpSpPr/>
            <p:nvPr/>
          </p:nvGrpSpPr>
          <p:grpSpPr>
            <a:xfrm>
              <a:off x="7188425" y="3710194"/>
              <a:ext cx="411123" cy="520535"/>
              <a:chOff x="7188425" y="3710194"/>
              <a:chExt cx="411123" cy="520535"/>
            </a:xfrm>
          </p:grpSpPr>
          <p:cxnSp>
            <p:nvCxnSpPr>
              <p:cNvPr id="7447" name="Google Shape;7447;p13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448" name="Google Shape;7448;p13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134"/>
            <p:cNvGrpSpPr/>
            <p:nvPr/>
          </p:nvGrpSpPr>
          <p:grpSpPr>
            <a:xfrm>
              <a:off x="7603341" y="3874492"/>
              <a:ext cx="411474" cy="513083"/>
              <a:chOff x="7603341" y="3874492"/>
              <a:chExt cx="411474" cy="513083"/>
            </a:xfrm>
          </p:grpSpPr>
          <p:cxnSp>
            <p:nvCxnSpPr>
              <p:cNvPr id="7450" name="Google Shape;7450;p13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451" name="Google Shape;7451;p13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134"/>
            <p:cNvGrpSpPr/>
            <p:nvPr/>
          </p:nvGrpSpPr>
          <p:grpSpPr>
            <a:xfrm>
              <a:off x="8013776" y="3722847"/>
              <a:ext cx="411129" cy="507881"/>
              <a:chOff x="8013776" y="3722847"/>
              <a:chExt cx="411129" cy="507881"/>
            </a:xfrm>
          </p:grpSpPr>
          <p:cxnSp>
            <p:nvCxnSpPr>
              <p:cNvPr id="7453" name="Google Shape;7453;p13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454" name="Google Shape;7454;p13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5" name="Google Shape;7455;p134"/>
          <p:cNvGrpSpPr/>
          <p:nvPr/>
        </p:nvGrpSpPr>
        <p:grpSpPr>
          <a:xfrm>
            <a:off x="5262155" y="2909824"/>
            <a:ext cx="1421889" cy="1020603"/>
            <a:chOff x="5190863" y="2824811"/>
            <a:chExt cx="1544860" cy="1108869"/>
          </a:xfrm>
        </p:grpSpPr>
        <p:grpSp>
          <p:nvGrpSpPr>
            <p:cNvPr id="7456" name="Google Shape;7456;p134"/>
            <p:cNvGrpSpPr/>
            <p:nvPr/>
          </p:nvGrpSpPr>
          <p:grpSpPr>
            <a:xfrm>
              <a:off x="5938695" y="3176919"/>
              <a:ext cx="685761" cy="404739"/>
              <a:chOff x="5938695" y="3176919"/>
              <a:chExt cx="685761" cy="404739"/>
            </a:xfrm>
          </p:grpSpPr>
          <p:grpSp>
            <p:nvGrpSpPr>
              <p:cNvPr id="7457" name="Google Shape;7457;p134"/>
              <p:cNvGrpSpPr/>
              <p:nvPr/>
            </p:nvGrpSpPr>
            <p:grpSpPr>
              <a:xfrm>
                <a:off x="5938695" y="3176919"/>
                <a:ext cx="685761" cy="404739"/>
                <a:chOff x="5938695" y="3176919"/>
                <a:chExt cx="685761" cy="404739"/>
              </a:xfrm>
            </p:grpSpPr>
            <p:sp>
              <p:nvSpPr>
                <p:cNvPr id="7458" name="Google Shape;7458;p13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0" name="Google Shape;7460;p13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34"/>
            <p:cNvGrpSpPr/>
            <p:nvPr/>
          </p:nvGrpSpPr>
          <p:grpSpPr>
            <a:xfrm>
              <a:off x="5305233" y="3176835"/>
              <a:ext cx="685971" cy="404655"/>
              <a:chOff x="5305233" y="3176835"/>
              <a:chExt cx="685971" cy="404655"/>
            </a:xfrm>
          </p:grpSpPr>
          <p:grpSp>
            <p:nvGrpSpPr>
              <p:cNvPr id="7462" name="Google Shape;7462;p134"/>
              <p:cNvGrpSpPr/>
              <p:nvPr/>
            </p:nvGrpSpPr>
            <p:grpSpPr>
              <a:xfrm>
                <a:off x="5305233" y="3176835"/>
                <a:ext cx="685971" cy="404655"/>
                <a:chOff x="5305233" y="3176835"/>
                <a:chExt cx="685971" cy="404655"/>
              </a:xfrm>
            </p:grpSpPr>
            <p:sp>
              <p:nvSpPr>
                <p:cNvPr id="7463" name="Google Shape;7463;p13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5" name="Google Shape;7465;p13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6" name="Google Shape;7466;p13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7" name="Google Shape;7467;p134"/>
            <p:cNvGrpSpPr/>
            <p:nvPr/>
          </p:nvGrpSpPr>
          <p:grpSpPr>
            <a:xfrm>
              <a:off x="5657361" y="2824811"/>
              <a:ext cx="1078361" cy="404655"/>
              <a:chOff x="5657361" y="2824811"/>
              <a:chExt cx="1078361" cy="404655"/>
            </a:xfrm>
          </p:grpSpPr>
          <p:grpSp>
            <p:nvGrpSpPr>
              <p:cNvPr id="7468" name="Google Shape;7468;p134"/>
              <p:cNvGrpSpPr/>
              <p:nvPr/>
            </p:nvGrpSpPr>
            <p:grpSpPr>
              <a:xfrm>
                <a:off x="5657361" y="2824811"/>
                <a:ext cx="1078361" cy="404655"/>
                <a:chOff x="5657361" y="2824811"/>
                <a:chExt cx="1078361" cy="404655"/>
              </a:xfrm>
            </p:grpSpPr>
            <p:grpSp>
              <p:nvGrpSpPr>
                <p:cNvPr id="7469" name="Google Shape;7469;p134"/>
                <p:cNvGrpSpPr/>
                <p:nvPr/>
              </p:nvGrpSpPr>
              <p:grpSpPr>
                <a:xfrm>
                  <a:off x="5938485" y="2824811"/>
                  <a:ext cx="797237" cy="404655"/>
                  <a:chOff x="5938485" y="2824811"/>
                  <a:chExt cx="797237" cy="404655"/>
                </a:xfrm>
              </p:grpSpPr>
              <p:sp>
                <p:nvSpPr>
                  <p:cNvPr id="7470" name="Google Shape;7470;p13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2" name="Google Shape;7472;p13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3" name="Google Shape;7473;p13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34"/>
            <p:cNvGrpSpPr/>
            <p:nvPr/>
          </p:nvGrpSpPr>
          <p:grpSpPr>
            <a:xfrm>
              <a:off x="5190863" y="3528942"/>
              <a:ext cx="1078026" cy="404739"/>
              <a:chOff x="5190863" y="3528942"/>
              <a:chExt cx="1078026" cy="404739"/>
            </a:xfrm>
          </p:grpSpPr>
          <p:sp>
            <p:nvSpPr>
              <p:cNvPr id="7475" name="Google Shape;7475;p13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6" name="Google Shape;7476;p134"/>
              <p:cNvGrpSpPr/>
              <p:nvPr/>
            </p:nvGrpSpPr>
            <p:grpSpPr>
              <a:xfrm>
                <a:off x="5190863" y="3528942"/>
                <a:ext cx="1078026" cy="404739"/>
                <a:chOff x="5190863" y="3528942"/>
                <a:chExt cx="1078026" cy="404739"/>
              </a:xfrm>
            </p:grpSpPr>
            <p:sp>
              <p:nvSpPr>
                <p:cNvPr id="7477" name="Google Shape;7477;p13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79" name="Google Shape;7479;p134"/>
          <p:cNvGrpSpPr/>
          <p:nvPr/>
        </p:nvGrpSpPr>
        <p:grpSpPr>
          <a:xfrm>
            <a:off x="728162" y="1474292"/>
            <a:ext cx="1086719" cy="879487"/>
            <a:chOff x="803162" y="1474292"/>
            <a:chExt cx="1086719" cy="879487"/>
          </a:xfrm>
        </p:grpSpPr>
        <p:grpSp>
          <p:nvGrpSpPr>
            <p:cNvPr id="7480" name="Google Shape;7480;p134"/>
            <p:cNvGrpSpPr/>
            <p:nvPr/>
          </p:nvGrpSpPr>
          <p:grpSpPr>
            <a:xfrm>
              <a:off x="803162" y="1625948"/>
              <a:ext cx="445856" cy="576579"/>
              <a:chOff x="803162" y="1625948"/>
              <a:chExt cx="445856" cy="576579"/>
            </a:xfrm>
          </p:grpSpPr>
          <p:sp>
            <p:nvSpPr>
              <p:cNvPr id="7481" name="Google Shape;7481;p13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2" name="Google Shape;7482;p134"/>
              <p:cNvGrpSpPr/>
              <p:nvPr/>
            </p:nvGrpSpPr>
            <p:grpSpPr>
              <a:xfrm>
                <a:off x="1056023" y="1625948"/>
                <a:ext cx="192995" cy="576579"/>
                <a:chOff x="1056023" y="1625948"/>
                <a:chExt cx="192995" cy="576579"/>
              </a:xfrm>
            </p:grpSpPr>
            <p:sp>
              <p:nvSpPr>
                <p:cNvPr id="7483" name="Google Shape;7483;p13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88" name="Google Shape;7488;p134"/>
            <p:cNvGrpSpPr/>
            <p:nvPr/>
          </p:nvGrpSpPr>
          <p:grpSpPr>
            <a:xfrm>
              <a:off x="1371406" y="1474292"/>
              <a:ext cx="518475" cy="879487"/>
              <a:chOff x="1398231" y="1474292"/>
              <a:chExt cx="518475" cy="879487"/>
            </a:xfrm>
          </p:grpSpPr>
          <p:grpSp>
            <p:nvGrpSpPr>
              <p:cNvPr id="7489" name="Google Shape;7489;p134"/>
              <p:cNvGrpSpPr/>
              <p:nvPr/>
            </p:nvGrpSpPr>
            <p:grpSpPr>
              <a:xfrm>
                <a:off x="1398231" y="1474292"/>
                <a:ext cx="518475" cy="341643"/>
                <a:chOff x="1398231" y="1474292"/>
                <a:chExt cx="518475" cy="341643"/>
              </a:xfrm>
            </p:grpSpPr>
            <p:sp>
              <p:nvSpPr>
                <p:cNvPr id="7490" name="Google Shape;7490;p13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134"/>
                <p:cNvGrpSpPr/>
                <p:nvPr/>
              </p:nvGrpSpPr>
              <p:grpSpPr>
                <a:xfrm>
                  <a:off x="1616453" y="1474292"/>
                  <a:ext cx="300253" cy="341643"/>
                  <a:chOff x="1616453" y="1475379"/>
                  <a:chExt cx="300253" cy="341643"/>
                </a:xfrm>
              </p:grpSpPr>
              <p:sp>
                <p:nvSpPr>
                  <p:cNvPr id="7492" name="Google Shape;7492;p13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9" name="Google Shape;7499;p134"/>
                  <p:cNvGrpSpPr/>
                  <p:nvPr/>
                </p:nvGrpSpPr>
                <p:grpSpPr>
                  <a:xfrm>
                    <a:off x="1839639" y="1475379"/>
                    <a:ext cx="77067" cy="341643"/>
                    <a:chOff x="1839639" y="1475379"/>
                    <a:chExt cx="77067" cy="341643"/>
                  </a:xfrm>
                </p:grpSpPr>
                <p:sp>
                  <p:nvSpPr>
                    <p:cNvPr id="7500" name="Google Shape;7500;p13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02" name="Google Shape;7502;p134"/>
              <p:cNvGrpSpPr/>
              <p:nvPr/>
            </p:nvGrpSpPr>
            <p:grpSpPr>
              <a:xfrm>
                <a:off x="1398451" y="2012951"/>
                <a:ext cx="518255" cy="340828"/>
                <a:chOff x="1398451" y="2012951"/>
                <a:chExt cx="518255" cy="340828"/>
              </a:xfrm>
            </p:grpSpPr>
            <p:sp>
              <p:nvSpPr>
                <p:cNvPr id="7503" name="Google Shape;7503;p13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4" name="Google Shape;7504;p134"/>
                <p:cNvGrpSpPr/>
                <p:nvPr/>
              </p:nvGrpSpPr>
              <p:grpSpPr>
                <a:xfrm>
                  <a:off x="1616453" y="2012951"/>
                  <a:ext cx="300253" cy="340828"/>
                  <a:chOff x="1616453" y="2013538"/>
                  <a:chExt cx="300253" cy="340828"/>
                </a:xfrm>
              </p:grpSpPr>
              <p:sp>
                <p:nvSpPr>
                  <p:cNvPr id="7505" name="Google Shape;7505;p13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2" name="Google Shape;7512;p134"/>
                  <p:cNvGrpSpPr/>
                  <p:nvPr/>
                </p:nvGrpSpPr>
                <p:grpSpPr>
                  <a:xfrm>
                    <a:off x="1839639" y="2013538"/>
                    <a:ext cx="77067" cy="340828"/>
                    <a:chOff x="1839639" y="2013538"/>
                    <a:chExt cx="77067" cy="340828"/>
                  </a:xfrm>
                </p:grpSpPr>
                <p:sp>
                  <p:nvSpPr>
                    <p:cNvPr id="7513" name="Google Shape;7513;p13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515" name="Google Shape;7515;p134"/>
          <p:cNvGrpSpPr/>
          <p:nvPr/>
        </p:nvGrpSpPr>
        <p:grpSpPr>
          <a:xfrm>
            <a:off x="724986" y="3605478"/>
            <a:ext cx="1368681" cy="682918"/>
            <a:chOff x="724986" y="3605478"/>
            <a:chExt cx="1368681" cy="682918"/>
          </a:xfrm>
        </p:grpSpPr>
        <p:grpSp>
          <p:nvGrpSpPr>
            <p:cNvPr id="7516" name="Google Shape;7516;p134"/>
            <p:cNvGrpSpPr/>
            <p:nvPr/>
          </p:nvGrpSpPr>
          <p:grpSpPr>
            <a:xfrm>
              <a:off x="1289102" y="3823629"/>
              <a:ext cx="240442" cy="250435"/>
              <a:chOff x="-165066" y="3843615"/>
              <a:chExt cx="221259" cy="230455"/>
            </a:xfrm>
          </p:grpSpPr>
          <p:sp>
            <p:nvSpPr>
              <p:cNvPr id="7517" name="Google Shape;7517;p13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134"/>
            <p:cNvGrpSpPr/>
            <p:nvPr/>
          </p:nvGrpSpPr>
          <p:grpSpPr>
            <a:xfrm>
              <a:off x="724986" y="3605478"/>
              <a:ext cx="1368681" cy="682918"/>
              <a:chOff x="724986" y="3605478"/>
              <a:chExt cx="1368681" cy="682918"/>
            </a:xfrm>
          </p:grpSpPr>
          <p:grpSp>
            <p:nvGrpSpPr>
              <p:cNvPr id="7538" name="Google Shape;7538;p134"/>
              <p:cNvGrpSpPr/>
              <p:nvPr/>
            </p:nvGrpSpPr>
            <p:grpSpPr>
              <a:xfrm>
                <a:off x="1498221" y="4047614"/>
                <a:ext cx="529172" cy="240783"/>
                <a:chOff x="1498221" y="4047614"/>
                <a:chExt cx="529172" cy="240783"/>
              </a:xfrm>
            </p:grpSpPr>
            <p:grpSp>
              <p:nvGrpSpPr>
                <p:cNvPr id="7539" name="Google Shape;7539;p134"/>
                <p:cNvGrpSpPr/>
                <p:nvPr/>
              </p:nvGrpSpPr>
              <p:grpSpPr>
                <a:xfrm>
                  <a:off x="1826655" y="4224370"/>
                  <a:ext cx="200738" cy="25631"/>
                  <a:chOff x="1826655" y="4224370"/>
                  <a:chExt cx="200738" cy="25631"/>
                </a:xfrm>
              </p:grpSpPr>
              <p:sp>
                <p:nvSpPr>
                  <p:cNvPr id="7540" name="Google Shape;7540;p13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34"/>
                <p:cNvGrpSpPr/>
                <p:nvPr/>
              </p:nvGrpSpPr>
              <p:grpSpPr>
                <a:xfrm>
                  <a:off x="1498221" y="4047614"/>
                  <a:ext cx="328444" cy="240783"/>
                  <a:chOff x="1498221" y="4047614"/>
                  <a:chExt cx="328444" cy="240783"/>
                </a:xfrm>
              </p:grpSpPr>
              <p:sp>
                <p:nvSpPr>
                  <p:cNvPr id="7543" name="Google Shape;7543;p13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134"/>
                  <p:cNvGrpSpPr/>
                  <p:nvPr/>
                </p:nvGrpSpPr>
                <p:grpSpPr>
                  <a:xfrm>
                    <a:off x="1498221" y="4047614"/>
                    <a:ext cx="150566" cy="190416"/>
                    <a:chOff x="1498221" y="4047614"/>
                    <a:chExt cx="150566" cy="190416"/>
                  </a:xfrm>
                </p:grpSpPr>
                <p:sp>
                  <p:nvSpPr>
                    <p:cNvPr id="7545" name="Google Shape;7545;p13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47" name="Google Shape;7547;p134"/>
              <p:cNvGrpSpPr/>
              <p:nvPr/>
            </p:nvGrpSpPr>
            <p:grpSpPr>
              <a:xfrm>
                <a:off x="1560718" y="3800594"/>
                <a:ext cx="532948" cy="302090"/>
                <a:chOff x="1560718" y="3800594"/>
                <a:chExt cx="532948" cy="302090"/>
              </a:xfrm>
            </p:grpSpPr>
            <p:grpSp>
              <p:nvGrpSpPr>
                <p:cNvPr id="7548" name="Google Shape;7548;p134"/>
                <p:cNvGrpSpPr/>
                <p:nvPr/>
              </p:nvGrpSpPr>
              <p:grpSpPr>
                <a:xfrm>
                  <a:off x="1912179" y="3827344"/>
                  <a:ext cx="181487" cy="25631"/>
                  <a:chOff x="1912179" y="3827344"/>
                  <a:chExt cx="181487" cy="25631"/>
                </a:xfrm>
              </p:grpSpPr>
              <p:sp>
                <p:nvSpPr>
                  <p:cNvPr id="7549" name="Google Shape;7549;p13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134"/>
                <p:cNvGrpSpPr/>
                <p:nvPr/>
              </p:nvGrpSpPr>
              <p:grpSpPr>
                <a:xfrm>
                  <a:off x="1912179" y="4044505"/>
                  <a:ext cx="181487" cy="25622"/>
                  <a:chOff x="1912179" y="4044506"/>
                  <a:chExt cx="181487" cy="25622"/>
                </a:xfrm>
              </p:grpSpPr>
              <p:sp>
                <p:nvSpPr>
                  <p:cNvPr id="7552" name="Google Shape;7552;p13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134"/>
                <p:cNvGrpSpPr/>
                <p:nvPr/>
              </p:nvGrpSpPr>
              <p:grpSpPr>
                <a:xfrm>
                  <a:off x="1560718" y="3800594"/>
                  <a:ext cx="351472" cy="302090"/>
                  <a:chOff x="1560718" y="3800594"/>
                  <a:chExt cx="351472" cy="302090"/>
                </a:xfrm>
              </p:grpSpPr>
              <p:grpSp>
                <p:nvGrpSpPr>
                  <p:cNvPr id="7555" name="Google Shape;7555;p134"/>
                  <p:cNvGrpSpPr/>
                  <p:nvPr/>
                </p:nvGrpSpPr>
                <p:grpSpPr>
                  <a:xfrm>
                    <a:off x="1560718" y="3842857"/>
                    <a:ext cx="173586" cy="217131"/>
                    <a:chOff x="1560718" y="3842857"/>
                    <a:chExt cx="173586" cy="217131"/>
                  </a:xfrm>
                </p:grpSpPr>
                <p:sp>
                  <p:nvSpPr>
                    <p:cNvPr id="7556" name="Google Shape;7556;p13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13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61" name="Google Shape;7561;p13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34"/>
              <p:cNvGrpSpPr/>
              <p:nvPr/>
            </p:nvGrpSpPr>
            <p:grpSpPr>
              <a:xfrm>
                <a:off x="785350" y="3605478"/>
                <a:ext cx="535311" cy="249245"/>
                <a:chOff x="785350" y="3605478"/>
                <a:chExt cx="535311" cy="249245"/>
              </a:xfrm>
            </p:grpSpPr>
            <p:grpSp>
              <p:nvGrpSpPr>
                <p:cNvPr id="7563" name="Google Shape;7563;p134"/>
                <p:cNvGrpSpPr/>
                <p:nvPr/>
              </p:nvGrpSpPr>
              <p:grpSpPr>
                <a:xfrm>
                  <a:off x="785350" y="3605478"/>
                  <a:ext cx="376191" cy="102736"/>
                  <a:chOff x="785350" y="3605478"/>
                  <a:chExt cx="376191" cy="102736"/>
                </a:xfrm>
              </p:grpSpPr>
              <p:sp>
                <p:nvSpPr>
                  <p:cNvPr id="7564" name="Google Shape;7564;p13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34"/>
                <p:cNvGrpSpPr/>
                <p:nvPr/>
              </p:nvGrpSpPr>
              <p:grpSpPr>
                <a:xfrm>
                  <a:off x="1161530" y="3655851"/>
                  <a:ext cx="159131" cy="198872"/>
                  <a:chOff x="1161530" y="3655851"/>
                  <a:chExt cx="159131" cy="198872"/>
                </a:xfrm>
              </p:grpSpPr>
              <p:sp>
                <p:nvSpPr>
                  <p:cNvPr id="7568" name="Google Shape;7568;p13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70" name="Google Shape;7570;p134"/>
              <p:cNvGrpSpPr/>
              <p:nvPr/>
            </p:nvGrpSpPr>
            <p:grpSpPr>
              <a:xfrm>
                <a:off x="785350" y="4047614"/>
                <a:ext cx="535311" cy="240783"/>
                <a:chOff x="785350" y="4047614"/>
                <a:chExt cx="535311" cy="240783"/>
              </a:xfrm>
            </p:grpSpPr>
            <p:grpSp>
              <p:nvGrpSpPr>
                <p:cNvPr id="7571" name="Google Shape;7571;p134"/>
                <p:cNvGrpSpPr/>
                <p:nvPr/>
              </p:nvGrpSpPr>
              <p:grpSpPr>
                <a:xfrm>
                  <a:off x="1161636" y="4047614"/>
                  <a:ext cx="159025" cy="190415"/>
                  <a:chOff x="1161636" y="4047614"/>
                  <a:chExt cx="159025" cy="190415"/>
                </a:xfrm>
              </p:grpSpPr>
              <p:sp>
                <p:nvSpPr>
                  <p:cNvPr id="7572" name="Google Shape;7572;p13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134"/>
                <p:cNvGrpSpPr/>
                <p:nvPr/>
              </p:nvGrpSpPr>
              <p:grpSpPr>
                <a:xfrm>
                  <a:off x="785350" y="4185661"/>
                  <a:ext cx="376191" cy="102736"/>
                  <a:chOff x="785350" y="4185661"/>
                  <a:chExt cx="376191" cy="102736"/>
                </a:xfrm>
              </p:grpSpPr>
              <p:sp>
                <p:nvSpPr>
                  <p:cNvPr id="7575" name="Google Shape;7575;p13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78" name="Google Shape;7578;p134"/>
              <p:cNvGrpSpPr/>
              <p:nvPr/>
            </p:nvGrpSpPr>
            <p:grpSpPr>
              <a:xfrm>
                <a:off x="1501054" y="3605478"/>
                <a:ext cx="526340" cy="249240"/>
                <a:chOff x="1501054" y="3605478"/>
                <a:chExt cx="526340" cy="249240"/>
              </a:xfrm>
            </p:grpSpPr>
            <p:grpSp>
              <p:nvGrpSpPr>
                <p:cNvPr id="7579" name="Google Shape;7579;p134"/>
                <p:cNvGrpSpPr/>
                <p:nvPr/>
              </p:nvGrpSpPr>
              <p:grpSpPr>
                <a:xfrm>
                  <a:off x="1834208" y="3643867"/>
                  <a:ext cx="193185" cy="25622"/>
                  <a:chOff x="1834208" y="3643867"/>
                  <a:chExt cx="193185" cy="25622"/>
                </a:xfrm>
              </p:grpSpPr>
              <p:sp>
                <p:nvSpPr>
                  <p:cNvPr id="7580" name="Google Shape;7580;p13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134"/>
                <p:cNvGrpSpPr/>
                <p:nvPr/>
              </p:nvGrpSpPr>
              <p:grpSpPr>
                <a:xfrm>
                  <a:off x="1501054" y="3605478"/>
                  <a:ext cx="333165" cy="249240"/>
                  <a:chOff x="1501054" y="3605478"/>
                  <a:chExt cx="333165" cy="249240"/>
                </a:xfrm>
              </p:grpSpPr>
              <p:sp>
                <p:nvSpPr>
                  <p:cNvPr id="7583" name="Google Shape;7583;p13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4" name="Google Shape;7584;p134"/>
                  <p:cNvGrpSpPr/>
                  <p:nvPr/>
                </p:nvGrpSpPr>
                <p:grpSpPr>
                  <a:xfrm>
                    <a:off x="1501054" y="3655851"/>
                    <a:ext cx="155286" cy="198867"/>
                    <a:chOff x="1501054" y="3655851"/>
                    <a:chExt cx="155286" cy="198867"/>
                  </a:xfrm>
                </p:grpSpPr>
                <p:sp>
                  <p:nvSpPr>
                    <p:cNvPr id="7585" name="Google Shape;7585;p13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87" name="Google Shape;7587;p134"/>
              <p:cNvGrpSpPr/>
              <p:nvPr/>
            </p:nvGrpSpPr>
            <p:grpSpPr>
              <a:xfrm>
                <a:off x="724986" y="3800594"/>
                <a:ext cx="532950" cy="302090"/>
                <a:chOff x="724986" y="3800594"/>
                <a:chExt cx="532950" cy="302090"/>
              </a:xfrm>
            </p:grpSpPr>
            <p:grpSp>
              <p:nvGrpSpPr>
                <p:cNvPr id="7588" name="Google Shape;7588;p134"/>
                <p:cNvGrpSpPr/>
                <p:nvPr/>
              </p:nvGrpSpPr>
              <p:grpSpPr>
                <a:xfrm>
                  <a:off x="724986" y="4044367"/>
                  <a:ext cx="181314" cy="25626"/>
                  <a:chOff x="724986" y="4044367"/>
                  <a:chExt cx="181314" cy="25626"/>
                </a:xfrm>
              </p:grpSpPr>
              <p:sp>
                <p:nvSpPr>
                  <p:cNvPr id="7589" name="Google Shape;7589;p13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34"/>
                <p:cNvGrpSpPr/>
                <p:nvPr/>
              </p:nvGrpSpPr>
              <p:grpSpPr>
                <a:xfrm>
                  <a:off x="906290" y="3800594"/>
                  <a:ext cx="351646" cy="302090"/>
                  <a:chOff x="906290" y="3800594"/>
                  <a:chExt cx="351646" cy="302090"/>
                </a:xfrm>
              </p:grpSpPr>
              <p:grpSp>
                <p:nvGrpSpPr>
                  <p:cNvPr id="7592" name="Google Shape;7592;p134"/>
                  <p:cNvGrpSpPr/>
                  <p:nvPr/>
                </p:nvGrpSpPr>
                <p:grpSpPr>
                  <a:xfrm>
                    <a:off x="1084172" y="3842857"/>
                    <a:ext cx="173764" cy="217131"/>
                    <a:chOff x="1084172" y="3842857"/>
                    <a:chExt cx="173764" cy="217131"/>
                  </a:xfrm>
                </p:grpSpPr>
                <p:grpSp>
                  <p:nvGrpSpPr>
                    <p:cNvPr id="7593" name="Google Shape;7593;p134"/>
                    <p:cNvGrpSpPr/>
                    <p:nvPr/>
                  </p:nvGrpSpPr>
                  <p:grpSpPr>
                    <a:xfrm>
                      <a:off x="1156862" y="3936509"/>
                      <a:ext cx="101073" cy="25622"/>
                      <a:chOff x="1156862" y="3936509"/>
                      <a:chExt cx="101073" cy="25622"/>
                    </a:xfrm>
                  </p:grpSpPr>
                  <p:sp>
                    <p:nvSpPr>
                      <p:cNvPr id="7594" name="Google Shape;7594;p13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13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13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34"/>
                <p:cNvGrpSpPr/>
                <p:nvPr/>
              </p:nvGrpSpPr>
              <p:grpSpPr>
                <a:xfrm>
                  <a:off x="724986" y="3830189"/>
                  <a:ext cx="189533" cy="25626"/>
                  <a:chOff x="724986" y="3830189"/>
                  <a:chExt cx="189533" cy="25626"/>
                </a:xfrm>
              </p:grpSpPr>
              <p:sp>
                <p:nvSpPr>
                  <p:cNvPr id="7600" name="Google Shape;7600;p13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602" name="Google Shape;7602;p134"/>
          <p:cNvGrpSpPr/>
          <p:nvPr/>
        </p:nvGrpSpPr>
        <p:grpSpPr>
          <a:xfrm>
            <a:off x="2253298" y="2455640"/>
            <a:ext cx="948701" cy="935378"/>
            <a:chOff x="2253298" y="2428317"/>
            <a:chExt cx="948701" cy="935378"/>
          </a:xfrm>
        </p:grpSpPr>
        <p:sp>
          <p:nvSpPr>
            <p:cNvPr id="7603" name="Google Shape;7603;p13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39"/>
        <p:cNvGrpSpPr/>
        <p:nvPr/>
      </p:nvGrpSpPr>
      <p:grpSpPr>
        <a:xfrm>
          <a:off x="0" y="0"/>
          <a:ext cx="0" cy="0"/>
          <a:chOff x="0" y="0"/>
          <a:chExt cx="0" cy="0"/>
        </a:xfrm>
      </p:grpSpPr>
      <p:grpSp>
        <p:nvGrpSpPr>
          <p:cNvPr id="7640" name="Google Shape;7640;p135"/>
          <p:cNvGrpSpPr/>
          <p:nvPr/>
        </p:nvGrpSpPr>
        <p:grpSpPr>
          <a:xfrm>
            <a:off x="3353582" y="1145627"/>
            <a:ext cx="2363393" cy="1017867"/>
            <a:chOff x="3292400" y="1219146"/>
            <a:chExt cx="2615240" cy="1110239"/>
          </a:xfrm>
        </p:grpSpPr>
        <p:sp>
          <p:nvSpPr>
            <p:cNvPr id="7641" name="Google Shape;7641;p13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642" name="Google Shape;7642;p13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43" name="Google Shape;7643;p13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644" name="Google Shape;7644;p13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645" name="Google Shape;7645;p13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646" name="Google Shape;7646;p13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647" name="Google Shape;7647;p13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648" name="Google Shape;7648;p13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649" name="Google Shape;7649;p13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650" name="Google Shape;7650;p13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651" name="Google Shape;7651;p13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652" name="Google Shape;7652;p13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653" name="Google Shape;7653;p13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654" name="Google Shape;7654;p13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655" name="Google Shape;7655;p135"/>
            <p:cNvGrpSpPr/>
            <p:nvPr/>
          </p:nvGrpSpPr>
          <p:grpSpPr>
            <a:xfrm>
              <a:off x="3748438" y="1378608"/>
              <a:ext cx="2159202" cy="903971"/>
              <a:chOff x="1683525" y="2179850"/>
              <a:chExt cx="4519050" cy="2134525"/>
            </a:xfrm>
          </p:grpSpPr>
          <p:sp>
            <p:nvSpPr>
              <p:cNvPr id="7656" name="Google Shape;7656;p13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57" name="Google Shape;7657;p13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58" name="Google Shape;7658;p13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59" name="Google Shape;7659;p13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0" name="Google Shape;7660;p13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1" name="Google Shape;7661;p13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2" name="Google Shape;7662;p13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3" name="Google Shape;7663;p13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4" name="Google Shape;7664;p13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5" name="Google Shape;7665;p13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6" name="Google Shape;7666;p13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667" name="Google Shape;7667;p13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668" name="Google Shape;7668;p135"/>
          <p:cNvGraphicFramePr/>
          <p:nvPr/>
        </p:nvGraphicFramePr>
        <p:xfrm>
          <a:off x="5949675" y="2323100"/>
          <a:ext cx="3000000" cy="3000000"/>
        </p:xfrm>
        <a:graphic>
          <a:graphicData uri="http://schemas.openxmlformats.org/drawingml/2006/table">
            <a:tbl>
              <a:tblPr>
                <a:noFill/>
                <a:tableStyleId>{50031E63-BD0B-4FC4-903F-626F18E2B423}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669" name="Google Shape;7669;p135"/>
          <p:cNvGrpSpPr/>
          <p:nvPr/>
        </p:nvGrpSpPr>
        <p:grpSpPr>
          <a:xfrm>
            <a:off x="5926924" y="3381697"/>
            <a:ext cx="2519825" cy="1001454"/>
            <a:chOff x="1906114" y="789980"/>
            <a:chExt cx="1487676" cy="606868"/>
          </a:xfrm>
        </p:grpSpPr>
        <p:cxnSp>
          <p:nvCxnSpPr>
            <p:cNvPr id="7670" name="Google Shape;7670;p13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671" name="Google Shape;7671;p13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672" name="Google Shape;7672;p13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673" name="Google Shape;7673;p13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674" name="Google Shape;7674;p13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675" name="Google Shape;7675;p13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676" name="Google Shape;7676;p13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677" name="Google Shape;7677;p13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684" name="Google Shape;7684;p13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685" name="Google Shape;7685;p13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686" name="Google Shape;7686;p13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135"/>
          <p:cNvGrpSpPr/>
          <p:nvPr/>
        </p:nvGrpSpPr>
        <p:grpSpPr>
          <a:xfrm>
            <a:off x="726399" y="1190655"/>
            <a:ext cx="2394370" cy="976502"/>
            <a:chOff x="749309" y="1112739"/>
            <a:chExt cx="2371603" cy="976502"/>
          </a:xfrm>
        </p:grpSpPr>
        <p:sp>
          <p:nvSpPr>
            <p:cNvPr id="7688" name="Google Shape;7688;p13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720" name="Google Shape;7720;p135"/>
          <p:cNvGraphicFramePr/>
          <p:nvPr/>
        </p:nvGraphicFramePr>
        <p:xfrm>
          <a:off x="5949700" y="1188950"/>
          <a:ext cx="3000000" cy="3000000"/>
        </p:xfrm>
        <a:graphic>
          <a:graphicData uri="http://schemas.openxmlformats.org/drawingml/2006/table">
            <a:tbl>
              <a:tblPr>
                <a:noFill/>
                <a:tableStyleId>{50031E63-BD0B-4FC4-903F-626F18E2B423}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721" name="Google Shape;7721;p135"/>
          <p:cNvGraphicFramePr/>
          <p:nvPr/>
        </p:nvGraphicFramePr>
        <p:xfrm>
          <a:off x="3356413" y="2323100"/>
          <a:ext cx="3000000" cy="3000000"/>
        </p:xfrm>
        <a:graphic>
          <a:graphicData uri="http://schemas.openxmlformats.org/drawingml/2006/table">
            <a:tbl>
              <a:tblPr>
                <a:noFill/>
                <a:tableStyleId>{50031E63-BD0B-4FC4-903F-626F18E2B423}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722" name="Google Shape;7722;p135"/>
          <p:cNvGrpSpPr/>
          <p:nvPr/>
        </p:nvGrpSpPr>
        <p:grpSpPr>
          <a:xfrm>
            <a:off x="4100342" y="2709743"/>
            <a:ext cx="1517436" cy="74460"/>
            <a:chOff x="3980086" y="2804397"/>
            <a:chExt cx="1227600" cy="66900"/>
          </a:xfrm>
        </p:grpSpPr>
        <p:sp>
          <p:nvSpPr>
            <p:cNvPr id="7723" name="Google Shape;7723;p13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135"/>
          <p:cNvGrpSpPr/>
          <p:nvPr/>
        </p:nvGrpSpPr>
        <p:grpSpPr>
          <a:xfrm>
            <a:off x="4725406" y="3002330"/>
            <a:ext cx="892956" cy="74460"/>
            <a:chOff x="3980086" y="2804397"/>
            <a:chExt cx="1227600" cy="66900"/>
          </a:xfrm>
        </p:grpSpPr>
        <p:sp>
          <p:nvSpPr>
            <p:cNvPr id="7726" name="Google Shape;7726;p13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135"/>
          <p:cNvGrpSpPr/>
          <p:nvPr/>
        </p:nvGrpSpPr>
        <p:grpSpPr>
          <a:xfrm>
            <a:off x="3358498" y="3361213"/>
            <a:ext cx="2363244" cy="1005943"/>
            <a:chOff x="3358415" y="3361302"/>
            <a:chExt cx="2363244" cy="1024695"/>
          </a:xfrm>
        </p:grpSpPr>
        <p:grpSp>
          <p:nvGrpSpPr>
            <p:cNvPr id="7729" name="Google Shape;7729;p135"/>
            <p:cNvGrpSpPr/>
            <p:nvPr/>
          </p:nvGrpSpPr>
          <p:grpSpPr>
            <a:xfrm>
              <a:off x="3358415" y="3361302"/>
              <a:ext cx="441300" cy="1024695"/>
              <a:chOff x="3358415" y="3361302"/>
              <a:chExt cx="441300" cy="1024695"/>
            </a:xfrm>
          </p:grpSpPr>
          <p:sp>
            <p:nvSpPr>
              <p:cNvPr id="7730" name="Google Shape;7730;p13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135"/>
            <p:cNvGrpSpPr/>
            <p:nvPr/>
          </p:nvGrpSpPr>
          <p:grpSpPr>
            <a:xfrm>
              <a:off x="3838901" y="3361302"/>
              <a:ext cx="441300" cy="1024695"/>
              <a:chOff x="3838901" y="3361302"/>
              <a:chExt cx="441300" cy="1024695"/>
            </a:xfrm>
          </p:grpSpPr>
          <p:sp>
            <p:nvSpPr>
              <p:cNvPr id="7737" name="Google Shape;7737;p13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35"/>
            <p:cNvGrpSpPr/>
            <p:nvPr/>
          </p:nvGrpSpPr>
          <p:grpSpPr>
            <a:xfrm>
              <a:off x="4319387" y="3361302"/>
              <a:ext cx="441300" cy="1024695"/>
              <a:chOff x="4319387" y="3361302"/>
              <a:chExt cx="441300" cy="1024695"/>
            </a:xfrm>
          </p:grpSpPr>
          <p:sp>
            <p:nvSpPr>
              <p:cNvPr id="7744" name="Google Shape;7744;p13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35"/>
            <p:cNvGrpSpPr/>
            <p:nvPr/>
          </p:nvGrpSpPr>
          <p:grpSpPr>
            <a:xfrm>
              <a:off x="4799873" y="3361302"/>
              <a:ext cx="441300" cy="1024695"/>
              <a:chOff x="4799873" y="3361302"/>
              <a:chExt cx="441300" cy="1024695"/>
            </a:xfrm>
          </p:grpSpPr>
          <p:sp>
            <p:nvSpPr>
              <p:cNvPr id="7751" name="Google Shape;7751;p13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35"/>
            <p:cNvGrpSpPr/>
            <p:nvPr/>
          </p:nvGrpSpPr>
          <p:grpSpPr>
            <a:xfrm>
              <a:off x="5280360" y="3361302"/>
              <a:ext cx="441300" cy="1024695"/>
              <a:chOff x="5280360" y="3361302"/>
              <a:chExt cx="441300" cy="1024695"/>
            </a:xfrm>
          </p:grpSpPr>
          <p:sp>
            <p:nvSpPr>
              <p:cNvPr id="7758" name="Google Shape;7758;p13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764" name="Google Shape;7764;p135"/>
          <p:cNvGraphicFramePr/>
          <p:nvPr/>
        </p:nvGraphicFramePr>
        <p:xfrm>
          <a:off x="724925" y="2323100"/>
          <a:ext cx="3000000" cy="3000000"/>
        </p:xfrm>
        <a:graphic>
          <a:graphicData uri="http://schemas.openxmlformats.org/drawingml/2006/table">
            <a:tbl>
              <a:tblPr>
                <a:noFill/>
                <a:tableStyleId>{50031E63-BD0B-4FC4-903F-626F18E2B423}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765" name="Google Shape;7765;p135"/>
          <p:cNvGrpSpPr/>
          <p:nvPr/>
        </p:nvGrpSpPr>
        <p:grpSpPr>
          <a:xfrm>
            <a:off x="726450" y="3372825"/>
            <a:ext cx="2403614" cy="1005900"/>
            <a:chOff x="726450" y="3372825"/>
            <a:chExt cx="2403614" cy="1005900"/>
          </a:xfrm>
        </p:grpSpPr>
        <p:grpSp>
          <p:nvGrpSpPr>
            <p:cNvPr id="7766" name="Google Shape;7766;p135"/>
            <p:cNvGrpSpPr/>
            <p:nvPr/>
          </p:nvGrpSpPr>
          <p:grpSpPr>
            <a:xfrm>
              <a:off x="726450" y="3696000"/>
              <a:ext cx="2403614" cy="500898"/>
              <a:chOff x="726450" y="3696000"/>
              <a:chExt cx="2403614" cy="500898"/>
            </a:xfrm>
          </p:grpSpPr>
          <p:sp>
            <p:nvSpPr>
              <p:cNvPr id="7767" name="Google Shape;7767;p13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768" name="Google Shape;7768;p13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769" name="Google Shape;7769;p135"/>
            <p:cNvGrpSpPr/>
            <p:nvPr/>
          </p:nvGrpSpPr>
          <p:grpSpPr>
            <a:xfrm>
              <a:off x="1348050" y="3372825"/>
              <a:ext cx="1720425" cy="1005900"/>
              <a:chOff x="1348050" y="3372825"/>
              <a:chExt cx="1720425" cy="1005900"/>
            </a:xfrm>
          </p:grpSpPr>
          <p:sp>
            <p:nvSpPr>
              <p:cNvPr id="7770" name="Google Shape;7770;p13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771" name="Google Shape;7771;p13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772" name="Google Shape;7772;p13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773" name="Google Shape;7773;p13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774" name="Google Shape;7774;p13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775" name="Google Shape;7775;p135"/>
            <p:cNvGrpSpPr/>
            <p:nvPr/>
          </p:nvGrpSpPr>
          <p:grpSpPr>
            <a:xfrm>
              <a:off x="1455707" y="3731058"/>
              <a:ext cx="1491150" cy="417657"/>
              <a:chOff x="1455707" y="3731058"/>
              <a:chExt cx="1491150" cy="417657"/>
            </a:xfrm>
          </p:grpSpPr>
          <p:grpSp>
            <p:nvGrpSpPr>
              <p:cNvPr id="7776" name="Google Shape;7776;p135"/>
              <p:cNvGrpSpPr/>
              <p:nvPr/>
            </p:nvGrpSpPr>
            <p:grpSpPr>
              <a:xfrm>
                <a:off x="1472938" y="3745828"/>
                <a:ext cx="72126" cy="53788"/>
                <a:chOff x="1472938" y="3745828"/>
                <a:chExt cx="72126" cy="53788"/>
              </a:xfrm>
            </p:grpSpPr>
            <p:sp>
              <p:nvSpPr>
                <p:cNvPr id="7777" name="Google Shape;7777;p13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135"/>
              <p:cNvGrpSpPr/>
              <p:nvPr/>
            </p:nvGrpSpPr>
            <p:grpSpPr>
              <a:xfrm>
                <a:off x="1819181" y="4089633"/>
                <a:ext cx="72126" cy="53788"/>
                <a:chOff x="1819181" y="4089633"/>
                <a:chExt cx="72126" cy="53788"/>
              </a:xfrm>
            </p:grpSpPr>
            <p:sp>
              <p:nvSpPr>
                <p:cNvPr id="7780" name="Google Shape;7780;p13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3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35"/>
              <p:cNvGrpSpPr/>
              <p:nvPr/>
            </p:nvGrpSpPr>
            <p:grpSpPr>
              <a:xfrm>
                <a:off x="1455707" y="4084171"/>
                <a:ext cx="64321" cy="64544"/>
                <a:chOff x="1455707" y="4084171"/>
                <a:chExt cx="64321" cy="64544"/>
              </a:xfrm>
            </p:grpSpPr>
            <p:sp>
              <p:nvSpPr>
                <p:cNvPr id="7783" name="Google Shape;7783;p13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135"/>
              <p:cNvGrpSpPr/>
              <p:nvPr/>
            </p:nvGrpSpPr>
            <p:grpSpPr>
              <a:xfrm>
                <a:off x="1818610" y="3731058"/>
                <a:ext cx="64321" cy="64544"/>
                <a:chOff x="1818610" y="3731058"/>
                <a:chExt cx="64321" cy="64544"/>
              </a:xfrm>
            </p:grpSpPr>
            <p:sp>
              <p:nvSpPr>
                <p:cNvPr id="7786" name="Google Shape;7786;p13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35"/>
              <p:cNvGrpSpPr/>
              <p:nvPr/>
            </p:nvGrpSpPr>
            <p:grpSpPr>
              <a:xfrm>
                <a:off x="2172491" y="4089633"/>
                <a:ext cx="72126" cy="53788"/>
                <a:chOff x="2172491" y="4089633"/>
                <a:chExt cx="72126" cy="53788"/>
              </a:xfrm>
            </p:grpSpPr>
            <p:sp>
              <p:nvSpPr>
                <p:cNvPr id="7789" name="Google Shape;7789;p13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135"/>
              <p:cNvGrpSpPr/>
              <p:nvPr/>
            </p:nvGrpSpPr>
            <p:grpSpPr>
              <a:xfrm>
                <a:off x="2171920" y="3731058"/>
                <a:ext cx="64321" cy="64544"/>
                <a:chOff x="2171920" y="3731058"/>
                <a:chExt cx="64321" cy="64544"/>
              </a:xfrm>
            </p:grpSpPr>
            <p:sp>
              <p:nvSpPr>
                <p:cNvPr id="7792" name="Google Shape;7792;p13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35"/>
              <p:cNvGrpSpPr/>
              <p:nvPr/>
            </p:nvGrpSpPr>
            <p:grpSpPr>
              <a:xfrm>
                <a:off x="2874730" y="3745828"/>
                <a:ext cx="72126" cy="53788"/>
                <a:chOff x="2874730" y="3745828"/>
                <a:chExt cx="72126" cy="53788"/>
              </a:xfrm>
            </p:grpSpPr>
            <p:sp>
              <p:nvSpPr>
                <p:cNvPr id="7795" name="Google Shape;7795;p13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135"/>
              <p:cNvGrpSpPr/>
              <p:nvPr/>
            </p:nvGrpSpPr>
            <p:grpSpPr>
              <a:xfrm>
                <a:off x="2878589" y="4081481"/>
                <a:ext cx="64321" cy="64544"/>
                <a:chOff x="2878589" y="4081481"/>
                <a:chExt cx="64321" cy="64544"/>
              </a:xfrm>
            </p:grpSpPr>
            <p:sp>
              <p:nvSpPr>
                <p:cNvPr id="7798" name="Google Shape;7798;p13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35"/>
              <p:cNvGrpSpPr/>
              <p:nvPr/>
            </p:nvGrpSpPr>
            <p:grpSpPr>
              <a:xfrm>
                <a:off x="2525796" y="4089633"/>
                <a:ext cx="72126" cy="53788"/>
                <a:chOff x="2525796" y="4089633"/>
                <a:chExt cx="72126" cy="53788"/>
              </a:xfrm>
            </p:grpSpPr>
            <p:sp>
              <p:nvSpPr>
                <p:cNvPr id="7801" name="Google Shape;7801;p13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35"/>
              <p:cNvGrpSpPr/>
              <p:nvPr/>
            </p:nvGrpSpPr>
            <p:grpSpPr>
              <a:xfrm>
                <a:off x="2525225" y="3731058"/>
                <a:ext cx="64321" cy="64544"/>
                <a:chOff x="2525225" y="3731058"/>
                <a:chExt cx="64321" cy="64544"/>
              </a:xfrm>
            </p:grpSpPr>
            <p:sp>
              <p:nvSpPr>
                <p:cNvPr id="7804" name="Google Shape;7804;p13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09"/>
        <p:cNvGrpSpPr/>
        <p:nvPr/>
      </p:nvGrpSpPr>
      <p:grpSpPr>
        <a:xfrm>
          <a:off x="0" y="0"/>
          <a:ext cx="0" cy="0"/>
          <a:chOff x="0" y="0"/>
          <a:chExt cx="0" cy="0"/>
        </a:xfrm>
      </p:grpSpPr>
      <p:grpSp>
        <p:nvGrpSpPr>
          <p:cNvPr id="7810" name="Google Shape;7810;p136"/>
          <p:cNvGrpSpPr/>
          <p:nvPr/>
        </p:nvGrpSpPr>
        <p:grpSpPr>
          <a:xfrm>
            <a:off x="732428" y="1171356"/>
            <a:ext cx="845921" cy="690752"/>
            <a:chOff x="732428" y="1198513"/>
            <a:chExt cx="845921" cy="690752"/>
          </a:xfrm>
        </p:grpSpPr>
        <p:grpSp>
          <p:nvGrpSpPr>
            <p:cNvPr id="7811" name="Google Shape;7811;p136"/>
            <p:cNvGrpSpPr/>
            <p:nvPr/>
          </p:nvGrpSpPr>
          <p:grpSpPr>
            <a:xfrm>
              <a:off x="823030" y="1198513"/>
              <a:ext cx="755319" cy="690752"/>
              <a:chOff x="823030" y="1198513"/>
              <a:chExt cx="755319" cy="690752"/>
            </a:xfrm>
          </p:grpSpPr>
          <p:sp>
            <p:nvSpPr>
              <p:cNvPr id="7812" name="Google Shape;7812;p13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36"/>
            <p:cNvGrpSpPr/>
            <p:nvPr/>
          </p:nvGrpSpPr>
          <p:grpSpPr>
            <a:xfrm>
              <a:off x="732428" y="1239937"/>
              <a:ext cx="739912" cy="607886"/>
              <a:chOff x="732428" y="1239937"/>
              <a:chExt cx="739912" cy="607886"/>
            </a:xfrm>
          </p:grpSpPr>
          <p:sp>
            <p:nvSpPr>
              <p:cNvPr id="7815" name="Google Shape;7815;p13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36"/>
            <p:cNvGrpSpPr/>
            <p:nvPr/>
          </p:nvGrpSpPr>
          <p:grpSpPr>
            <a:xfrm>
              <a:off x="732428" y="1277018"/>
              <a:ext cx="702832" cy="533758"/>
              <a:chOff x="732428" y="1277018"/>
              <a:chExt cx="702832" cy="533758"/>
            </a:xfrm>
          </p:grpSpPr>
          <p:sp>
            <p:nvSpPr>
              <p:cNvPr id="7818" name="Google Shape;7818;p13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36"/>
            <p:cNvGrpSpPr/>
            <p:nvPr/>
          </p:nvGrpSpPr>
          <p:grpSpPr>
            <a:xfrm>
              <a:off x="931170" y="1306653"/>
              <a:ext cx="647179" cy="474455"/>
              <a:chOff x="931170" y="1306653"/>
              <a:chExt cx="647179" cy="474455"/>
            </a:xfrm>
          </p:grpSpPr>
          <p:sp>
            <p:nvSpPr>
              <p:cNvPr id="7821" name="Google Shape;7821;p13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13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136"/>
          <p:cNvGrpSpPr/>
          <p:nvPr/>
        </p:nvGrpSpPr>
        <p:grpSpPr>
          <a:xfrm>
            <a:off x="3964037" y="1171363"/>
            <a:ext cx="634656" cy="699982"/>
            <a:chOff x="5985650" y="2860025"/>
            <a:chExt cx="1396075" cy="1539775"/>
          </a:xfrm>
        </p:grpSpPr>
        <p:sp>
          <p:nvSpPr>
            <p:cNvPr id="7825" name="Google Shape;7825;p13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36"/>
          <p:cNvGrpSpPr/>
          <p:nvPr/>
        </p:nvGrpSpPr>
        <p:grpSpPr>
          <a:xfrm>
            <a:off x="4719687" y="1171356"/>
            <a:ext cx="725845" cy="699975"/>
            <a:chOff x="4249973" y="1201875"/>
            <a:chExt cx="1958568" cy="1888762"/>
          </a:xfrm>
        </p:grpSpPr>
        <p:sp>
          <p:nvSpPr>
            <p:cNvPr id="7858" name="Google Shape;7858;p13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9" name="Google Shape;7859;p136"/>
            <p:cNvGrpSpPr/>
            <p:nvPr/>
          </p:nvGrpSpPr>
          <p:grpSpPr>
            <a:xfrm>
              <a:off x="5853086" y="1789142"/>
              <a:ext cx="355454" cy="1048099"/>
              <a:chOff x="5576108" y="2016725"/>
              <a:chExt cx="565200" cy="1666560"/>
            </a:xfrm>
          </p:grpSpPr>
          <p:sp>
            <p:nvSpPr>
              <p:cNvPr id="7860" name="Google Shape;7860;p13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61" name="Google Shape;7861;p13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136"/>
            <p:cNvGrpSpPr/>
            <p:nvPr/>
          </p:nvGrpSpPr>
          <p:grpSpPr>
            <a:xfrm>
              <a:off x="4869455" y="2691676"/>
              <a:ext cx="1013897" cy="398961"/>
              <a:chOff x="4012057" y="3451825"/>
              <a:chExt cx="1612175" cy="634379"/>
            </a:xfrm>
          </p:grpSpPr>
          <p:sp>
            <p:nvSpPr>
              <p:cNvPr id="7863" name="Google Shape;7863;p13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64" name="Google Shape;7864;p13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136"/>
            <p:cNvGrpSpPr/>
            <p:nvPr/>
          </p:nvGrpSpPr>
          <p:grpSpPr>
            <a:xfrm>
              <a:off x="4276937" y="2155961"/>
              <a:ext cx="651965" cy="891358"/>
              <a:chOff x="3069908" y="2599997"/>
              <a:chExt cx="1036675" cy="1417328"/>
            </a:xfrm>
          </p:grpSpPr>
          <p:sp>
            <p:nvSpPr>
              <p:cNvPr id="7866" name="Google Shape;7866;p13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67" name="Google Shape;7867;p13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36"/>
            <p:cNvGrpSpPr/>
            <p:nvPr/>
          </p:nvGrpSpPr>
          <p:grpSpPr>
            <a:xfrm>
              <a:off x="5054918" y="1201875"/>
              <a:ext cx="999548" cy="602711"/>
              <a:chOff x="4306958" y="1082925"/>
              <a:chExt cx="1589359" cy="958358"/>
            </a:xfrm>
          </p:grpSpPr>
          <p:sp>
            <p:nvSpPr>
              <p:cNvPr id="7869" name="Google Shape;7869;p13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70" name="Google Shape;7870;p13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136"/>
            <p:cNvGrpSpPr/>
            <p:nvPr/>
          </p:nvGrpSpPr>
          <p:grpSpPr>
            <a:xfrm>
              <a:off x="4249973" y="1303451"/>
              <a:ext cx="799317" cy="841334"/>
              <a:chOff x="3027033" y="1244439"/>
              <a:chExt cx="1270977" cy="1337786"/>
            </a:xfrm>
          </p:grpSpPr>
          <p:sp>
            <p:nvSpPr>
              <p:cNvPr id="7872" name="Google Shape;7872;p13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73" name="Google Shape;7873;p13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74" name="Google Shape;7874;p136"/>
          <p:cNvGrpSpPr/>
          <p:nvPr/>
        </p:nvGrpSpPr>
        <p:grpSpPr>
          <a:xfrm>
            <a:off x="4072551" y="2058137"/>
            <a:ext cx="750769" cy="683784"/>
            <a:chOff x="4204684" y="2104422"/>
            <a:chExt cx="699822" cy="637382"/>
          </a:xfrm>
        </p:grpSpPr>
        <p:grpSp>
          <p:nvGrpSpPr>
            <p:cNvPr id="7875" name="Google Shape;7875;p136"/>
            <p:cNvGrpSpPr/>
            <p:nvPr/>
          </p:nvGrpSpPr>
          <p:grpSpPr>
            <a:xfrm>
              <a:off x="4204684" y="2430067"/>
              <a:ext cx="342957" cy="311738"/>
              <a:chOff x="4204684" y="2430067"/>
              <a:chExt cx="342957" cy="311738"/>
            </a:xfrm>
          </p:grpSpPr>
          <p:sp>
            <p:nvSpPr>
              <p:cNvPr id="7876" name="Google Shape;7876;p13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136"/>
            <p:cNvGrpSpPr/>
            <p:nvPr/>
          </p:nvGrpSpPr>
          <p:grpSpPr>
            <a:xfrm>
              <a:off x="4561586" y="2430067"/>
              <a:ext cx="342920" cy="311738"/>
              <a:chOff x="4561586" y="2430067"/>
              <a:chExt cx="342920" cy="311738"/>
            </a:xfrm>
          </p:grpSpPr>
          <p:sp>
            <p:nvSpPr>
              <p:cNvPr id="7879" name="Google Shape;7879;p13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136"/>
            <p:cNvGrpSpPr/>
            <p:nvPr/>
          </p:nvGrpSpPr>
          <p:grpSpPr>
            <a:xfrm>
              <a:off x="4561586" y="2104422"/>
              <a:ext cx="342920" cy="311738"/>
              <a:chOff x="4561586" y="2104422"/>
              <a:chExt cx="342920" cy="311738"/>
            </a:xfrm>
          </p:grpSpPr>
          <p:sp>
            <p:nvSpPr>
              <p:cNvPr id="7882" name="Google Shape;7882;p13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36"/>
            <p:cNvGrpSpPr/>
            <p:nvPr/>
          </p:nvGrpSpPr>
          <p:grpSpPr>
            <a:xfrm>
              <a:off x="4204684" y="2104422"/>
              <a:ext cx="342957" cy="311664"/>
              <a:chOff x="4204684" y="2104422"/>
              <a:chExt cx="342957" cy="311664"/>
            </a:xfrm>
          </p:grpSpPr>
          <p:sp>
            <p:nvSpPr>
              <p:cNvPr id="7885" name="Google Shape;7885;p13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7" name="Google Shape;7887;p136"/>
          <p:cNvGrpSpPr/>
          <p:nvPr/>
        </p:nvGrpSpPr>
        <p:grpSpPr>
          <a:xfrm>
            <a:off x="5536984" y="1171351"/>
            <a:ext cx="660591" cy="688867"/>
            <a:chOff x="5830645" y="1267368"/>
            <a:chExt cx="530340" cy="553040"/>
          </a:xfrm>
        </p:grpSpPr>
        <p:sp>
          <p:nvSpPr>
            <p:cNvPr id="7888" name="Google Shape;7888;p13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9" name="Google Shape;7889;p136"/>
            <p:cNvGrpSpPr/>
            <p:nvPr/>
          </p:nvGrpSpPr>
          <p:grpSpPr>
            <a:xfrm>
              <a:off x="5830645" y="1267368"/>
              <a:ext cx="259743" cy="269909"/>
              <a:chOff x="5830645" y="1267368"/>
              <a:chExt cx="259743" cy="269909"/>
            </a:xfrm>
          </p:grpSpPr>
          <p:sp>
            <p:nvSpPr>
              <p:cNvPr id="7890" name="Google Shape;7890;p13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36"/>
            <p:cNvGrpSpPr/>
            <p:nvPr/>
          </p:nvGrpSpPr>
          <p:grpSpPr>
            <a:xfrm>
              <a:off x="6101293" y="1267368"/>
              <a:ext cx="259692" cy="269909"/>
              <a:chOff x="6101293" y="1267368"/>
              <a:chExt cx="259692" cy="269909"/>
            </a:xfrm>
          </p:grpSpPr>
          <p:sp>
            <p:nvSpPr>
              <p:cNvPr id="7893" name="Google Shape;7893;p13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3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36"/>
            <p:cNvGrpSpPr/>
            <p:nvPr/>
          </p:nvGrpSpPr>
          <p:grpSpPr>
            <a:xfrm>
              <a:off x="5830645" y="1550500"/>
              <a:ext cx="259692" cy="269909"/>
              <a:chOff x="5830645" y="1550500"/>
              <a:chExt cx="259692" cy="269909"/>
            </a:xfrm>
          </p:grpSpPr>
          <p:sp>
            <p:nvSpPr>
              <p:cNvPr id="7896" name="Google Shape;7896;p13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36"/>
            <p:cNvGrpSpPr/>
            <p:nvPr/>
          </p:nvGrpSpPr>
          <p:grpSpPr>
            <a:xfrm>
              <a:off x="6101293" y="1550500"/>
              <a:ext cx="259692" cy="269909"/>
              <a:chOff x="6101293" y="1550500"/>
              <a:chExt cx="259692" cy="269909"/>
            </a:xfrm>
          </p:grpSpPr>
          <p:sp>
            <p:nvSpPr>
              <p:cNvPr id="7899" name="Google Shape;7899;p13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1" name="Google Shape;7901;p136"/>
          <p:cNvGrpSpPr/>
          <p:nvPr/>
        </p:nvGrpSpPr>
        <p:grpSpPr>
          <a:xfrm>
            <a:off x="739138" y="2061810"/>
            <a:ext cx="697154" cy="679574"/>
            <a:chOff x="2679875" y="2361475"/>
            <a:chExt cx="780425" cy="760575"/>
          </a:xfrm>
        </p:grpSpPr>
        <p:sp>
          <p:nvSpPr>
            <p:cNvPr id="7902" name="Google Shape;7902;p13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3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3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136"/>
          <p:cNvGrpSpPr/>
          <p:nvPr/>
        </p:nvGrpSpPr>
        <p:grpSpPr>
          <a:xfrm>
            <a:off x="3138297" y="1171402"/>
            <a:ext cx="735829" cy="684547"/>
            <a:chOff x="3351965" y="1148808"/>
            <a:chExt cx="750770" cy="698375"/>
          </a:xfrm>
        </p:grpSpPr>
        <p:grpSp>
          <p:nvGrpSpPr>
            <p:cNvPr id="7909" name="Google Shape;7909;p136"/>
            <p:cNvGrpSpPr/>
            <p:nvPr/>
          </p:nvGrpSpPr>
          <p:grpSpPr>
            <a:xfrm>
              <a:off x="3586796" y="1148808"/>
              <a:ext cx="294857" cy="286830"/>
              <a:chOff x="3750225" y="1774000"/>
              <a:chExt cx="149575" cy="145525"/>
            </a:xfrm>
          </p:grpSpPr>
          <p:sp>
            <p:nvSpPr>
              <p:cNvPr id="7910" name="Google Shape;7910;p13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36"/>
            <p:cNvGrpSpPr/>
            <p:nvPr/>
          </p:nvGrpSpPr>
          <p:grpSpPr>
            <a:xfrm>
              <a:off x="3779245" y="1375768"/>
              <a:ext cx="323490" cy="286978"/>
              <a:chOff x="3847850" y="1889150"/>
              <a:chExt cx="164100" cy="145600"/>
            </a:xfrm>
          </p:grpSpPr>
          <p:sp>
            <p:nvSpPr>
              <p:cNvPr id="7913" name="Google Shape;7913;p13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136"/>
            <p:cNvGrpSpPr/>
            <p:nvPr/>
          </p:nvGrpSpPr>
          <p:grpSpPr>
            <a:xfrm>
              <a:off x="3351965" y="1330435"/>
              <a:ext cx="295449" cy="285401"/>
              <a:chOff x="3631100" y="1866150"/>
              <a:chExt cx="149875" cy="144800"/>
            </a:xfrm>
          </p:grpSpPr>
          <p:sp>
            <p:nvSpPr>
              <p:cNvPr id="7916" name="Google Shape;7916;p13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136"/>
            <p:cNvGrpSpPr/>
            <p:nvPr/>
          </p:nvGrpSpPr>
          <p:grpSpPr>
            <a:xfrm>
              <a:off x="3548208" y="1560352"/>
              <a:ext cx="294808" cy="286830"/>
              <a:chOff x="3730650" y="1982800"/>
              <a:chExt cx="149550" cy="145525"/>
            </a:xfrm>
          </p:grpSpPr>
          <p:sp>
            <p:nvSpPr>
              <p:cNvPr id="7919" name="Google Shape;7919;p13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1" name="Google Shape;7921;p136"/>
          <p:cNvGrpSpPr/>
          <p:nvPr/>
        </p:nvGrpSpPr>
        <p:grpSpPr>
          <a:xfrm>
            <a:off x="7639949" y="1171356"/>
            <a:ext cx="804565" cy="677795"/>
            <a:chOff x="7636443" y="1204988"/>
            <a:chExt cx="804565" cy="677795"/>
          </a:xfrm>
        </p:grpSpPr>
        <p:grpSp>
          <p:nvGrpSpPr>
            <p:cNvPr id="7922" name="Google Shape;7922;p136"/>
            <p:cNvGrpSpPr/>
            <p:nvPr/>
          </p:nvGrpSpPr>
          <p:grpSpPr>
            <a:xfrm>
              <a:off x="7636443" y="1509705"/>
              <a:ext cx="804565" cy="373078"/>
              <a:chOff x="7636443" y="1509705"/>
              <a:chExt cx="804565" cy="373078"/>
            </a:xfrm>
          </p:grpSpPr>
          <p:sp>
            <p:nvSpPr>
              <p:cNvPr id="7923" name="Google Shape;7923;p13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136"/>
            <p:cNvGrpSpPr/>
            <p:nvPr/>
          </p:nvGrpSpPr>
          <p:grpSpPr>
            <a:xfrm>
              <a:off x="7636443" y="1408133"/>
              <a:ext cx="804565" cy="373078"/>
              <a:chOff x="7636443" y="1408133"/>
              <a:chExt cx="804565" cy="373078"/>
            </a:xfrm>
          </p:grpSpPr>
          <p:sp>
            <p:nvSpPr>
              <p:cNvPr id="7926" name="Google Shape;7926;p13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136"/>
            <p:cNvGrpSpPr/>
            <p:nvPr/>
          </p:nvGrpSpPr>
          <p:grpSpPr>
            <a:xfrm>
              <a:off x="7636443" y="1306560"/>
              <a:ext cx="804565" cy="373078"/>
              <a:chOff x="7636443" y="1306560"/>
              <a:chExt cx="804565" cy="373078"/>
            </a:xfrm>
          </p:grpSpPr>
          <p:sp>
            <p:nvSpPr>
              <p:cNvPr id="7929" name="Google Shape;7929;p13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136"/>
            <p:cNvGrpSpPr/>
            <p:nvPr/>
          </p:nvGrpSpPr>
          <p:grpSpPr>
            <a:xfrm>
              <a:off x="7636443" y="1204988"/>
              <a:ext cx="804565" cy="373078"/>
              <a:chOff x="7636443" y="1204988"/>
              <a:chExt cx="804565" cy="373078"/>
            </a:xfrm>
          </p:grpSpPr>
          <p:sp>
            <p:nvSpPr>
              <p:cNvPr id="7932" name="Google Shape;7932;p13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4" name="Google Shape;7934;p136"/>
          <p:cNvGrpSpPr/>
          <p:nvPr/>
        </p:nvGrpSpPr>
        <p:grpSpPr>
          <a:xfrm>
            <a:off x="4978796" y="2078771"/>
            <a:ext cx="661339" cy="661188"/>
            <a:chOff x="3990000" y="975400"/>
            <a:chExt cx="3934200" cy="3933300"/>
          </a:xfrm>
        </p:grpSpPr>
        <p:sp>
          <p:nvSpPr>
            <p:cNvPr id="7935" name="Google Shape;7935;p13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36"/>
          <p:cNvGrpSpPr/>
          <p:nvPr/>
        </p:nvGrpSpPr>
        <p:grpSpPr>
          <a:xfrm>
            <a:off x="6622444" y="2057409"/>
            <a:ext cx="868881" cy="684241"/>
            <a:chOff x="6598259" y="2078634"/>
            <a:chExt cx="868881" cy="684241"/>
          </a:xfrm>
        </p:grpSpPr>
        <p:sp>
          <p:nvSpPr>
            <p:cNvPr id="7940" name="Google Shape;7940;p13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6" name="Google Shape;7946;p136"/>
            <p:cNvGrpSpPr/>
            <p:nvPr/>
          </p:nvGrpSpPr>
          <p:grpSpPr>
            <a:xfrm>
              <a:off x="6808175" y="2078634"/>
              <a:ext cx="452229" cy="684241"/>
              <a:chOff x="6808175" y="2078634"/>
              <a:chExt cx="452229" cy="684241"/>
            </a:xfrm>
          </p:grpSpPr>
          <p:sp>
            <p:nvSpPr>
              <p:cNvPr id="7947" name="Google Shape;7947;p13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3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3" name="Google Shape;7953;p136"/>
              <p:cNvGrpSpPr/>
              <p:nvPr/>
            </p:nvGrpSpPr>
            <p:grpSpPr>
              <a:xfrm>
                <a:off x="6821586" y="2078634"/>
                <a:ext cx="426871" cy="684241"/>
                <a:chOff x="6821586" y="2078634"/>
                <a:chExt cx="426871" cy="684241"/>
              </a:xfrm>
            </p:grpSpPr>
            <p:grpSp>
              <p:nvGrpSpPr>
                <p:cNvPr id="7954" name="Google Shape;7954;p136"/>
                <p:cNvGrpSpPr/>
                <p:nvPr/>
              </p:nvGrpSpPr>
              <p:grpSpPr>
                <a:xfrm>
                  <a:off x="6821586" y="2078634"/>
                  <a:ext cx="426871" cy="684241"/>
                  <a:chOff x="6821586" y="2078634"/>
                  <a:chExt cx="426871" cy="684241"/>
                </a:xfrm>
              </p:grpSpPr>
              <p:sp>
                <p:nvSpPr>
                  <p:cNvPr id="7955" name="Google Shape;7955;p13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4" name="Google Shape;7974;p13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80" name="Google Shape;7980;p136"/>
          <p:cNvGrpSpPr/>
          <p:nvPr/>
        </p:nvGrpSpPr>
        <p:grpSpPr>
          <a:xfrm>
            <a:off x="5795610" y="2063018"/>
            <a:ext cx="671358" cy="671358"/>
            <a:chOff x="6535625" y="760425"/>
            <a:chExt cx="1665900" cy="1665900"/>
          </a:xfrm>
        </p:grpSpPr>
        <p:sp>
          <p:nvSpPr>
            <p:cNvPr id="7981" name="Google Shape;7981;p13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136"/>
          <p:cNvGrpSpPr/>
          <p:nvPr/>
        </p:nvGrpSpPr>
        <p:grpSpPr>
          <a:xfrm>
            <a:off x="732427" y="3731418"/>
            <a:ext cx="1340789" cy="640830"/>
            <a:chOff x="238125" y="1151100"/>
            <a:chExt cx="7139450" cy="3412300"/>
          </a:xfrm>
        </p:grpSpPr>
        <p:sp>
          <p:nvSpPr>
            <p:cNvPr id="7986" name="Google Shape;7986;p13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36"/>
          <p:cNvGrpSpPr/>
          <p:nvPr/>
        </p:nvGrpSpPr>
        <p:grpSpPr>
          <a:xfrm>
            <a:off x="5599650" y="2934699"/>
            <a:ext cx="985357" cy="585764"/>
            <a:chOff x="5145061" y="2881789"/>
            <a:chExt cx="1107641" cy="658458"/>
          </a:xfrm>
        </p:grpSpPr>
        <p:grpSp>
          <p:nvGrpSpPr>
            <p:cNvPr id="7999" name="Google Shape;7999;p136"/>
            <p:cNvGrpSpPr/>
            <p:nvPr/>
          </p:nvGrpSpPr>
          <p:grpSpPr>
            <a:xfrm>
              <a:off x="5722989" y="3244587"/>
              <a:ext cx="529713" cy="295659"/>
              <a:chOff x="5722989" y="3244587"/>
              <a:chExt cx="529713" cy="295659"/>
            </a:xfrm>
          </p:grpSpPr>
          <p:sp>
            <p:nvSpPr>
              <p:cNvPr id="8000" name="Google Shape;8000;p13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01" name="Google Shape;8001;p13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002" name="Google Shape;8002;p136"/>
            <p:cNvGrpSpPr/>
            <p:nvPr/>
          </p:nvGrpSpPr>
          <p:grpSpPr>
            <a:xfrm>
              <a:off x="5145061" y="3244587"/>
              <a:ext cx="536807" cy="295659"/>
              <a:chOff x="5145061" y="3244587"/>
              <a:chExt cx="536807" cy="295659"/>
            </a:xfrm>
          </p:grpSpPr>
          <p:sp>
            <p:nvSpPr>
              <p:cNvPr id="8003" name="Google Shape;8003;p13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04" name="Google Shape;8004;p13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005" name="Google Shape;8005;p136"/>
            <p:cNvGrpSpPr/>
            <p:nvPr/>
          </p:nvGrpSpPr>
          <p:grpSpPr>
            <a:xfrm>
              <a:off x="5341327" y="2898245"/>
              <a:ext cx="532309" cy="614891"/>
              <a:chOff x="5341327" y="2898245"/>
              <a:chExt cx="532309" cy="614891"/>
            </a:xfrm>
          </p:grpSpPr>
          <p:sp>
            <p:nvSpPr>
              <p:cNvPr id="8006" name="Google Shape;8006;p13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07" name="Google Shape;8007;p13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008" name="Google Shape;8008;p136"/>
            <p:cNvGrpSpPr/>
            <p:nvPr/>
          </p:nvGrpSpPr>
          <p:grpSpPr>
            <a:xfrm>
              <a:off x="5532290" y="2881789"/>
              <a:ext cx="620516" cy="305456"/>
              <a:chOff x="5532290" y="2881789"/>
              <a:chExt cx="620516" cy="305456"/>
            </a:xfrm>
          </p:grpSpPr>
          <p:sp>
            <p:nvSpPr>
              <p:cNvPr id="8009" name="Google Shape;8009;p13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10" name="Google Shape;8010;p13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011" name="Google Shape;8011;p136"/>
          <p:cNvGrpSpPr/>
          <p:nvPr/>
        </p:nvGrpSpPr>
        <p:grpSpPr>
          <a:xfrm>
            <a:off x="8178573" y="3726757"/>
            <a:ext cx="269068" cy="645491"/>
            <a:chOff x="7026852" y="3311869"/>
            <a:chExt cx="434331" cy="1041954"/>
          </a:xfrm>
        </p:grpSpPr>
        <p:sp>
          <p:nvSpPr>
            <p:cNvPr id="8012" name="Google Shape;8012;p13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36"/>
          <p:cNvGrpSpPr/>
          <p:nvPr/>
        </p:nvGrpSpPr>
        <p:grpSpPr>
          <a:xfrm>
            <a:off x="6195154" y="3765995"/>
            <a:ext cx="293882" cy="293836"/>
            <a:chOff x="4873519" y="3311869"/>
            <a:chExt cx="499374" cy="499296"/>
          </a:xfrm>
        </p:grpSpPr>
        <p:sp>
          <p:nvSpPr>
            <p:cNvPr id="8016" name="Google Shape;8016;p13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36"/>
          <p:cNvGrpSpPr/>
          <p:nvPr/>
        </p:nvGrpSpPr>
        <p:grpSpPr>
          <a:xfrm>
            <a:off x="6195154" y="4078366"/>
            <a:ext cx="293882" cy="293882"/>
            <a:chOff x="4873519" y="3875839"/>
            <a:chExt cx="499374" cy="499374"/>
          </a:xfrm>
        </p:grpSpPr>
        <p:sp>
          <p:nvSpPr>
            <p:cNvPr id="8019" name="Google Shape;8019;p13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36"/>
          <p:cNvGrpSpPr/>
          <p:nvPr/>
        </p:nvGrpSpPr>
        <p:grpSpPr>
          <a:xfrm>
            <a:off x="2425681" y="2050319"/>
            <a:ext cx="698104" cy="698208"/>
            <a:chOff x="2565073" y="2075876"/>
            <a:chExt cx="672482" cy="672518"/>
          </a:xfrm>
        </p:grpSpPr>
        <p:sp>
          <p:nvSpPr>
            <p:cNvPr id="8022" name="Google Shape;8022;p13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36"/>
          <p:cNvGrpSpPr/>
          <p:nvPr/>
        </p:nvGrpSpPr>
        <p:grpSpPr>
          <a:xfrm>
            <a:off x="5649092" y="3734919"/>
            <a:ext cx="438354" cy="637329"/>
            <a:chOff x="1697726" y="3244179"/>
            <a:chExt cx="788124" cy="1146069"/>
          </a:xfrm>
        </p:grpSpPr>
        <p:sp>
          <p:nvSpPr>
            <p:cNvPr id="8029" name="Google Shape;8029;p13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1" name="Google Shape;8031;p13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2" name="Google Shape;8032;p136"/>
          <p:cNvGrpSpPr/>
          <p:nvPr/>
        </p:nvGrpSpPr>
        <p:grpSpPr>
          <a:xfrm>
            <a:off x="7650306" y="2063282"/>
            <a:ext cx="799565" cy="670282"/>
            <a:chOff x="7617850" y="2063282"/>
            <a:chExt cx="799565" cy="670282"/>
          </a:xfrm>
        </p:grpSpPr>
        <p:cxnSp>
          <p:nvCxnSpPr>
            <p:cNvPr id="8033" name="Google Shape;8033;p13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034" name="Google Shape;8034;p13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035" name="Google Shape;8035;p13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036" name="Google Shape;8036;p13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037" name="Google Shape;8037;p13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038" name="Google Shape;8038;p13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039" name="Google Shape;8039;p136"/>
            <p:cNvGrpSpPr/>
            <p:nvPr/>
          </p:nvGrpSpPr>
          <p:grpSpPr>
            <a:xfrm>
              <a:off x="7734309" y="2063282"/>
              <a:ext cx="570957" cy="620095"/>
              <a:chOff x="7734309" y="2063282"/>
              <a:chExt cx="570957" cy="620095"/>
            </a:xfrm>
          </p:grpSpPr>
          <p:grpSp>
            <p:nvGrpSpPr>
              <p:cNvPr id="8040" name="Google Shape;8040;p136"/>
              <p:cNvGrpSpPr/>
              <p:nvPr/>
            </p:nvGrpSpPr>
            <p:grpSpPr>
              <a:xfrm>
                <a:off x="8031573" y="2063282"/>
                <a:ext cx="273693" cy="620095"/>
                <a:chOff x="8031573" y="2063282"/>
                <a:chExt cx="273693" cy="620095"/>
              </a:xfrm>
            </p:grpSpPr>
            <p:sp>
              <p:nvSpPr>
                <p:cNvPr id="8041" name="Google Shape;8041;p13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136"/>
              <p:cNvGrpSpPr/>
              <p:nvPr/>
            </p:nvGrpSpPr>
            <p:grpSpPr>
              <a:xfrm flipH="1">
                <a:off x="7734309" y="2063282"/>
                <a:ext cx="273693" cy="620095"/>
                <a:chOff x="8031573" y="2063282"/>
                <a:chExt cx="273693" cy="620095"/>
              </a:xfrm>
            </p:grpSpPr>
            <p:sp>
              <p:nvSpPr>
                <p:cNvPr id="8046" name="Google Shape;8046;p13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050" name="Google Shape;8050;p13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2" name="Google Shape;8052;p136"/>
          <p:cNvGrpSpPr/>
          <p:nvPr/>
        </p:nvGrpSpPr>
        <p:grpSpPr>
          <a:xfrm>
            <a:off x="7836913" y="2916765"/>
            <a:ext cx="602567" cy="601884"/>
            <a:chOff x="1186975" y="238125"/>
            <a:chExt cx="5244275" cy="5238325"/>
          </a:xfrm>
        </p:grpSpPr>
        <p:sp>
          <p:nvSpPr>
            <p:cNvPr id="8053" name="Google Shape;8053;p13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36"/>
          <p:cNvGrpSpPr/>
          <p:nvPr/>
        </p:nvGrpSpPr>
        <p:grpSpPr>
          <a:xfrm>
            <a:off x="3279650" y="2056249"/>
            <a:ext cx="651848" cy="687338"/>
            <a:chOff x="3400515" y="2056248"/>
            <a:chExt cx="698134" cy="735987"/>
          </a:xfrm>
        </p:grpSpPr>
        <p:grpSp>
          <p:nvGrpSpPr>
            <p:cNvPr id="8058" name="Google Shape;8058;p136"/>
            <p:cNvGrpSpPr/>
            <p:nvPr/>
          </p:nvGrpSpPr>
          <p:grpSpPr>
            <a:xfrm>
              <a:off x="3400515" y="2283913"/>
              <a:ext cx="312919" cy="219900"/>
              <a:chOff x="3400515" y="2283913"/>
              <a:chExt cx="312919" cy="219900"/>
            </a:xfrm>
          </p:grpSpPr>
          <p:sp>
            <p:nvSpPr>
              <p:cNvPr id="8059" name="Google Shape;8059;p13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060" name="Google Shape;8060;p13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8061" name="Google Shape;8061;p136"/>
            <p:cNvGrpSpPr/>
            <p:nvPr/>
          </p:nvGrpSpPr>
          <p:grpSpPr>
            <a:xfrm>
              <a:off x="3547823" y="2461089"/>
              <a:ext cx="219900" cy="331146"/>
              <a:chOff x="3547823" y="2461089"/>
              <a:chExt cx="219900" cy="331146"/>
            </a:xfrm>
          </p:grpSpPr>
          <p:sp>
            <p:nvSpPr>
              <p:cNvPr id="8062" name="Google Shape;8062;p13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063" name="Google Shape;8063;p13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8064" name="Google Shape;8064;p136"/>
            <p:cNvGrpSpPr/>
            <p:nvPr/>
          </p:nvGrpSpPr>
          <p:grpSpPr>
            <a:xfrm>
              <a:off x="3734138" y="2461089"/>
              <a:ext cx="219900" cy="331146"/>
              <a:chOff x="3734138" y="2461089"/>
              <a:chExt cx="219900" cy="331146"/>
            </a:xfrm>
          </p:grpSpPr>
          <p:sp>
            <p:nvSpPr>
              <p:cNvPr id="8065" name="Google Shape;8065;p13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066" name="Google Shape;8066;p13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8067" name="Google Shape;8067;p136"/>
            <p:cNvGrpSpPr/>
            <p:nvPr/>
          </p:nvGrpSpPr>
          <p:grpSpPr>
            <a:xfrm>
              <a:off x="3787560" y="2281742"/>
              <a:ext cx="311089" cy="219900"/>
              <a:chOff x="3787560" y="2281742"/>
              <a:chExt cx="311089" cy="219900"/>
            </a:xfrm>
          </p:grpSpPr>
          <p:sp>
            <p:nvSpPr>
              <p:cNvPr id="8068" name="Google Shape;8068;p13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069" name="Google Shape;8069;p13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8070" name="Google Shape;8070;p136"/>
            <p:cNvGrpSpPr/>
            <p:nvPr/>
          </p:nvGrpSpPr>
          <p:grpSpPr>
            <a:xfrm>
              <a:off x="3637290" y="2056248"/>
              <a:ext cx="219900" cy="330736"/>
              <a:chOff x="3637290" y="2056248"/>
              <a:chExt cx="219900" cy="330736"/>
            </a:xfrm>
          </p:grpSpPr>
          <p:sp>
            <p:nvSpPr>
              <p:cNvPr id="8071" name="Google Shape;8071;p13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072" name="Google Shape;8072;p13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8073" name="Google Shape;8073;p136"/>
          <p:cNvGrpSpPr/>
          <p:nvPr/>
        </p:nvGrpSpPr>
        <p:grpSpPr>
          <a:xfrm>
            <a:off x="2571356" y="2926255"/>
            <a:ext cx="1268144" cy="592394"/>
            <a:chOff x="238125" y="1188750"/>
            <a:chExt cx="7140450" cy="3335550"/>
          </a:xfrm>
        </p:grpSpPr>
        <p:sp>
          <p:nvSpPr>
            <p:cNvPr id="8074" name="Google Shape;8074;p13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36"/>
          <p:cNvGrpSpPr/>
          <p:nvPr/>
        </p:nvGrpSpPr>
        <p:grpSpPr>
          <a:xfrm>
            <a:off x="6679257" y="2928410"/>
            <a:ext cx="1053944" cy="590147"/>
            <a:chOff x="238125" y="1335475"/>
            <a:chExt cx="5418735" cy="3034175"/>
          </a:xfrm>
        </p:grpSpPr>
        <p:sp>
          <p:nvSpPr>
            <p:cNvPr id="8080" name="Google Shape;8080;p13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36"/>
          <p:cNvGrpSpPr/>
          <p:nvPr/>
        </p:nvGrpSpPr>
        <p:grpSpPr>
          <a:xfrm>
            <a:off x="4110066" y="3733309"/>
            <a:ext cx="1268207" cy="638939"/>
            <a:chOff x="3967651" y="3645904"/>
            <a:chExt cx="1479304" cy="745292"/>
          </a:xfrm>
        </p:grpSpPr>
        <p:grpSp>
          <p:nvGrpSpPr>
            <p:cNvPr id="8084" name="Google Shape;8084;p136"/>
            <p:cNvGrpSpPr/>
            <p:nvPr/>
          </p:nvGrpSpPr>
          <p:grpSpPr>
            <a:xfrm>
              <a:off x="3967651" y="4009026"/>
              <a:ext cx="1479304" cy="382170"/>
              <a:chOff x="3967651" y="4009026"/>
              <a:chExt cx="1479304" cy="382170"/>
            </a:xfrm>
          </p:grpSpPr>
          <p:grpSp>
            <p:nvGrpSpPr>
              <p:cNvPr id="8085" name="Google Shape;8085;p136"/>
              <p:cNvGrpSpPr/>
              <p:nvPr/>
            </p:nvGrpSpPr>
            <p:grpSpPr>
              <a:xfrm>
                <a:off x="4892216" y="4195630"/>
                <a:ext cx="554739" cy="195566"/>
                <a:chOff x="3604375" y="4892160"/>
                <a:chExt cx="1651500" cy="582215"/>
              </a:xfrm>
            </p:grpSpPr>
            <p:sp>
              <p:nvSpPr>
                <p:cNvPr id="8086" name="Google Shape;8086;p13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136"/>
              <p:cNvGrpSpPr/>
              <p:nvPr/>
            </p:nvGrpSpPr>
            <p:grpSpPr>
              <a:xfrm>
                <a:off x="3967651" y="4146303"/>
                <a:ext cx="579402" cy="244893"/>
                <a:chOff x="851875" y="4745310"/>
                <a:chExt cx="1724925" cy="729065"/>
              </a:xfrm>
            </p:grpSpPr>
            <p:sp>
              <p:nvSpPr>
                <p:cNvPr id="8089" name="Google Shape;8089;p13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136"/>
              <p:cNvGrpSpPr/>
              <p:nvPr/>
            </p:nvGrpSpPr>
            <p:grpSpPr>
              <a:xfrm>
                <a:off x="4460753" y="4009026"/>
                <a:ext cx="493110" cy="382170"/>
                <a:chOff x="2319875" y="4336625"/>
                <a:chExt cx="1468025" cy="1137750"/>
              </a:xfrm>
            </p:grpSpPr>
            <p:sp>
              <p:nvSpPr>
                <p:cNvPr id="8092" name="Google Shape;8092;p13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4" name="Google Shape;8094;p136"/>
            <p:cNvGrpSpPr/>
            <p:nvPr/>
          </p:nvGrpSpPr>
          <p:grpSpPr>
            <a:xfrm>
              <a:off x="4479443" y="3645904"/>
              <a:ext cx="455965" cy="388789"/>
              <a:chOff x="2957425" y="238100"/>
              <a:chExt cx="1910200" cy="1628775"/>
            </a:xfrm>
          </p:grpSpPr>
          <p:sp>
            <p:nvSpPr>
              <p:cNvPr id="8095" name="Google Shape;8095;p13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5" name="Google Shape;8105;p136"/>
          <p:cNvGrpSpPr/>
          <p:nvPr/>
        </p:nvGrpSpPr>
        <p:grpSpPr>
          <a:xfrm>
            <a:off x="2496179" y="3734510"/>
            <a:ext cx="1243128" cy="637739"/>
            <a:chOff x="2496310" y="3693351"/>
            <a:chExt cx="1342906" cy="688926"/>
          </a:xfrm>
        </p:grpSpPr>
        <p:grpSp>
          <p:nvGrpSpPr>
            <p:cNvPr id="8106" name="Google Shape;8106;p136"/>
            <p:cNvGrpSpPr/>
            <p:nvPr/>
          </p:nvGrpSpPr>
          <p:grpSpPr>
            <a:xfrm>
              <a:off x="2496310" y="3693351"/>
              <a:ext cx="1342906" cy="688875"/>
              <a:chOff x="2496310" y="3693351"/>
              <a:chExt cx="1342906" cy="688875"/>
            </a:xfrm>
          </p:grpSpPr>
          <p:sp>
            <p:nvSpPr>
              <p:cNvPr id="8107" name="Google Shape;8107;p13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3" name="Google Shape;8113;p136"/>
              <p:cNvCxnSpPr>
                <a:stCxn id="811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8114" name="Google Shape;8114;p136"/>
              <p:cNvCxnSpPr>
                <a:stCxn id="810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8115" name="Google Shape;8115;p136"/>
              <p:cNvCxnSpPr>
                <a:stCxn id="810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116" name="Google Shape;8116;p136"/>
              <p:cNvCxnSpPr>
                <a:stCxn id="811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117" name="Google Shape;8117;p136"/>
              <p:cNvCxnSpPr>
                <a:stCxn id="811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118" name="Google Shape;8118;p136"/>
            <p:cNvGrpSpPr/>
            <p:nvPr/>
          </p:nvGrpSpPr>
          <p:grpSpPr>
            <a:xfrm>
              <a:off x="2675275" y="3930557"/>
              <a:ext cx="1003306" cy="451719"/>
              <a:chOff x="2675275" y="4174282"/>
              <a:chExt cx="1003306" cy="451719"/>
            </a:xfrm>
          </p:grpSpPr>
          <p:sp>
            <p:nvSpPr>
              <p:cNvPr id="8119" name="Google Shape;8119;p13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2" name="Google Shape;8122;p136"/>
          <p:cNvGrpSpPr/>
          <p:nvPr/>
        </p:nvGrpSpPr>
        <p:grpSpPr>
          <a:xfrm>
            <a:off x="1669850" y="1171356"/>
            <a:ext cx="574511" cy="874709"/>
            <a:chOff x="1715404" y="1112080"/>
            <a:chExt cx="642270" cy="977984"/>
          </a:xfrm>
        </p:grpSpPr>
        <p:grpSp>
          <p:nvGrpSpPr>
            <p:cNvPr id="8123" name="Google Shape;8123;p136"/>
            <p:cNvGrpSpPr/>
            <p:nvPr/>
          </p:nvGrpSpPr>
          <p:grpSpPr>
            <a:xfrm>
              <a:off x="1715404" y="1112080"/>
              <a:ext cx="642270" cy="977984"/>
              <a:chOff x="1715404" y="1112080"/>
              <a:chExt cx="642270" cy="977984"/>
            </a:xfrm>
          </p:grpSpPr>
          <p:sp>
            <p:nvSpPr>
              <p:cNvPr id="8124" name="Google Shape;8124;p13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36"/>
            <p:cNvGrpSpPr/>
            <p:nvPr/>
          </p:nvGrpSpPr>
          <p:grpSpPr>
            <a:xfrm>
              <a:off x="1768927" y="1165603"/>
              <a:ext cx="535225" cy="851367"/>
              <a:chOff x="1768927" y="1165603"/>
              <a:chExt cx="535225" cy="851367"/>
            </a:xfrm>
          </p:grpSpPr>
          <p:sp>
            <p:nvSpPr>
              <p:cNvPr id="8127" name="Google Shape;8127;p13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136"/>
            <p:cNvGrpSpPr/>
            <p:nvPr/>
          </p:nvGrpSpPr>
          <p:grpSpPr>
            <a:xfrm>
              <a:off x="1822449" y="1219125"/>
              <a:ext cx="428180" cy="718859"/>
              <a:chOff x="1822449" y="1219125"/>
              <a:chExt cx="428180" cy="718859"/>
            </a:xfrm>
          </p:grpSpPr>
          <p:sp>
            <p:nvSpPr>
              <p:cNvPr id="8130" name="Google Shape;8130;p13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36"/>
            <p:cNvGrpSpPr/>
            <p:nvPr/>
          </p:nvGrpSpPr>
          <p:grpSpPr>
            <a:xfrm>
              <a:off x="1875972" y="1272648"/>
              <a:ext cx="321135" cy="586939"/>
              <a:chOff x="1875972" y="1272648"/>
              <a:chExt cx="321135" cy="586939"/>
            </a:xfrm>
          </p:grpSpPr>
          <p:sp>
            <p:nvSpPr>
              <p:cNvPr id="8133" name="Google Shape;8133;p13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5" name="Google Shape;8135;p136"/>
          <p:cNvGrpSpPr/>
          <p:nvPr/>
        </p:nvGrpSpPr>
        <p:grpSpPr>
          <a:xfrm>
            <a:off x="7777011" y="3728078"/>
            <a:ext cx="293855" cy="644170"/>
            <a:chOff x="241025" y="3151575"/>
            <a:chExt cx="293855" cy="644170"/>
          </a:xfrm>
        </p:grpSpPr>
        <p:sp>
          <p:nvSpPr>
            <p:cNvPr id="8136" name="Google Shape;8136;p13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136"/>
          <p:cNvGrpSpPr/>
          <p:nvPr/>
        </p:nvGrpSpPr>
        <p:grpSpPr>
          <a:xfrm>
            <a:off x="724994" y="2928078"/>
            <a:ext cx="1779649" cy="591620"/>
            <a:chOff x="246070" y="1983375"/>
            <a:chExt cx="1855347" cy="616849"/>
          </a:xfrm>
        </p:grpSpPr>
        <p:sp>
          <p:nvSpPr>
            <p:cNvPr id="8139" name="Google Shape;8139;p13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136"/>
          <p:cNvGrpSpPr/>
          <p:nvPr/>
        </p:nvGrpSpPr>
        <p:grpSpPr>
          <a:xfrm>
            <a:off x="2335861" y="1171356"/>
            <a:ext cx="711055" cy="745993"/>
            <a:chOff x="2496269" y="1171698"/>
            <a:chExt cx="761953" cy="799392"/>
          </a:xfrm>
        </p:grpSpPr>
        <p:grpSp>
          <p:nvGrpSpPr>
            <p:cNvPr id="8149" name="Google Shape;8149;p136"/>
            <p:cNvGrpSpPr/>
            <p:nvPr/>
          </p:nvGrpSpPr>
          <p:grpSpPr>
            <a:xfrm>
              <a:off x="2496269" y="1171698"/>
              <a:ext cx="761953" cy="723022"/>
              <a:chOff x="2496269" y="1171698"/>
              <a:chExt cx="761953" cy="723022"/>
            </a:xfrm>
          </p:grpSpPr>
          <p:sp>
            <p:nvSpPr>
              <p:cNvPr id="8150" name="Google Shape;8150;p13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136"/>
              <p:cNvGrpSpPr/>
              <p:nvPr/>
            </p:nvGrpSpPr>
            <p:grpSpPr>
              <a:xfrm>
                <a:off x="2496269" y="1171698"/>
                <a:ext cx="761953" cy="723022"/>
                <a:chOff x="2496269" y="1120652"/>
                <a:chExt cx="761953" cy="723022"/>
              </a:xfrm>
            </p:grpSpPr>
            <p:grpSp>
              <p:nvGrpSpPr>
                <p:cNvPr id="8153" name="Google Shape;8153;p136"/>
                <p:cNvGrpSpPr/>
                <p:nvPr/>
              </p:nvGrpSpPr>
              <p:grpSpPr>
                <a:xfrm>
                  <a:off x="2496269" y="1120652"/>
                  <a:ext cx="761953" cy="723022"/>
                  <a:chOff x="2496269" y="1120652"/>
                  <a:chExt cx="761953" cy="723022"/>
                </a:xfrm>
              </p:grpSpPr>
              <p:grpSp>
                <p:nvGrpSpPr>
                  <p:cNvPr id="8154" name="Google Shape;8154;p136"/>
                  <p:cNvGrpSpPr/>
                  <p:nvPr/>
                </p:nvGrpSpPr>
                <p:grpSpPr>
                  <a:xfrm>
                    <a:off x="2496269" y="1304589"/>
                    <a:ext cx="407089" cy="305057"/>
                    <a:chOff x="2496269" y="1304589"/>
                    <a:chExt cx="407089" cy="305057"/>
                  </a:xfrm>
                </p:grpSpPr>
                <p:sp>
                  <p:nvSpPr>
                    <p:cNvPr id="8155" name="Google Shape;8155;p13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136"/>
                  <p:cNvGrpSpPr/>
                  <p:nvPr/>
                </p:nvGrpSpPr>
                <p:grpSpPr>
                  <a:xfrm>
                    <a:off x="2586468" y="1493376"/>
                    <a:ext cx="358850" cy="349656"/>
                    <a:chOff x="2586468" y="1493376"/>
                    <a:chExt cx="358850" cy="349656"/>
                  </a:xfrm>
                </p:grpSpPr>
                <p:sp>
                  <p:nvSpPr>
                    <p:cNvPr id="8158" name="Google Shape;8158;p13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136"/>
                  <p:cNvGrpSpPr/>
                  <p:nvPr/>
                </p:nvGrpSpPr>
                <p:grpSpPr>
                  <a:xfrm>
                    <a:off x="2807939" y="1494024"/>
                    <a:ext cx="358857" cy="349650"/>
                    <a:chOff x="2807939" y="1494024"/>
                    <a:chExt cx="358857" cy="349650"/>
                  </a:xfrm>
                </p:grpSpPr>
                <p:sp>
                  <p:nvSpPr>
                    <p:cNvPr id="8161" name="Google Shape;8161;p13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3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136"/>
                  <p:cNvGrpSpPr/>
                  <p:nvPr/>
                </p:nvGrpSpPr>
                <p:grpSpPr>
                  <a:xfrm>
                    <a:off x="2851133" y="1305635"/>
                    <a:ext cx="407089" cy="305057"/>
                    <a:chOff x="2851133" y="1305635"/>
                    <a:chExt cx="407089" cy="305057"/>
                  </a:xfrm>
                </p:grpSpPr>
                <p:sp>
                  <p:nvSpPr>
                    <p:cNvPr id="8164" name="Google Shape;8164;p13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36"/>
                  <p:cNvGrpSpPr/>
                  <p:nvPr/>
                </p:nvGrpSpPr>
                <p:grpSpPr>
                  <a:xfrm>
                    <a:off x="2727495" y="1120652"/>
                    <a:ext cx="300271" cy="396358"/>
                    <a:chOff x="2727495" y="1120652"/>
                    <a:chExt cx="300271" cy="396358"/>
                  </a:xfrm>
                </p:grpSpPr>
                <p:sp>
                  <p:nvSpPr>
                    <p:cNvPr id="8167" name="Google Shape;8167;p13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9" name="Google Shape;8169;p136"/>
                <p:cNvGrpSpPr/>
                <p:nvPr/>
              </p:nvGrpSpPr>
              <p:grpSpPr>
                <a:xfrm>
                  <a:off x="2722305" y="1350460"/>
                  <a:ext cx="308357" cy="308344"/>
                  <a:chOff x="2722305" y="1350460"/>
                  <a:chExt cx="308357" cy="308344"/>
                </a:xfrm>
              </p:grpSpPr>
              <p:sp>
                <p:nvSpPr>
                  <p:cNvPr id="8170" name="Google Shape;8170;p13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1" name="Google Shape;8171;p136"/>
                  <p:cNvGrpSpPr/>
                  <p:nvPr/>
                </p:nvGrpSpPr>
                <p:grpSpPr>
                  <a:xfrm>
                    <a:off x="2725064" y="1364529"/>
                    <a:ext cx="297954" cy="280182"/>
                    <a:chOff x="2725064" y="1364529"/>
                    <a:chExt cx="297954" cy="280182"/>
                  </a:xfrm>
                </p:grpSpPr>
                <p:sp>
                  <p:nvSpPr>
                    <p:cNvPr id="8172" name="Google Shape;8172;p13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3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177" name="Google Shape;8177;p13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3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136"/>
          <p:cNvGrpSpPr/>
          <p:nvPr/>
        </p:nvGrpSpPr>
        <p:grpSpPr>
          <a:xfrm>
            <a:off x="3924561" y="2927462"/>
            <a:ext cx="1569144" cy="591015"/>
            <a:chOff x="3820100" y="3023049"/>
            <a:chExt cx="1303926" cy="491162"/>
          </a:xfrm>
        </p:grpSpPr>
        <p:grpSp>
          <p:nvGrpSpPr>
            <p:cNvPr id="8183" name="Google Shape;8183;p136"/>
            <p:cNvGrpSpPr/>
            <p:nvPr/>
          </p:nvGrpSpPr>
          <p:grpSpPr>
            <a:xfrm>
              <a:off x="3820100" y="3023072"/>
              <a:ext cx="1303926" cy="491139"/>
              <a:chOff x="3820100" y="3023072"/>
              <a:chExt cx="1303926" cy="491139"/>
            </a:xfrm>
          </p:grpSpPr>
          <p:sp>
            <p:nvSpPr>
              <p:cNvPr id="8184" name="Google Shape;8184;p13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136"/>
            <p:cNvGrpSpPr/>
            <p:nvPr/>
          </p:nvGrpSpPr>
          <p:grpSpPr>
            <a:xfrm>
              <a:off x="4132439" y="3023645"/>
              <a:ext cx="393633" cy="177096"/>
              <a:chOff x="4132439" y="3023645"/>
              <a:chExt cx="393633" cy="177096"/>
            </a:xfrm>
          </p:grpSpPr>
          <p:sp>
            <p:nvSpPr>
              <p:cNvPr id="8187" name="Google Shape;8187;p13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36"/>
            <p:cNvGrpSpPr/>
            <p:nvPr/>
          </p:nvGrpSpPr>
          <p:grpSpPr>
            <a:xfrm>
              <a:off x="3921811" y="3023049"/>
              <a:ext cx="1002397" cy="388943"/>
              <a:chOff x="3921811" y="3023049"/>
              <a:chExt cx="1002397" cy="388943"/>
            </a:xfrm>
          </p:grpSpPr>
          <p:sp>
            <p:nvSpPr>
              <p:cNvPr id="8190" name="Google Shape;8190;p13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136"/>
            <p:cNvGrpSpPr/>
            <p:nvPr/>
          </p:nvGrpSpPr>
          <p:grpSpPr>
            <a:xfrm>
              <a:off x="4023645" y="3023049"/>
              <a:ext cx="683032" cy="286722"/>
              <a:chOff x="4023645" y="3023049"/>
              <a:chExt cx="683032" cy="286722"/>
            </a:xfrm>
          </p:grpSpPr>
          <p:sp>
            <p:nvSpPr>
              <p:cNvPr id="8193" name="Google Shape;8193;p13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5" name="Google Shape;8195;p136"/>
          <p:cNvGrpSpPr/>
          <p:nvPr/>
        </p:nvGrpSpPr>
        <p:grpSpPr>
          <a:xfrm>
            <a:off x="1556683" y="2054307"/>
            <a:ext cx="713522" cy="688025"/>
            <a:chOff x="1706078" y="2092648"/>
            <a:chExt cx="660913" cy="637296"/>
          </a:xfrm>
        </p:grpSpPr>
        <p:sp>
          <p:nvSpPr>
            <p:cNvPr id="8196" name="Google Shape;8196;p13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7" name="Google Shape;8197;p136"/>
            <p:cNvGrpSpPr/>
            <p:nvPr/>
          </p:nvGrpSpPr>
          <p:grpSpPr>
            <a:xfrm>
              <a:off x="1706078" y="2092648"/>
              <a:ext cx="660913" cy="575241"/>
              <a:chOff x="1706078" y="2092648"/>
              <a:chExt cx="660913" cy="575241"/>
            </a:xfrm>
          </p:grpSpPr>
          <p:sp>
            <p:nvSpPr>
              <p:cNvPr id="8198" name="Google Shape;8198;p13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1" name="Google Shape;8201;p136"/>
          <p:cNvGrpSpPr/>
          <p:nvPr/>
        </p:nvGrpSpPr>
        <p:grpSpPr>
          <a:xfrm>
            <a:off x="6318542" y="1171856"/>
            <a:ext cx="1317459" cy="684168"/>
            <a:chOff x="238125" y="999450"/>
            <a:chExt cx="7140700" cy="3708225"/>
          </a:xfrm>
        </p:grpSpPr>
        <p:sp>
          <p:nvSpPr>
            <p:cNvPr id="8202" name="Google Shape;8202;p13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3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14"/>
        <p:cNvGrpSpPr/>
        <p:nvPr/>
      </p:nvGrpSpPr>
      <p:grpSpPr>
        <a:xfrm>
          <a:off x="0" y="0"/>
          <a:ext cx="0" cy="0"/>
          <a:chOff x="0" y="0"/>
          <a:chExt cx="0" cy="0"/>
        </a:xfrm>
      </p:grpSpPr>
      <p:grpSp>
        <p:nvGrpSpPr>
          <p:cNvPr id="8215" name="Google Shape;8215;p137"/>
          <p:cNvGrpSpPr/>
          <p:nvPr/>
        </p:nvGrpSpPr>
        <p:grpSpPr>
          <a:xfrm>
            <a:off x="729238" y="1179665"/>
            <a:ext cx="1636117" cy="1526144"/>
            <a:chOff x="729238" y="1179665"/>
            <a:chExt cx="1636117" cy="1526144"/>
          </a:xfrm>
        </p:grpSpPr>
        <p:grpSp>
          <p:nvGrpSpPr>
            <p:cNvPr id="8216" name="Google Shape;8216;p137"/>
            <p:cNvGrpSpPr/>
            <p:nvPr/>
          </p:nvGrpSpPr>
          <p:grpSpPr>
            <a:xfrm>
              <a:off x="729238" y="1179665"/>
              <a:ext cx="80700" cy="1526144"/>
              <a:chOff x="729238" y="1179665"/>
              <a:chExt cx="80700" cy="1526144"/>
            </a:xfrm>
          </p:grpSpPr>
          <p:sp>
            <p:nvSpPr>
              <p:cNvPr id="8217" name="Google Shape;8217;p13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3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137"/>
            <p:cNvGrpSpPr/>
            <p:nvPr/>
          </p:nvGrpSpPr>
          <p:grpSpPr>
            <a:xfrm>
              <a:off x="903098" y="1179665"/>
              <a:ext cx="80700" cy="1526144"/>
              <a:chOff x="903098" y="1179665"/>
              <a:chExt cx="80700" cy="1526144"/>
            </a:xfrm>
          </p:grpSpPr>
          <p:sp>
            <p:nvSpPr>
              <p:cNvPr id="8228" name="Google Shape;8228;p13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3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3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37"/>
            <p:cNvGrpSpPr/>
            <p:nvPr/>
          </p:nvGrpSpPr>
          <p:grpSpPr>
            <a:xfrm>
              <a:off x="1076958" y="1179665"/>
              <a:ext cx="80700" cy="1526144"/>
              <a:chOff x="1076958" y="1179665"/>
              <a:chExt cx="80700" cy="1526144"/>
            </a:xfrm>
          </p:grpSpPr>
          <p:sp>
            <p:nvSpPr>
              <p:cNvPr id="8239" name="Google Shape;8239;p13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3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37"/>
            <p:cNvGrpSpPr/>
            <p:nvPr/>
          </p:nvGrpSpPr>
          <p:grpSpPr>
            <a:xfrm>
              <a:off x="1247707" y="1179665"/>
              <a:ext cx="80700" cy="1526144"/>
              <a:chOff x="1247707" y="1179665"/>
              <a:chExt cx="80700" cy="1526144"/>
            </a:xfrm>
          </p:grpSpPr>
          <p:sp>
            <p:nvSpPr>
              <p:cNvPr id="8250" name="Google Shape;8250;p13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37"/>
            <p:cNvGrpSpPr/>
            <p:nvPr/>
          </p:nvGrpSpPr>
          <p:grpSpPr>
            <a:xfrm>
              <a:off x="1421567" y="1179665"/>
              <a:ext cx="80700" cy="1526144"/>
              <a:chOff x="1421567" y="1179665"/>
              <a:chExt cx="80700" cy="1526144"/>
            </a:xfrm>
          </p:grpSpPr>
          <p:sp>
            <p:nvSpPr>
              <p:cNvPr id="8261" name="Google Shape;8261;p13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3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137"/>
            <p:cNvGrpSpPr/>
            <p:nvPr/>
          </p:nvGrpSpPr>
          <p:grpSpPr>
            <a:xfrm>
              <a:off x="1592327" y="1179665"/>
              <a:ext cx="80700" cy="1526144"/>
              <a:chOff x="1592327" y="1179665"/>
              <a:chExt cx="80700" cy="1526144"/>
            </a:xfrm>
          </p:grpSpPr>
          <p:sp>
            <p:nvSpPr>
              <p:cNvPr id="8272" name="Google Shape;8272;p13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137"/>
            <p:cNvGrpSpPr/>
            <p:nvPr/>
          </p:nvGrpSpPr>
          <p:grpSpPr>
            <a:xfrm>
              <a:off x="1766187" y="1179665"/>
              <a:ext cx="80700" cy="1526144"/>
              <a:chOff x="1766187" y="1179665"/>
              <a:chExt cx="80700" cy="1526144"/>
            </a:xfrm>
          </p:grpSpPr>
          <p:sp>
            <p:nvSpPr>
              <p:cNvPr id="8283" name="Google Shape;8283;p13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37"/>
            <p:cNvGrpSpPr/>
            <p:nvPr/>
          </p:nvGrpSpPr>
          <p:grpSpPr>
            <a:xfrm>
              <a:off x="1936935" y="1179665"/>
              <a:ext cx="80700" cy="1526144"/>
              <a:chOff x="1936935" y="1179665"/>
              <a:chExt cx="80700" cy="1526144"/>
            </a:xfrm>
          </p:grpSpPr>
          <p:sp>
            <p:nvSpPr>
              <p:cNvPr id="8294" name="Google Shape;8294;p13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3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137"/>
            <p:cNvGrpSpPr/>
            <p:nvPr/>
          </p:nvGrpSpPr>
          <p:grpSpPr>
            <a:xfrm>
              <a:off x="2110795" y="1179665"/>
              <a:ext cx="80700" cy="1526144"/>
              <a:chOff x="2110795" y="1179665"/>
              <a:chExt cx="80700" cy="1526144"/>
            </a:xfrm>
          </p:grpSpPr>
          <p:sp>
            <p:nvSpPr>
              <p:cNvPr id="8305" name="Google Shape;8305;p13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3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3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37"/>
            <p:cNvGrpSpPr/>
            <p:nvPr/>
          </p:nvGrpSpPr>
          <p:grpSpPr>
            <a:xfrm>
              <a:off x="2284655" y="1179665"/>
              <a:ext cx="80700" cy="1526144"/>
              <a:chOff x="2284655" y="1179665"/>
              <a:chExt cx="80700" cy="1526144"/>
            </a:xfrm>
          </p:grpSpPr>
          <p:sp>
            <p:nvSpPr>
              <p:cNvPr id="8316" name="Google Shape;8316;p13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3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3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3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6" name="Google Shape;8326;p137"/>
          <p:cNvGrpSpPr/>
          <p:nvPr/>
        </p:nvGrpSpPr>
        <p:grpSpPr>
          <a:xfrm>
            <a:off x="2623904" y="1198803"/>
            <a:ext cx="1364248" cy="1102133"/>
            <a:chOff x="2623904" y="1198803"/>
            <a:chExt cx="1364248" cy="1102133"/>
          </a:xfrm>
        </p:grpSpPr>
        <p:grpSp>
          <p:nvGrpSpPr>
            <p:cNvPr id="8327" name="Google Shape;8327;p137"/>
            <p:cNvGrpSpPr/>
            <p:nvPr/>
          </p:nvGrpSpPr>
          <p:grpSpPr>
            <a:xfrm>
              <a:off x="2623907" y="1198803"/>
              <a:ext cx="1364245" cy="273000"/>
              <a:chOff x="2623907" y="1198803"/>
              <a:chExt cx="1364245" cy="273000"/>
            </a:xfrm>
          </p:grpSpPr>
          <p:sp>
            <p:nvSpPr>
              <p:cNvPr id="8328" name="Google Shape;8328;p13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37"/>
            <p:cNvGrpSpPr/>
            <p:nvPr/>
          </p:nvGrpSpPr>
          <p:grpSpPr>
            <a:xfrm>
              <a:off x="2623904" y="1476964"/>
              <a:ext cx="1364245" cy="273000"/>
              <a:chOff x="2623904" y="1476964"/>
              <a:chExt cx="1364245" cy="273000"/>
            </a:xfrm>
          </p:grpSpPr>
          <p:sp>
            <p:nvSpPr>
              <p:cNvPr id="8334" name="Google Shape;8334;p13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137"/>
            <p:cNvGrpSpPr/>
            <p:nvPr/>
          </p:nvGrpSpPr>
          <p:grpSpPr>
            <a:xfrm>
              <a:off x="2623907" y="1749775"/>
              <a:ext cx="1364245" cy="273000"/>
              <a:chOff x="2623907" y="1749775"/>
              <a:chExt cx="1364245" cy="273000"/>
            </a:xfrm>
          </p:grpSpPr>
          <p:sp>
            <p:nvSpPr>
              <p:cNvPr id="8340" name="Google Shape;8340;p13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3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37"/>
            <p:cNvGrpSpPr/>
            <p:nvPr/>
          </p:nvGrpSpPr>
          <p:grpSpPr>
            <a:xfrm>
              <a:off x="2623904" y="2027936"/>
              <a:ext cx="1364245" cy="273000"/>
              <a:chOff x="2623904" y="2027936"/>
              <a:chExt cx="1364245" cy="273000"/>
            </a:xfrm>
          </p:grpSpPr>
          <p:sp>
            <p:nvSpPr>
              <p:cNvPr id="8346" name="Google Shape;8346;p13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1" name="Google Shape;8351;p137"/>
          <p:cNvGrpSpPr/>
          <p:nvPr/>
        </p:nvGrpSpPr>
        <p:grpSpPr>
          <a:xfrm>
            <a:off x="2613365" y="2657876"/>
            <a:ext cx="1387541" cy="159124"/>
            <a:chOff x="3200660" y="2180272"/>
            <a:chExt cx="2563824" cy="378237"/>
          </a:xfrm>
        </p:grpSpPr>
        <p:sp>
          <p:nvSpPr>
            <p:cNvPr id="8352" name="Google Shape;8352;p13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3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137"/>
          <p:cNvGrpSpPr/>
          <p:nvPr/>
        </p:nvGrpSpPr>
        <p:grpSpPr>
          <a:xfrm>
            <a:off x="2609890" y="2935640"/>
            <a:ext cx="1390502" cy="159625"/>
            <a:chOff x="3530150" y="2790075"/>
            <a:chExt cx="1962600" cy="225300"/>
          </a:xfrm>
        </p:grpSpPr>
        <p:sp>
          <p:nvSpPr>
            <p:cNvPr id="8371" name="Google Shape;8371;p13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3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137"/>
          <p:cNvGrpSpPr/>
          <p:nvPr/>
        </p:nvGrpSpPr>
        <p:grpSpPr>
          <a:xfrm>
            <a:off x="2609948" y="3213905"/>
            <a:ext cx="1411629" cy="154175"/>
            <a:chOff x="3558802" y="4011244"/>
            <a:chExt cx="1866000" cy="111600"/>
          </a:xfrm>
        </p:grpSpPr>
        <p:sp>
          <p:nvSpPr>
            <p:cNvPr id="8374" name="Google Shape;8374;p13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137"/>
          <p:cNvGrpSpPr/>
          <p:nvPr/>
        </p:nvGrpSpPr>
        <p:grpSpPr>
          <a:xfrm>
            <a:off x="2610235" y="2419475"/>
            <a:ext cx="1383503" cy="119761"/>
            <a:chOff x="3465975" y="2270258"/>
            <a:chExt cx="1986364" cy="171947"/>
          </a:xfrm>
        </p:grpSpPr>
        <p:sp>
          <p:nvSpPr>
            <p:cNvPr id="8377" name="Google Shape;8377;p13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3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3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3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37"/>
          <p:cNvGrpSpPr/>
          <p:nvPr/>
        </p:nvGrpSpPr>
        <p:grpSpPr>
          <a:xfrm>
            <a:off x="2621243" y="3783248"/>
            <a:ext cx="1369531" cy="195460"/>
            <a:chOff x="723300" y="4253549"/>
            <a:chExt cx="2276482" cy="324900"/>
          </a:xfrm>
        </p:grpSpPr>
        <p:sp>
          <p:nvSpPr>
            <p:cNvPr id="8386" name="Google Shape;8386;p13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37"/>
          <p:cNvGrpSpPr/>
          <p:nvPr/>
        </p:nvGrpSpPr>
        <p:grpSpPr>
          <a:xfrm>
            <a:off x="2610803" y="3484489"/>
            <a:ext cx="1389066" cy="180119"/>
            <a:chOff x="705948" y="3788465"/>
            <a:chExt cx="2308953" cy="299400"/>
          </a:xfrm>
        </p:grpSpPr>
        <p:sp>
          <p:nvSpPr>
            <p:cNvPr id="8392" name="Google Shape;8392;p13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3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3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37"/>
          <p:cNvGrpSpPr/>
          <p:nvPr/>
        </p:nvGrpSpPr>
        <p:grpSpPr>
          <a:xfrm>
            <a:off x="4207794" y="2088443"/>
            <a:ext cx="1433821" cy="191501"/>
            <a:chOff x="4273350" y="2088443"/>
            <a:chExt cx="1433821" cy="191501"/>
          </a:xfrm>
        </p:grpSpPr>
        <p:grpSp>
          <p:nvGrpSpPr>
            <p:cNvPr id="8398" name="Google Shape;8398;p137"/>
            <p:cNvGrpSpPr/>
            <p:nvPr/>
          </p:nvGrpSpPr>
          <p:grpSpPr>
            <a:xfrm>
              <a:off x="4273350" y="2088443"/>
              <a:ext cx="1433821" cy="0"/>
              <a:chOff x="5224975" y="2962250"/>
              <a:chExt cx="1544400" cy="0"/>
            </a:xfrm>
          </p:grpSpPr>
          <p:cxnSp>
            <p:nvCxnSpPr>
              <p:cNvPr id="8399" name="Google Shape;8399;p13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400" name="Google Shape;8400;p13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401" name="Google Shape;8401;p137"/>
            <p:cNvGrpSpPr/>
            <p:nvPr/>
          </p:nvGrpSpPr>
          <p:grpSpPr>
            <a:xfrm>
              <a:off x="4273350" y="2279944"/>
              <a:ext cx="1433821" cy="0"/>
              <a:chOff x="5224975" y="2962250"/>
              <a:chExt cx="1544400" cy="0"/>
            </a:xfrm>
          </p:grpSpPr>
          <p:cxnSp>
            <p:nvCxnSpPr>
              <p:cNvPr id="8402" name="Google Shape;8402;p13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403" name="Google Shape;8403;p13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404" name="Google Shape;8404;p137"/>
          <p:cNvGrpSpPr/>
          <p:nvPr/>
        </p:nvGrpSpPr>
        <p:grpSpPr>
          <a:xfrm>
            <a:off x="2658741" y="4097347"/>
            <a:ext cx="1304609" cy="294074"/>
            <a:chOff x="2658741" y="4097347"/>
            <a:chExt cx="1304609" cy="294074"/>
          </a:xfrm>
        </p:grpSpPr>
        <p:grpSp>
          <p:nvGrpSpPr>
            <p:cNvPr id="8405" name="Google Shape;8405;p137"/>
            <p:cNvGrpSpPr/>
            <p:nvPr/>
          </p:nvGrpSpPr>
          <p:grpSpPr>
            <a:xfrm>
              <a:off x="2658741" y="4097347"/>
              <a:ext cx="118572" cy="294074"/>
              <a:chOff x="3343310" y="4475555"/>
              <a:chExt cx="127717" cy="316753"/>
            </a:xfrm>
          </p:grpSpPr>
          <p:sp>
            <p:nvSpPr>
              <p:cNvPr id="8406" name="Google Shape;8406;p13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37"/>
            <p:cNvGrpSpPr/>
            <p:nvPr/>
          </p:nvGrpSpPr>
          <p:grpSpPr>
            <a:xfrm>
              <a:off x="3815519" y="4098388"/>
              <a:ext cx="147831" cy="291991"/>
              <a:chOff x="3527539" y="4476677"/>
              <a:chExt cx="159232" cy="314510"/>
            </a:xfrm>
          </p:grpSpPr>
          <p:sp>
            <p:nvSpPr>
              <p:cNvPr id="8409" name="Google Shape;8409;p13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37"/>
            <p:cNvGrpSpPr/>
            <p:nvPr/>
          </p:nvGrpSpPr>
          <p:grpSpPr>
            <a:xfrm>
              <a:off x="3511696" y="4098388"/>
              <a:ext cx="147831" cy="291991"/>
              <a:chOff x="3527539" y="4476677"/>
              <a:chExt cx="159232" cy="314510"/>
            </a:xfrm>
          </p:grpSpPr>
          <p:sp>
            <p:nvSpPr>
              <p:cNvPr id="8412" name="Google Shape;8412;p13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3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137"/>
            <p:cNvGrpSpPr/>
            <p:nvPr/>
          </p:nvGrpSpPr>
          <p:grpSpPr>
            <a:xfrm>
              <a:off x="3207874" y="4098388"/>
              <a:ext cx="147831" cy="291991"/>
              <a:chOff x="3527539" y="4476677"/>
              <a:chExt cx="159232" cy="314510"/>
            </a:xfrm>
          </p:grpSpPr>
          <p:sp>
            <p:nvSpPr>
              <p:cNvPr id="8415" name="Google Shape;8415;p13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37"/>
            <p:cNvGrpSpPr/>
            <p:nvPr/>
          </p:nvGrpSpPr>
          <p:grpSpPr>
            <a:xfrm>
              <a:off x="2933305" y="4097347"/>
              <a:ext cx="118572" cy="294074"/>
              <a:chOff x="3343310" y="4475555"/>
              <a:chExt cx="127717" cy="316753"/>
            </a:xfrm>
          </p:grpSpPr>
          <p:sp>
            <p:nvSpPr>
              <p:cNvPr id="8418" name="Google Shape;8418;p13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0" name="Google Shape;8420;p137"/>
          <p:cNvGrpSpPr/>
          <p:nvPr/>
        </p:nvGrpSpPr>
        <p:grpSpPr>
          <a:xfrm>
            <a:off x="4209349" y="1176041"/>
            <a:ext cx="1430711" cy="751237"/>
            <a:chOff x="5159450" y="1919950"/>
            <a:chExt cx="1541050" cy="862500"/>
          </a:xfrm>
        </p:grpSpPr>
        <p:sp>
          <p:nvSpPr>
            <p:cNvPr id="8421" name="Google Shape;8421;p13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422" name="Google Shape;8422;p137"/>
            <p:cNvGrpSpPr/>
            <p:nvPr/>
          </p:nvGrpSpPr>
          <p:grpSpPr>
            <a:xfrm>
              <a:off x="5159450" y="1919950"/>
              <a:ext cx="1541050" cy="862500"/>
              <a:chOff x="5159450" y="1919950"/>
              <a:chExt cx="1541050" cy="862500"/>
            </a:xfrm>
          </p:grpSpPr>
          <p:cxnSp>
            <p:nvCxnSpPr>
              <p:cNvPr id="8423" name="Google Shape;8423;p13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424" name="Google Shape;8424;p13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425" name="Google Shape;8425;p137"/>
          <p:cNvGrpSpPr/>
          <p:nvPr/>
        </p:nvGrpSpPr>
        <p:grpSpPr>
          <a:xfrm>
            <a:off x="4257486" y="2439811"/>
            <a:ext cx="1334436" cy="967914"/>
            <a:chOff x="4294923" y="2439811"/>
            <a:chExt cx="1334436" cy="967914"/>
          </a:xfrm>
        </p:grpSpPr>
        <p:grpSp>
          <p:nvGrpSpPr>
            <p:cNvPr id="8426" name="Google Shape;8426;p137"/>
            <p:cNvGrpSpPr/>
            <p:nvPr/>
          </p:nvGrpSpPr>
          <p:grpSpPr>
            <a:xfrm>
              <a:off x="4960455" y="2469658"/>
              <a:ext cx="668904" cy="885524"/>
              <a:chOff x="4960455" y="2469658"/>
              <a:chExt cx="668904" cy="885524"/>
            </a:xfrm>
          </p:grpSpPr>
          <p:sp>
            <p:nvSpPr>
              <p:cNvPr id="8427" name="Google Shape;8427;p13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37"/>
            <p:cNvGrpSpPr/>
            <p:nvPr/>
          </p:nvGrpSpPr>
          <p:grpSpPr>
            <a:xfrm>
              <a:off x="4294923" y="2469658"/>
              <a:ext cx="668951" cy="885524"/>
              <a:chOff x="4294923" y="2469658"/>
              <a:chExt cx="668951" cy="885524"/>
            </a:xfrm>
          </p:grpSpPr>
          <p:sp>
            <p:nvSpPr>
              <p:cNvPr id="8434" name="Google Shape;8434;p13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3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3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0" name="Google Shape;8440;p13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137"/>
          <p:cNvGrpSpPr/>
          <p:nvPr/>
        </p:nvGrpSpPr>
        <p:grpSpPr>
          <a:xfrm>
            <a:off x="4243690" y="3494256"/>
            <a:ext cx="1430949" cy="897289"/>
            <a:chOff x="4351371" y="3547942"/>
            <a:chExt cx="1345130" cy="843475"/>
          </a:xfrm>
        </p:grpSpPr>
        <p:grpSp>
          <p:nvGrpSpPr>
            <p:cNvPr id="8442" name="Google Shape;8442;p137"/>
            <p:cNvGrpSpPr/>
            <p:nvPr/>
          </p:nvGrpSpPr>
          <p:grpSpPr>
            <a:xfrm>
              <a:off x="4351371" y="4209917"/>
              <a:ext cx="1345130" cy="181500"/>
              <a:chOff x="4351371" y="4209917"/>
              <a:chExt cx="1345130" cy="181500"/>
            </a:xfrm>
          </p:grpSpPr>
          <p:sp>
            <p:nvSpPr>
              <p:cNvPr id="8443" name="Google Shape;8443;p13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4" name="Google Shape;8444;p13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445" name="Google Shape;8445;p137"/>
            <p:cNvGrpSpPr/>
            <p:nvPr/>
          </p:nvGrpSpPr>
          <p:grpSpPr>
            <a:xfrm>
              <a:off x="4403010" y="3985221"/>
              <a:ext cx="1109518" cy="181500"/>
              <a:chOff x="4403010" y="3985221"/>
              <a:chExt cx="1109518" cy="181500"/>
            </a:xfrm>
          </p:grpSpPr>
          <p:sp>
            <p:nvSpPr>
              <p:cNvPr id="8446" name="Google Shape;8446;p13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7" name="Google Shape;8447;p13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448" name="Google Shape;8448;p137"/>
            <p:cNvGrpSpPr/>
            <p:nvPr/>
          </p:nvGrpSpPr>
          <p:grpSpPr>
            <a:xfrm>
              <a:off x="4618704" y="3766582"/>
              <a:ext cx="807858" cy="181500"/>
              <a:chOff x="4618704" y="3766582"/>
              <a:chExt cx="807858" cy="181500"/>
            </a:xfrm>
          </p:grpSpPr>
          <p:sp>
            <p:nvSpPr>
              <p:cNvPr id="8449" name="Google Shape;8449;p13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0" name="Google Shape;8450;p13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451" name="Google Shape;8451;p137"/>
            <p:cNvGrpSpPr/>
            <p:nvPr/>
          </p:nvGrpSpPr>
          <p:grpSpPr>
            <a:xfrm>
              <a:off x="4735238" y="3547942"/>
              <a:ext cx="462839" cy="181500"/>
              <a:chOff x="4735238" y="3547942"/>
              <a:chExt cx="462839" cy="181500"/>
            </a:xfrm>
          </p:grpSpPr>
          <p:sp>
            <p:nvSpPr>
              <p:cNvPr id="8452" name="Google Shape;8452;p13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3" name="Google Shape;8453;p13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454" name="Google Shape;8454;p137"/>
          <p:cNvGrpSpPr/>
          <p:nvPr/>
        </p:nvGrpSpPr>
        <p:grpSpPr>
          <a:xfrm>
            <a:off x="7420047" y="2429580"/>
            <a:ext cx="1020955" cy="928853"/>
            <a:chOff x="926675" y="238125"/>
            <a:chExt cx="5755100" cy="5232975"/>
          </a:xfrm>
        </p:grpSpPr>
        <p:sp>
          <p:nvSpPr>
            <p:cNvPr id="8455" name="Google Shape;8455;p13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3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137"/>
          <p:cNvGrpSpPr/>
          <p:nvPr/>
        </p:nvGrpSpPr>
        <p:grpSpPr>
          <a:xfrm>
            <a:off x="727421" y="2828315"/>
            <a:ext cx="1695374" cy="1560837"/>
            <a:chOff x="727421" y="2828315"/>
            <a:chExt cx="1695374" cy="1560837"/>
          </a:xfrm>
        </p:grpSpPr>
        <p:grpSp>
          <p:nvGrpSpPr>
            <p:cNvPr id="8460" name="Google Shape;8460;p137"/>
            <p:cNvGrpSpPr/>
            <p:nvPr/>
          </p:nvGrpSpPr>
          <p:grpSpPr>
            <a:xfrm>
              <a:off x="727421" y="2828315"/>
              <a:ext cx="1695374" cy="1560837"/>
              <a:chOff x="734799" y="2782450"/>
              <a:chExt cx="1571100" cy="1577400"/>
            </a:xfrm>
          </p:grpSpPr>
          <p:cxnSp>
            <p:nvCxnSpPr>
              <p:cNvPr id="8461" name="Google Shape;8461;p13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462" name="Google Shape;8462;p13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463" name="Google Shape;8463;p137"/>
            <p:cNvGrpSpPr/>
            <p:nvPr/>
          </p:nvGrpSpPr>
          <p:grpSpPr>
            <a:xfrm>
              <a:off x="819108" y="2882501"/>
              <a:ext cx="1556791" cy="1426186"/>
              <a:chOff x="819108" y="2882501"/>
              <a:chExt cx="1556791" cy="1426186"/>
            </a:xfrm>
          </p:grpSpPr>
          <p:grpSp>
            <p:nvGrpSpPr>
              <p:cNvPr id="8464" name="Google Shape;8464;p137"/>
              <p:cNvGrpSpPr/>
              <p:nvPr/>
            </p:nvGrpSpPr>
            <p:grpSpPr>
              <a:xfrm>
                <a:off x="819108" y="2882501"/>
                <a:ext cx="103104" cy="1426186"/>
                <a:chOff x="4674013" y="3100904"/>
                <a:chExt cx="122758" cy="1698043"/>
              </a:xfrm>
            </p:grpSpPr>
            <p:sp>
              <p:nvSpPr>
                <p:cNvPr id="8465" name="Google Shape;8465;p13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3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3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137"/>
              <p:cNvGrpSpPr/>
              <p:nvPr/>
            </p:nvGrpSpPr>
            <p:grpSpPr>
              <a:xfrm>
                <a:off x="1062475" y="2882501"/>
                <a:ext cx="103104" cy="1426186"/>
                <a:chOff x="4940438" y="3100904"/>
                <a:chExt cx="122758" cy="1698043"/>
              </a:xfrm>
            </p:grpSpPr>
            <p:sp>
              <p:nvSpPr>
                <p:cNvPr id="8473" name="Google Shape;8473;p13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3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3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37"/>
              <p:cNvGrpSpPr/>
              <p:nvPr/>
            </p:nvGrpSpPr>
            <p:grpSpPr>
              <a:xfrm>
                <a:off x="1299324" y="2882501"/>
                <a:ext cx="103104" cy="1426186"/>
                <a:chOff x="5206863" y="3100904"/>
                <a:chExt cx="122758" cy="1698043"/>
              </a:xfrm>
            </p:grpSpPr>
            <p:sp>
              <p:nvSpPr>
                <p:cNvPr id="8481" name="Google Shape;8481;p13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3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137"/>
              <p:cNvGrpSpPr/>
              <p:nvPr/>
            </p:nvGrpSpPr>
            <p:grpSpPr>
              <a:xfrm>
                <a:off x="1786057" y="2882501"/>
                <a:ext cx="103104" cy="1426186"/>
                <a:chOff x="6006138" y="3143629"/>
                <a:chExt cx="122758" cy="1698043"/>
              </a:xfrm>
            </p:grpSpPr>
            <p:sp>
              <p:nvSpPr>
                <p:cNvPr id="8489" name="Google Shape;8489;p13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37"/>
              <p:cNvGrpSpPr/>
              <p:nvPr/>
            </p:nvGrpSpPr>
            <p:grpSpPr>
              <a:xfrm>
                <a:off x="2029422" y="2882501"/>
                <a:ext cx="103104" cy="1426186"/>
                <a:chOff x="6805413" y="3100904"/>
                <a:chExt cx="122758" cy="1698043"/>
              </a:xfrm>
            </p:grpSpPr>
            <p:sp>
              <p:nvSpPr>
                <p:cNvPr id="8497" name="Google Shape;8497;p13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3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3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137"/>
              <p:cNvGrpSpPr/>
              <p:nvPr/>
            </p:nvGrpSpPr>
            <p:grpSpPr>
              <a:xfrm>
                <a:off x="2272795" y="2882501"/>
                <a:ext cx="103104" cy="1426186"/>
                <a:chOff x="5206863" y="3100904"/>
                <a:chExt cx="122758" cy="1698043"/>
              </a:xfrm>
            </p:grpSpPr>
            <p:sp>
              <p:nvSpPr>
                <p:cNvPr id="8505" name="Google Shape;8505;p13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3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37"/>
              <p:cNvGrpSpPr/>
              <p:nvPr/>
            </p:nvGrpSpPr>
            <p:grpSpPr>
              <a:xfrm>
                <a:off x="1542694" y="2882501"/>
                <a:ext cx="103104" cy="1426186"/>
                <a:chOff x="6006138" y="3143629"/>
                <a:chExt cx="122758" cy="1698043"/>
              </a:xfrm>
            </p:grpSpPr>
            <p:sp>
              <p:nvSpPr>
                <p:cNvPr id="8513" name="Google Shape;8513;p13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3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20" name="Google Shape;8520;p137"/>
          <p:cNvGrpSpPr/>
          <p:nvPr/>
        </p:nvGrpSpPr>
        <p:grpSpPr>
          <a:xfrm>
            <a:off x="5683472" y="3518037"/>
            <a:ext cx="2749952" cy="870677"/>
            <a:chOff x="238125" y="1725700"/>
            <a:chExt cx="7139025" cy="2260325"/>
          </a:xfrm>
        </p:grpSpPr>
        <p:sp>
          <p:nvSpPr>
            <p:cNvPr id="8521" name="Google Shape;8521;p13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3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3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37"/>
          <p:cNvGrpSpPr/>
          <p:nvPr/>
        </p:nvGrpSpPr>
        <p:grpSpPr>
          <a:xfrm>
            <a:off x="5953636" y="2459783"/>
            <a:ext cx="1105452" cy="916747"/>
            <a:chOff x="5249100" y="1210600"/>
            <a:chExt cx="3502700" cy="2904775"/>
          </a:xfrm>
        </p:grpSpPr>
        <p:sp>
          <p:nvSpPr>
            <p:cNvPr id="8532" name="Google Shape;8532;p13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6" name="Google Shape;8536;p13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537" name="Google Shape;8537;p13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538" name="Google Shape;8538;p13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539" name="Google Shape;8539;p13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540" name="Google Shape;8540;p13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137"/>
          <p:cNvGrpSpPr/>
          <p:nvPr/>
        </p:nvGrpSpPr>
        <p:grpSpPr>
          <a:xfrm>
            <a:off x="7136183" y="1179201"/>
            <a:ext cx="1304650" cy="1124856"/>
            <a:chOff x="7287122" y="1165658"/>
            <a:chExt cx="1219413" cy="1051365"/>
          </a:xfrm>
        </p:grpSpPr>
        <p:grpSp>
          <p:nvGrpSpPr>
            <p:cNvPr id="8542" name="Google Shape;8542;p137"/>
            <p:cNvGrpSpPr/>
            <p:nvPr/>
          </p:nvGrpSpPr>
          <p:grpSpPr>
            <a:xfrm>
              <a:off x="7287122" y="1969723"/>
              <a:ext cx="1219413" cy="247300"/>
              <a:chOff x="7287122" y="1969723"/>
              <a:chExt cx="1219413" cy="247300"/>
            </a:xfrm>
          </p:grpSpPr>
          <p:sp>
            <p:nvSpPr>
              <p:cNvPr id="8543" name="Google Shape;8543;p13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4" name="Google Shape;8544;p137"/>
              <p:cNvGrpSpPr/>
              <p:nvPr/>
            </p:nvGrpSpPr>
            <p:grpSpPr>
              <a:xfrm>
                <a:off x="7287122" y="2063892"/>
                <a:ext cx="1151753" cy="73428"/>
                <a:chOff x="7287122" y="2063892"/>
                <a:chExt cx="1151753" cy="73428"/>
              </a:xfrm>
            </p:grpSpPr>
            <p:sp>
              <p:nvSpPr>
                <p:cNvPr id="8545" name="Google Shape;8545;p13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6" name="Google Shape;8546;p13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547" name="Google Shape;8547;p137"/>
            <p:cNvGrpSpPr/>
            <p:nvPr/>
          </p:nvGrpSpPr>
          <p:grpSpPr>
            <a:xfrm>
              <a:off x="7287122" y="1712201"/>
              <a:ext cx="1219403" cy="246767"/>
              <a:chOff x="7287122" y="1712201"/>
              <a:chExt cx="1219403" cy="246767"/>
            </a:xfrm>
          </p:grpSpPr>
          <p:sp>
            <p:nvSpPr>
              <p:cNvPr id="8548" name="Google Shape;8548;p13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9" name="Google Shape;8549;p137"/>
              <p:cNvGrpSpPr/>
              <p:nvPr/>
            </p:nvGrpSpPr>
            <p:grpSpPr>
              <a:xfrm>
                <a:off x="7287122" y="1842861"/>
                <a:ext cx="1005303" cy="73419"/>
                <a:chOff x="7287122" y="1842861"/>
                <a:chExt cx="1005303" cy="73419"/>
              </a:xfrm>
            </p:grpSpPr>
            <p:sp>
              <p:nvSpPr>
                <p:cNvPr id="8550" name="Google Shape;8550;p13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1" name="Google Shape;8551;p13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552" name="Google Shape;8552;p137"/>
            <p:cNvGrpSpPr/>
            <p:nvPr/>
          </p:nvGrpSpPr>
          <p:grpSpPr>
            <a:xfrm>
              <a:off x="7287122" y="1447520"/>
              <a:ext cx="1219403" cy="286667"/>
              <a:chOff x="7287122" y="1447520"/>
              <a:chExt cx="1219403" cy="286667"/>
            </a:xfrm>
          </p:grpSpPr>
          <p:sp>
            <p:nvSpPr>
              <p:cNvPr id="8553" name="Google Shape;8553;p13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4" name="Google Shape;8554;p137"/>
              <p:cNvGrpSpPr/>
              <p:nvPr/>
            </p:nvGrpSpPr>
            <p:grpSpPr>
              <a:xfrm>
                <a:off x="7287122" y="1581977"/>
                <a:ext cx="852803" cy="73428"/>
                <a:chOff x="7287122" y="1581977"/>
                <a:chExt cx="852803" cy="73428"/>
              </a:xfrm>
            </p:grpSpPr>
            <p:sp>
              <p:nvSpPr>
                <p:cNvPr id="8555" name="Google Shape;8555;p13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6" name="Google Shape;8556;p13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557" name="Google Shape;8557;p137"/>
            <p:cNvGrpSpPr/>
            <p:nvPr/>
          </p:nvGrpSpPr>
          <p:grpSpPr>
            <a:xfrm>
              <a:off x="7287122" y="1165658"/>
              <a:ext cx="1219403" cy="344253"/>
              <a:chOff x="7287122" y="1165658"/>
              <a:chExt cx="1219403" cy="344253"/>
            </a:xfrm>
          </p:grpSpPr>
          <p:sp>
            <p:nvSpPr>
              <p:cNvPr id="8558" name="Google Shape;8558;p13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9" name="Google Shape;8559;p137"/>
              <p:cNvGrpSpPr/>
              <p:nvPr/>
            </p:nvGrpSpPr>
            <p:grpSpPr>
              <a:xfrm>
                <a:off x="7287122" y="1341025"/>
                <a:ext cx="695703" cy="73419"/>
                <a:chOff x="7287122" y="1341025"/>
                <a:chExt cx="695703" cy="73419"/>
              </a:xfrm>
            </p:grpSpPr>
            <p:sp>
              <p:nvSpPr>
                <p:cNvPr id="8560" name="Google Shape;8560;p13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61" name="Google Shape;8561;p13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562" name="Google Shape;8562;p137"/>
          <p:cNvGrpSpPr/>
          <p:nvPr/>
        </p:nvGrpSpPr>
        <p:grpSpPr>
          <a:xfrm>
            <a:off x="5802676" y="1185224"/>
            <a:ext cx="1397729" cy="1098540"/>
            <a:chOff x="5900602" y="1193063"/>
            <a:chExt cx="1299851" cy="1021707"/>
          </a:xfrm>
        </p:grpSpPr>
        <p:grpSp>
          <p:nvGrpSpPr>
            <p:cNvPr id="8563" name="Google Shape;8563;p137"/>
            <p:cNvGrpSpPr/>
            <p:nvPr/>
          </p:nvGrpSpPr>
          <p:grpSpPr>
            <a:xfrm>
              <a:off x="6520337" y="1193063"/>
              <a:ext cx="341815" cy="799959"/>
              <a:chOff x="6520337" y="1193063"/>
              <a:chExt cx="341815" cy="799959"/>
            </a:xfrm>
          </p:grpSpPr>
          <p:grpSp>
            <p:nvGrpSpPr>
              <p:cNvPr id="8564" name="Google Shape;8564;p137"/>
              <p:cNvGrpSpPr/>
              <p:nvPr/>
            </p:nvGrpSpPr>
            <p:grpSpPr>
              <a:xfrm>
                <a:off x="6520337" y="1589527"/>
                <a:ext cx="213950" cy="403494"/>
                <a:chOff x="6520337" y="1589527"/>
                <a:chExt cx="213950" cy="403494"/>
              </a:xfrm>
            </p:grpSpPr>
            <p:sp>
              <p:nvSpPr>
                <p:cNvPr id="8565" name="Google Shape;8565;p13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137"/>
              <p:cNvGrpSpPr/>
              <p:nvPr/>
            </p:nvGrpSpPr>
            <p:grpSpPr>
              <a:xfrm>
                <a:off x="6577204" y="1193063"/>
                <a:ext cx="284947" cy="464512"/>
                <a:chOff x="6577204" y="1193063"/>
                <a:chExt cx="284947" cy="464512"/>
              </a:xfrm>
            </p:grpSpPr>
            <p:sp>
              <p:nvSpPr>
                <p:cNvPr id="8568" name="Google Shape;8568;p13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69" name="Google Shape;8569;p13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570" name="Google Shape;8570;p137"/>
            <p:cNvGrpSpPr/>
            <p:nvPr/>
          </p:nvGrpSpPr>
          <p:grpSpPr>
            <a:xfrm>
              <a:off x="6238903" y="1193063"/>
              <a:ext cx="300475" cy="900152"/>
              <a:chOff x="6238903" y="1193063"/>
              <a:chExt cx="300475" cy="900152"/>
            </a:xfrm>
          </p:grpSpPr>
          <p:grpSp>
            <p:nvGrpSpPr>
              <p:cNvPr id="8571" name="Google Shape;8571;p137"/>
              <p:cNvGrpSpPr/>
              <p:nvPr/>
            </p:nvGrpSpPr>
            <p:grpSpPr>
              <a:xfrm>
                <a:off x="6290865" y="1489315"/>
                <a:ext cx="248514" cy="603900"/>
                <a:chOff x="6290865" y="1489315"/>
                <a:chExt cx="248514" cy="603900"/>
              </a:xfrm>
            </p:grpSpPr>
            <p:sp>
              <p:nvSpPr>
                <p:cNvPr id="8572" name="Google Shape;8572;p13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3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137"/>
              <p:cNvGrpSpPr/>
              <p:nvPr/>
            </p:nvGrpSpPr>
            <p:grpSpPr>
              <a:xfrm>
                <a:off x="6238903" y="1193063"/>
                <a:ext cx="284947" cy="333087"/>
                <a:chOff x="6238903" y="1193063"/>
                <a:chExt cx="284947" cy="333087"/>
              </a:xfrm>
            </p:grpSpPr>
            <p:sp>
              <p:nvSpPr>
                <p:cNvPr id="8575" name="Google Shape;8575;p13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6" name="Google Shape;8576;p13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577" name="Google Shape;8577;p137"/>
            <p:cNvGrpSpPr/>
            <p:nvPr/>
          </p:nvGrpSpPr>
          <p:grpSpPr>
            <a:xfrm>
              <a:off x="5900602" y="1193063"/>
              <a:ext cx="444345" cy="1021707"/>
              <a:chOff x="5900602" y="1193063"/>
              <a:chExt cx="444345" cy="1021707"/>
            </a:xfrm>
          </p:grpSpPr>
          <p:grpSp>
            <p:nvGrpSpPr>
              <p:cNvPr id="8578" name="Google Shape;8578;p137"/>
              <p:cNvGrpSpPr/>
              <p:nvPr/>
            </p:nvGrpSpPr>
            <p:grpSpPr>
              <a:xfrm>
                <a:off x="6046501" y="1367785"/>
                <a:ext cx="298446" cy="846986"/>
                <a:chOff x="6046501" y="1367785"/>
                <a:chExt cx="298446" cy="846986"/>
              </a:xfrm>
            </p:grpSpPr>
            <p:sp>
              <p:nvSpPr>
                <p:cNvPr id="8579" name="Google Shape;8579;p13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137"/>
              <p:cNvGrpSpPr/>
              <p:nvPr/>
            </p:nvGrpSpPr>
            <p:grpSpPr>
              <a:xfrm>
                <a:off x="5900602" y="1193063"/>
                <a:ext cx="284947" cy="182312"/>
                <a:chOff x="5900602" y="1193063"/>
                <a:chExt cx="284947" cy="182312"/>
              </a:xfrm>
            </p:grpSpPr>
            <p:sp>
              <p:nvSpPr>
                <p:cNvPr id="8582" name="Google Shape;8582;p13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3" name="Google Shape;8583;p13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584" name="Google Shape;8584;p137"/>
            <p:cNvGrpSpPr/>
            <p:nvPr/>
          </p:nvGrpSpPr>
          <p:grpSpPr>
            <a:xfrm>
              <a:off x="6738300" y="1193063"/>
              <a:ext cx="462153" cy="707634"/>
              <a:chOff x="6738300" y="1193063"/>
              <a:chExt cx="462153" cy="707634"/>
            </a:xfrm>
          </p:grpSpPr>
          <p:grpSp>
            <p:nvGrpSpPr>
              <p:cNvPr id="8585" name="Google Shape;8585;p137"/>
              <p:cNvGrpSpPr/>
              <p:nvPr/>
            </p:nvGrpSpPr>
            <p:grpSpPr>
              <a:xfrm>
                <a:off x="6915505" y="1193063"/>
                <a:ext cx="284947" cy="597387"/>
                <a:chOff x="6915505" y="1193063"/>
                <a:chExt cx="284947" cy="597387"/>
              </a:xfrm>
            </p:grpSpPr>
            <p:sp>
              <p:nvSpPr>
                <p:cNvPr id="8586" name="Google Shape;8586;p13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7" name="Google Shape;8587;p13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588" name="Google Shape;8588;p137"/>
              <p:cNvGrpSpPr/>
              <p:nvPr/>
            </p:nvGrpSpPr>
            <p:grpSpPr>
              <a:xfrm>
                <a:off x="6738300" y="1684725"/>
                <a:ext cx="230066" cy="215971"/>
                <a:chOff x="6738300" y="1684725"/>
                <a:chExt cx="230066" cy="215971"/>
              </a:xfrm>
            </p:grpSpPr>
            <p:sp>
              <p:nvSpPr>
                <p:cNvPr id="8589" name="Google Shape;8589;p13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94"/>
        <p:cNvGrpSpPr/>
        <p:nvPr/>
      </p:nvGrpSpPr>
      <p:grpSpPr>
        <a:xfrm>
          <a:off x="0" y="0"/>
          <a:ext cx="0" cy="0"/>
          <a:chOff x="0" y="0"/>
          <a:chExt cx="0" cy="0"/>
        </a:xfrm>
      </p:grpSpPr>
      <p:sp>
        <p:nvSpPr>
          <p:cNvPr id="8595" name="Google Shape;8595;p13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596" name="Google Shape;8596;p13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597" name="Google Shape;8597;p138"/>
          <p:cNvGrpSpPr/>
          <p:nvPr/>
        </p:nvGrpSpPr>
        <p:grpSpPr>
          <a:xfrm>
            <a:off x="829359" y="2307635"/>
            <a:ext cx="339235" cy="298186"/>
            <a:chOff x="898875" y="244725"/>
            <a:chExt cx="481800" cy="423500"/>
          </a:xfrm>
        </p:grpSpPr>
        <p:sp>
          <p:nvSpPr>
            <p:cNvPr id="8598" name="Google Shape;8598;p13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13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13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13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13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13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4" name="Google Shape;8604;p138"/>
          <p:cNvGrpSpPr/>
          <p:nvPr/>
        </p:nvGrpSpPr>
        <p:grpSpPr>
          <a:xfrm>
            <a:off x="1267741" y="2287103"/>
            <a:ext cx="298169" cy="339253"/>
            <a:chOff x="1529350" y="258825"/>
            <a:chExt cx="423475" cy="481825"/>
          </a:xfrm>
        </p:grpSpPr>
        <p:sp>
          <p:nvSpPr>
            <p:cNvPr id="8605" name="Google Shape;8605;p13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13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7" name="Google Shape;8607;p138"/>
          <p:cNvGrpSpPr/>
          <p:nvPr/>
        </p:nvGrpSpPr>
        <p:grpSpPr>
          <a:xfrm>
            <a:off x="1660716" y="2367273"/>
            <a:ext cx="340890" cy="178912"/>
            <a:chOff x="2084325" y="363300"/>
            <a:chExt cx="484150" cy="254100"/>
          </a:xfrm>
        </p:grpSpPr>
        <p:sp>
          <p:nvSpPr>
            <p:cNvPr id="8608" name="Google Shape;8608;p13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13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0" name="Google Shape;8610;p138"/>
          <p:cNvGrpSpPr/>
          <p:nvPr/>
        </p:nvGrpSpPr>
        <p:grpSpPr>
          <a:xfrm>
            <a:off x="2110011" y="2287102"/>
            <a:ext cx="298169" cy="339253"/>
            <a:chOff x="2707500" y="249400"/>
            <a:chExt cx="423475" cy="481825"/>
          </a:xfrm>
        </p:grpSpPr>
        <p:sp>
          <p:nvSpPr>
            <p:cNvPr id="8611" name="Google Shape;8611;p13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13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3" name="Google Shape;8613;p138"/>
          <p:cNvGrpSpPr/>
          <p:nvPr/>
        </p:nvGrpSpPr>
        <p:grpSpPr>
          <a:xfrm>
            <a:off x="2523626" y="2287428"/>
            <a:ext cx="305386" cy="338602"/>
            <a:chOff x="3300325" y="249875"/>
            <a:chExt cx="433725" cy="480900"/>
          </a:xfrm>
        </p:grpSpPr>
        <p:sp>
          <p:nvSpPr>
            <p:cNvPr id="8614" name="Google Shape;8614;p13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5" name="Google Shape;8615;p13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13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13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13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13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0" name="Google Shape;8620;p138"/>
          <p:cNvGrpSpPr/>
          <p:nvPr/>
        </p:nvGrpSpPr>
        <p:grpSpPr>
          <a:xfrm>
            <a:off x="2912712" y="2287349"/>
            <a:ext cx="352349" cy="338760"/>
            <a:chOff x="3854700" y="249750"/>
            <a:chExt cx="500425" cy="481125"/>
          </a:xfrm>
        </p:grpSpPr>
        <p:sp>
          <p:nvSpPr>
            <p:cNvPr id="8621" name="Google Shape;8621;p13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13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13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13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5" name="Google Shape;8625;p13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6" name="Google Shape;8626;p13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13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13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138"/>
          <p:cNvGrpSpPr/>
          <p:nvPr/>
        </p:nvGrpSpPr>
        <p:grpSpPr>
          <a:xfrm>
            <a:off x="3330701" y="2287349"/>
            <a:ext cx="352349" cy="338760"/>
            <a:chOff x="4447550" y="249750"/>
            <a:chExt cx="500425" cy="481125"/>
          </a:xfrm>
        </p:grpSpPr>
        <p:sp>
          <p:nvSpPr>
            <p:cNvPr id="8630" name="Google Shape;8630;p13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13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2" name="Google Shape;8632;p138"/>
          <p:cNvGrpSpPr/>
          <p:nvPr/>
        </p:nvGrpSpPr>
        <p:grpSpPr>
          <a:xfrm>
            <a:off x="3759902" y="2287102"/>
            <a:ext cx="339253" cy="339253"/>
            <a:chOff x="5049725" y="249400"/>
            <a:chExt cx="481825" cy="481825"/>
          </a:xfrm>
        </p:grpSpPr>
        <p:sp>
          <p:nvSpPr>
            <p:cNvPr id="8633" name="Google Shape;8633;p13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4" name="Google Shape;8634;p13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5" name="Google Shape;8635;p138"/>
          <p:cNvGrpSpPr/>
          <p:nvPr/>
        </p:nvGrpSpPr>
        <p:grpSpPr>
          <a:xfrm>
            <a:off x="4173843" y="2287102"/>
            <a:ext cx="339253" cy="339253"/>
            <a:chOff x="5660400" y="238125"/>
            <a:chExt cx="481825" cy="481825"/>
          </a:xfrm>
        </p:grpSpPr>
        <p:sp>
          <p:nvSpPr>
            <p:cNvPr id="8636" name="Google Shape;8636;p13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13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8" name="Google Shape;8638;p138"/>
          <p:cNvGrpSpPr/>
          <p:nvPr/>
        </p:nvGrpSpPr>
        <p:grpSpPr>
          <a:xfrm>
            <a:off x="4590529" y="2287102"/>
            <a:ext cx="339253" cy="339253"/>
            <a:chOff x="6235400" y="249400"/>
            <a:chExt cx="481825" cy="481825"/>
          </a:xfrm>
        </p:grpSpPr>
        <p:sp>
          <p:nvSpPr>
            <p:cNvPr id="8639" name="Google Shape;8639;p13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13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13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13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3" name="Google Shape;8643;p13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4" name="Google Shape;8644;p138"/>
          <p:cNvGrpSpPr/>
          <p:nvPr/>
        </p:nvGrpSpPr>
        <p:grpSpPr>
          <a:xfrm>
            <a:off x="828875" y="2731810"/>
            <a:ext cx="340204" cy="298116"/>
            <a:chOff x="899850" y="871450"/>
            <a:chExt cx="483175" cy="423400"/>
          </a:xfrm>
        </p:grpSpPr>
        <p:sp>
          <p:nvSpPr>
            <p:cNvPr id="8645" name="Google Shape;8645;p13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13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13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13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49" name="Google Shape;8649;p13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50" name="Google Shape;8650;p138"/>
          <p:cNvGrpSpPr/>
          <p:nvPr/>
        </p:nvGrpSpPr>
        <p:grpSpPr>
          <a:xfrm>
            <a:off x="1660875" y="2711232"/>
            <a:ext cx="340573" cy="339271"/>
            <a:chOff x="2085450" y="842250"/>
            <a:chExt cx="483700" cy="481850"/>
          </a:xfrm>
        </p:grpSpPr>
        <p:sp>
          <p:nvSpPr>
            <p:cNvPr id="8651" name="Google Shape;8651;p13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13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13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4" name="Google Shape;8654;p138"/>
          <p:cNvGrpSpPr/>
          <p:nvPr/>
        </p:nvGrpSpPr>
        <p:grpSpPr>
          <a:xfrm>
            <a:off x="2089443" y="2711241"/>
            <a:ext cx="339306" cy="339253"/>
            <a:chOff x="2685825" y="840375"/>
            <a:chExt cx="481900" cy="481825"/>
          </a:xfrm>
        </p:grpSpPr>
        <p:sp>
          <p:nvSpPr>
            <p:cNvPr id="8655" name="Google Shape;8655;p13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6" name="Google Shape;8656;p13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7" name="Google Shape;8657;p138"/>
          <p:cNvGrpSpPr/>
          <p:nvPr/>
        </p:nvGrpSpPr>
        <p:grpSpPr>
          <a:xfrm>
            <a:off x="2501104" y="2710924"/>
            <a:ext cx="350431" cy="339887"/>
            <a:chOff x="3270675" y="841800"/>
            <a:chExt cx="497700" cy="482725"/>
          </a:xfrm>
        </p:grpSpPr>
        <p:sp>
          <p:nvSpPr>
            <p:cNvPr id="8658" name="Google Shape;8658;p13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13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13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61" name="Google Shape;8661;p13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62" name="Google Shape;8662;p138"/>
          <p:cNvGrpSpPr/>
          <p:nvPr/>
        </p:nvGrpSpPr>
        <p:grpSpPr>
          <a:xfrm>
            <a:off x="3337249" y="2731783"/>
            <a:ext cx="339253" cy="298169"/>
            <a:chOff x="4467200" y="877100"/>
            <a:chExt cx="481825" cy="423475"/>
          </a:xfrm>
        </p:grpSpPr>
        <p:sp>
          <p:nvSpPr>
            <p:cNvPr id="8663" name="Google Shape;8663;p13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13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13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13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138"/>
          <p:cNvGrpSpPr/>
          <p:nvPr/>
        </p:nvGrpSpPr>
        <p:grpSpPr>
          <a:xfrm>
            <a:off x="3752140" y="2711232"/>
            <a:ext cx="354778" cy="339271"/>
            <a:chOff x="5045500" y="842250"/>
            <a:chExt cx="503875" cy="481850"/>
          </a:xfrm>
        </p:grpSpPr>
        <p:sp>
          <p:nvSpPr>
            <p:cNvPr id="8668" name="Google Shape;8668;p13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13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0" name="Google Shape;8670;p138"/>
          <p:cNvGrpSpPr/>
          <p:nvPr/>
        </p:nvGrpSpPr>
        <p:grpSpPr>
          <a:xfrm>
            <a:off x="4174987" y="2737451"/>
            <a:ext cx="336965" cy="286833"/>
            <a:chOff x="5645200" y="879425"/>
            <a:chExt cx="478575" cy="407375"/>
          </a:xfrm>
        </p:grpSpPr>
        <p:sp>
          <p:nvSpPr>
            <p:cNvPr id="8671" name="Google Shape;8671;p13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13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13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13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13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13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138"/>
          <p:cNvGrpSpPr/>
          <p:nvPr/>
        </p:nvGrpSpPr>
        <p:grpSpPr>
          <a:xfrm>
            <a:off x="4611062" y="2711241"/>
            <a:ext cx="298186" cy="339253"/>
            <a:chOff x="6264525" y="842250"/>
            <a:chExt cx="423500" cy="481825"/>
          </a:xfrm>
        </p:grpSpPr>
        <p:sp>
          <p:nvSpPr>
            <p:cNvPr id="8678" name="Google Shape;8678;p13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13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13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13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13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13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4" name="Google Shape;8684;p13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5" name="Google Shape;8685;p138"/>
          <p:cNvGrpSpPr/>
          <p:nvPr/>
        </p:nvGrpSpPr>
        <p:grpSpPr>
          <a:xfrm>
            <a:off x="829350" y="3125895"/>
            <a:ext cx="339253" cy="339253"/>
            <a:chOff x="900750" y="1436075"/>
            <a:chExt cx="481825" cy="481825"/>
          </a:xfrm>
        </p:grpSpPr>
        <p:sp>
          <p:nvSpPr>
            <p:cNvPr id="8686" name="Google Shape;8686;p13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13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13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13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138"/>
          <p:cNvGrpSpPr/>
          <p:nvPr/>
        </p:nvGrpSpPr>
        <p:grpSpPr>
          <a:xfrm>
            <a:off x="1247198" y="3186183"/>
            <a:ext cx="339253" cy="218676"/>
            <a:chOff x="1492675" y="1520750"/>
            <a:chExt cx="481825" cy="310575"/>
          </a:xfrm>
        </p:grpSpPr>
        <p:sp>
          <p:nvSpPr>
            <p:cNvPr id="8691" name="Google Shape;8691;p13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13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3" name="Google Shape;8693;p138"/>
          <p:cNvGrpSpPr/>
          <p:nvPr/>
        </p:nvGrpSpPr>
        <p:grpSpPr>
          <a:xfrm>
            <a:off x="1654995" y="3125877"/>
            <a:ext cx="352332" cy="339288"/>
            <a:chOff x="2071000" y="1435025"/>
            <a:chExt cx="500400" cy="481875"/>
          </a:xfrm>
        </p:grpSpPr>
        <p:sp>
          <p:nvSpPr>
            <p:cNvPr id="8694" name="Google Shape;8694;p13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5" name="Google Shape;8695;p13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13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7" name="Google Shape;8697;p138"/>
          <p:cNvGrpSpPr/>
          <p:nvPr/>
        </p:nvGrpSpPr>
        <p:grpSpPr>
          <a:xfrm>
            <a:off x="2083159" y="3146709"/>
            <a:ext cx="351874" cy="297623"/>
            <a:chOff x="2678350" y="1464650"/>
            <a:chExt cx="499750" cy="422700"/>
          </a:xfrm>
        </p:grpSpPr>
        <p:sp>
          <p:nvSpPr>
            <p:cNvPr id="8698" name="Google Shape;8698;p13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13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13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138"/>
          <p:cNvGrpSpPr/>
          <p:nvPr/>
        </p:nvGrpSpPr>
        <p:grpSpPr>
          <a:xfrm>
            <a:off x="2506692" y="3125895"/>
            <a:ext cx="339253" cy="339253"/>
            <a:chOff x="3271200" y="1435075"/>
            <a:chExt cx="481825" cy="481825"/>
          </a:xfrm>
        </p:grpSpPr>
        <p:sp>
          <p:nvSpPr>
            <p:cNvPr id="8702" name="Google Shape;8702;p13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13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138"/>
          <p:cNvGrpSpPr/>
          <p:nvPr/>
        </p:nvGrpSpPr>
        <p:grpSpPr>
          <a:xfrm>
            <a:off x="2917165" y="3125877"/>
            <a:ext cx="343442" cy="339288"/>
            <a:chOff x="3858100" y="1435075"/>
            <a:chExt cx="487775" cy="481875"/>
          </a:xfrm>
        </p:grpSpPr>
        <p:sp>
          <p:nvSpPr>
            <p:cNvPr id="8705" name="Google Shape;8705;p13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13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13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13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13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0" name="Google Shape;8710;p138"/>
          <p:cNvGrpSpPr/>
          <p:nvPr/>
        </p:nvGrpSpPr>
        <p:grpSpPr>
          <a:xfrm>
            <a:off x="3337249" y="3125895"/>
            <a:ext cx="339253" cy="339253"/>
            <a:chOff x="4456875" y="1435075"/>
            <a:chExt cx="481825" cy="481825"/>
          </a:xfrm>
        </p:grpSpPr>
        <p:sp>
          <p:nvSpPr>
            <p:cNvPr id="8711" name="Google Shape;8711;p13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2" name="Google Shape;8712;p13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3" name="Google Shape;8713;p13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13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13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13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13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13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13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13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13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13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13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13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13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13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7" name="Google Shape;8727;p13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8" name="Google Shape;8728;p13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9" name="Google Shape;8729;p13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0" name="Google Shape;8730;p138"/>
          <p:cNvGrpSpPr/>
          <p:nvPr/>
        </p:nvGrpSpPr>
        <p:grpSpPr>
          <a:xfrm>
            <a:off x="3758239" y="3125886"/>
            <a:ext cx="342580" cy="339271"/>
            <a:chOff x="5049725" y="1435050"/>
            <a:chExt cx="486550" cy="481850"/>
          </a:xfrm>
        </p:grpSpPr>
        <p:sp>
          <p:nvSpPr>
            <p:cNvPr id="8731" name="Google Shape;8731;p1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2" name="Google Shape;8732;p1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1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4" name="Google Shape;8734;p1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5" name="Google Shape;8735;p138"/>
          <p:cNvGrpSpPr/>
          <p:nvPr/>
        </p:nvGrpSpPr>
        <p:grpSpPr>
          <a:xfrm>
            <a:off x="4173790" y="3125895"/>
            <a:ext cx="339359" cy="339253"/>
            <a:chOff x="5642475" y="1435075"/>
            <a:chExt cx="481975" cy="481825"/>
          </a:xfrm>
        </p:grpSpPr>
        <p:sp>
          <p:nvSpPr>
            <p:cNvPr id="8736" name="Google Shape;8736;p13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7" name="Google Shape;8737;p13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13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9" name="Google Shape;8739;p138"/>
          <p:cNvGrpSpPr/>
          <p:nvPr/>
        </p:nvGrpSpPr>
        <p:grpSpPr>
          <a:xfrm>
            <a:off x="4588276" y="3125886"/>
            <a:ext cx="343759" cy="339271"/>
            <a:chOff x="6232000" y="1435050"/>
            <a:chExt cx="488225" cy="481850"/>
          </a:xfrm>
        </p:grpSpPr>
        <p:sp>
          <p:nvSpPr>
            <p:cNvPr id="8740" name="Google Shape;8740;p13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1" name="Google Shape;8741;p13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2" name="Google Shape;8742;p13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3" name="Google Shape;8743;p13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13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5" name="Google Shape;8745;p138"/>
          <p:cNvGrpSpPr/>
          <p:nvPr/>
        </p:nvGrpSpPr>
        <p:grpSpPr>
          <a:xfrm>
            <a:off x="849012" y="3539545"/>
            <a:ext cx="299929" cy="337792"/>
            <a:chOff x="924450" y="2028975"/>
            <a:chExt cx="425975" cy="479750"/>
          </a:xfrm>
        </p:grpSpPr>
        <p:sp>
          <p:nvSpPr>
            <p:cNvPr id="8746" name="Google Shape;8746;p13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7" name="Google Shape;8747;p13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13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9" name="Google Shape;8749;p138"/>
          <p:cNvGrpSpPr/>
          <p:nvPr/>
        </p:nvGrpSpPr>
        <p:grpSpPr>
          <a:xfrm>
            <a:off x="1661509" y="3559347"/>
            <a:ext cx="339306" cy="298186"/>
            <a:chOff x="2085450" y="2057100"/>
            <a:chExt cx="481900" cy="423500"/>
          </a:xfrm>
        </p:grpSpPr>
        <p:sp>
          <p:nvSpPr>
            <p:cNvPr id="8750" name="Google Shape;8750;p13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13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13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3" name="Google Shape;8753;p138"/>
          <p:cNvGrpSpPr/>
          <p:nvPr/>
        </p:nvGrpSpPr>
        <p:grpSpPr>
          <a:xfrm>
            <a:off x="2089442" y="3582592"/>
            <a:ext cx="339306" cy="251698"/>
            <a:chOff x="2678275" y="2090100"/>
            <a:chExt cx="481900" cy="357475"/>
          </a:xfrm>
        </p:grpSpPr>
        <p:sp>
          <p:nvSpPr>
            <p:cNvPr id="8754" name="Google Shape;8754;p13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5" name="Google Shape;8755;p13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6" name="Google Shape;8756;p13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13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13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9" name="Google Shape;8759;p138"/>
          <p:cNvGrpSpPr/>
          <p:nvPr/>
        </p:nvGrpSpPr>
        <p:grpSpPr>
          <a:xfrm>
            <a:off x="2566646" y="3594790"/>
            <a:ext cx="219345" cy="227301"/>
            <a:chOff x="3357325" y="2093500"/>
            <a:chExt cx="311525" cy="322825"/>
          </a:xfrm>
        </p:grpSpPr>
        <p:sp>
          <p:nvSpPr>
            <p:cNvPr id="8760" name="Google Shape;8760;p13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1" name="Google Shape;8761;p13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2" name="Google Shape;8762;p13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63" name="Google Shape;8763;p13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64" name="Google Shape;8764;p138"/>
          <p:cNvGrpSpPr/>
          <p:nvPr/>
        </p:nvGrpSpPr>
        <p:grpSpPr>
          <a:xfrm>
            <a:off x="3360836" y="3538814"/>
            <a:ext cx="292078" cy="339253"/>
            <a:chOff x="4492800" y="2027925"/>
            <a:chExt cx="414825" cy="481825"/>
          </a:xfrm>
        </p:grpSpPr>
        <p:sp>
          <p:nvSpPr>
            <p:cNvPr id="8765" name="Google Shape;8765;p13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6" name="Google Shape;8766;p13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7" name="Google Shape;8767;p138"/>
          <p:cNvGrpSpPr/>
          <p:nvPr/>
        </p:nvGrpSpPr>
        <p:grpSpPr>
          <a:xfrm>
            <a:off x="3759928" y="3538805"/>
            <a:ext cx="339200" cy="339271"/>
            <a:chOff x="5049725" y="2027900"/>
            <a:chExt cx="481750" cy="481850"/>
          </a:xfrm>
        </p:grpSpPr>
        <p:sp>
          <p:nvSpPr>
            <p:cNvPr id="8768" name="Google Shape;8768;p1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9" name="Google Shape;8769;p1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0" name="Google Shape;8770;p1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1" name="Google Shape;8771;p1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2" name="Google Shape;8772;p1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3" name="Google Shape;8773;p1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1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1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6" name="Google Shape;8776;p138"/>
          <p:cNvGrpSpPr/>
          <p:nvPr/>
        </p:nvGrpSpPr>
        <p:grpSpPr>
          <a:xfrm>
            <a:off x="4233524" y="3538893"/>
            <a:ext cx="219890" cy="339095"/>
            <a:chOff x="5726350" y="2028150"/>
            <a:chExt cx="312300" cy="481600"/>
          </a:xfrm>
        </p:grpSpPr>
        <p:sp>
          <p:nvSpPr>
            <p:cNvPr id="8777" name="Google Shape;8777;p13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13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9" name="Google Shape;8779;p13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0" name="Google Shape;8780;p138"/>
          <p:cNvGrpSpPr/>
          <p:nvPr/>
        </p:nvGrpSpPr>
        <p:grpSpPr>
          <a:xfrm>
            <a:off x="4593715" y="3542000"/>
            <a:ext cx="332881" cy="332881"/>
            <a:chOff x="6239925" y="2032450"/>
            <a:chExt cx="472775" cy="472775"/>
          </a:xfrm>
        </p:grpSpPr>
        <p:sp>
          <p:nvSpPr>
            <p:cNvPr id="8781" name="Google Shape;8781;p13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13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3" name="Google Shape;8783;p138"/>
          <p:cNvGrpSpPr/>
          <p:nvPr/>
        </p:nvGrpSpPr>
        <p:grpSpPr>
          <a:xfrm>
            <a:off x="5042807" y="2364092"/>
            <a:ext cx="334641" cy="185425"/>
            <a:chOff x="903075" y="2730000"/>
            <a:chExt cx="475275" cy="263350"/>
          </a:xfrm>
        </p:grpSpPr>
        <p:sp>
          <p:nvSpPr>
            <p:cNvPr id="8784" name="Google Shape;8784;p13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5" name="Google Shape;8785;p13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13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7" name="Google Shape;8787;p138"/>
          <p:cNvGrpSpPr/>
          <p:nvPr/>
        </p:nvGrpSpPr>
        <p:grpSpPr>
          <a:xfrm>
            <a:off x="1247198" y="3538814"/>
            <a:ext cx="339253" cy="339253"/>
            <a:chOff x="1492675" y="2027925"/>
            <a:chExt cx="481825" cy="481825"/>
          </a:xfrm>
        </p:grpSpPr>
        <p:sp>
          <p:nvSpPr>
            <p:cNvPr id="8788" name="Google Shape;8788;p13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9" name="Google Shape;8789;p13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13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13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2" name="Google Shape;8792;p13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3" name="Google Shape;8793;p138"/>
          <p:cNvGrpSpPr/>
          <p:nvPr/>
        </p:nvGrpSpPr>
        <p:grpSpPr>
          <a:xfrm>
            <a:off x="5473575" y="2287178"/>
            <a:ext cx="339253" cy="339253"/>
            <a:chOff x="1492675" y="2620775"/>
            <a:chExt cx="481825" cy="481825"/>
          </a:xfrm>
        </p:grpSpPr>
        <p:sp>
          <p:nvSpPr>
            <p:cNvPr id="8794" name="Google Shape;8794;p13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13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96" name="Google Shape;8796;p13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97" name="Google Shape;8797;p138"/>
          <p:cNvGrpSpPr/>
          <p:nvPr/>
        </p:nvGrpSpPr>
        <p:grpSpPr>
          <a:xfrm>
            <a:off x="6297328" y="2303161"/>
            <a:ext cx="333585" cy="307287"/>
            <a:chOff x="2682350" y="2643425"/>
            <a:chExt cx="473775" cy="436425"/>
          </a:xfrm>
        </p:grpSpPr>
        <p:sp>
          <p:nvSpPr>
            <p:cNvPr id="8798" name="Google Shape;8798;p13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13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13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1" name="Google Shape;8801;p13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2" name="Google Shape;8802;p13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13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13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5" name="Google Shape;8805;p138"/>
          <p:cNvGrpSpPr/>
          <p:nvPr/>
        </p:nvGrpSpPr>
        <p:grpSpPr>
          <a:xfrm>
            <a:off x="6762818" y="2287178"/>
            <a:ext cx="238531" cy="339253"/>
            <a:chOff x="3342725" y="2620775"/>
            <a:chExt cx="338775" cy="481825"/>
          </a:xfrm>
        </p:grpSpPr>
        <p:sp>
          <p:nvSpPr>
            <p:cNvPr id="8806" name="Google Shape;8806;p13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7" name="Google Shape;8807;p13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8" name="Google Shape;8808;p13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9" name="Google Shape;8809;p138"/>
          <p:cNvGrpSpPr/>
          <p:nvPr/>
        </p:nvGrpSpPr>
        <p:grpSpPr>
          <a:xfrm>
            <a:off x="7156568" y="2287178"/>
            <a:ext cx="278296" cy="339253"/>
            <a:chOff x="3907325" y="2620775"/>
            <a:chExt cx="395250" cy="481825"/>
          </a:xfrm>
        </p:grpSpPr>
        <p:sp>
          <p:nvSpPr>
            <p:cNvPr id="8810" name="Google Shape;8810;p13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13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13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3" name="Google Shape;8813;p13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4" name="Google Shape;8814;p138"/>
          <p:cNvGrpSpPr/>
          <p:nvPr/>
        </p:nvGrpSpPr>
        <p:grpSpPr>
          <a:xfrm>
            <a:off x="7549755" y="2297783"/>
            <a:ext cx="339253" cy="318042"/>
            <a:chOff x="4456875" y="2635825"/>
            <a:chExt cx="481825" cy="451700"/>
          </a:xfrm>
        </p:grpSpPr>
        <p:sp>
          <p:nvSpPr>
            <p:cNvPr id="8815" name="Google Shape;8815;p13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13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13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13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13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13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1" name="Google Shape;8821;p138"/>
          <p:cNvGrpSpPr/>
          <p:nvPr/>
        </p:nvGrpSpPr>
        <p:grpSpPr>
          <a:xfrm>
            <a:off x="7974679" y="2297783"/>
            <a:ext cx="339253" cy="318042"/>
            <a:chOff x="5049725" y="2635825"/>
            <a:chExt cx="481825" cy="451700"/>
          </a:xfrm>
        </p:grpSpPr>
        <p:sp>
          <p:nvSpPr>
            <p:cNvPr id="8822" name="Google Shape;8822;p13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3" name="Google Shape;8823;p13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13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5" name="Google Shape;8825;p138"/>
          <p:cNvGrpSpPr/>
          <p:nvPr/>
        </p:nvGrpSpPr>
        <p:grpSpPr>
          <a:xfrm>
            <a:off x="2375386" y="3952243"/>
            <a:ext cx="338566" cy="338373"/>
            <a:chOff x="5643000" y="2621375"/>
            <a:chExt cx="480850" cy="480575"/>
          </a:xfrm>
        </p:grpSpPr>
        <p:sp>
          <p:nvSpPr>
            <p:cNvPr id="8826" name="Google Shape;8826;p13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7" name="Google Shape;8827;p13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8" name="Google Shape;8828;p13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13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13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1" name="Google Shape;8831;p13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13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3" name="Google Shape;8833;p138"/>
          <p:cNvGrpSpPr/>
          <p:nvPr/>
        </p:nvGrpSpPr>
        <p:grpSpPr>
          <a:xfrm>
            <a:off x="4192782" y="3951803"/>
            <a:ext cx="339359" cy="339253"/>
            <a:chOff x="6235250" y="2620775"/>
            <a:chExt cx="481975" cy="481825"/>
          </a:xfrm>
        </p:grpSpPr>
        <p:sp>
          <p:nvSpPr>
            <p:cNvPr id="8834" name="Google Shape;8834;p13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5" name="Google Shape;8835;p13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6" name="Google Shape;8836;p13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13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8" name="Google Shape;8838;p13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39" name="Google Shape;8839;p13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0" name="Google Shape;8840;p138"/>
          <p:cNvGrpSpPr/>
          <p:nvPr/>
        </p:nvGrpSpPr>
        <p:grpSpPr>
          <a:xfrm>
            <a:off x="5472652" y="2711317"/>
            <a:ext cx="341101" cy="339253"/>
            <a:chOff x="1535000" y="3223325"/>
            <a:chExt cx="484450" cy="481825"/>
          </a:xfrm>
        </p:grpSpPr>
        <p:sp>
          <p:nvSpPr>
            <p:cNvPr id="8841" name="Google Shape;8841;p13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2" name="Google Shape;8842;p13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13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4" name="Google Shape;8844;p138"/>
          <p:cNvGrpSpPr/>
          <p:nvPr/>
        </p:nvGrpSpPr>
        <p:grpSpPr>
          <a:xfrm>
            <a:off x="5880219" y="2746618"/>
            <a:ext cx="339253" cy="268649"/>
            <a:chOff x="2085525" y="3263750"/>
            <a:chExt cx="481825" cy="381550"/>
          </a:xfrm>
        </p:grpSpPr>
        <p:sp>
          <p:nvSpPr>
            <p:cNvPr id="8845" name="Google Shape;8845;p13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6" name="Google Shape;8846;p13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7" name="Google Shape;8847;p13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8" name="Google Shape;8848;p138"/>
          <p:cNvGrpSpPr/>
          <p:nvPr/>
        </p:nvGrpSpPr>
        <p:grpSpPr>
          <a:xfrm>
            <a:off x="6711982" y="2711308"/>
            <a:ext cx="340204" cy="339271"/>
            <a:chOff x="3270450" y="3213625"/>
            <a:chExt cx="483175" cy="481850"/>
          </a:xfrm>
        </p:grpSpPr>
        <p:sp>
          <p:nvSpPr>
            <p:cNvPr id="8849" name="Google Shape;8849;p13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13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1" name="Google Shape;8851;p138"/>
          <p:cNvGrpSpPr/>
          <p:nvPr/>
        </p:nvGrpSpPr>
        <p:grpSpPr>
          <a:xfrm>
            <a:off x="7211250" y="2711317"/>
            <a:ext cx="168931" cy="339253"/>
            <a:chOff x="3984950" y="3213600"/>
            <a:chExt cx="239925" cy="481825"/>
          </a:xfrm>
        </p:grpSpPr>
        <p:sp>
          <p:nvSpPr>
            <p:cNvPr id="8852" name="Google Shape;8852;p13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3" name="Google Shape;8853;p13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54" name="Google Shape;8854;p13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13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56" name="Google Shape;8856;p138"/>
          <p:cNvGrpSpPr/>
          <p:nvPr/>
        </p:nvGrpSpPr>
        <p:grpSpPr>
          <a:xfrm>
            <a:off x="1874281" y="3981487"/>
            <a:ext cx="355218" cy="279880"/>
            <a:chOff x="5629975" y="3255775"/>
            <a:chExt cx="504500" cy="397500"/>
          </a:xfrm>
        </p:grpSpPr>
        <p:sp>
          <p:nvSpPr>
            <p:cNvPr id="8857" name="Google Shape;8857;p13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8" name="Google Shape;8858;p13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9" name="Google Shape;8859;p13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0" name="Google Shape;8860;p13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13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2" name="Google Shape;8862;p138"/>
          <p:cNvGrpSpPr/>
          <p:nvPr/>
        </p:nvGrpSpPr>
        <p:grpSpPr>
          <a:xfrm>
            <a:off x="3755839" y="3981593"/>
            <a:ext cx="340256" cy="279669"/>
            <a:chOff x="6234950" y="3255925"/>
            <a:chExt cx="483250" cy="397200"/>
          </a:xfrm>
        </p:grpSpPr>
        <p:sp>
          <p:nvSpPr>
            <p:cNvPr id="8863" name="Google Shape;8863;p13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13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5" name="Google Shape;8865;p13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6" name="Google Shape;8866;p13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7" name="Google Shape;8867;p13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13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9" name="Google Shape;8869;p138"/>
          <p:cNvGrpSpPr/>
          <p:nvPr/>
        </p:nvGrpSpPr>
        <p:grpSpPr>
          <a:xfrm>
            <a:off x="5051107" y="3125970"/>
            <a:ext cx="318042" cy="339253"/>
            <a:chOff x="914900" y="3806450"/>
            <a:chExt cx="451700" cy="481825"/>
          </a:xfrm>
        </p:grpSpPr>
        <p:sp>
          <p:nvSpPr>
            <p:cNvPr id="8870" name="Google Shape;8870;p13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1" name="Google Shape;8871;p13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2" name="Google Shape;8872;p13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3" name="Google Shape;8873;p13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13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138"/>
          <p:cNvGrpSpPr/>
          <p:nvPr/>
        </p:nvGrpSpPr>
        <p:grpSpPr>
          <a:xfrm>
            <a:off x="5470028" y="3125785"/>
            <a:ext cx="346347" cy="339623"/>
            <a:chOff x="1490050" y="3805975"/>
            <a:chExt cx="491900" cy="482350"/>
          </a:xfrm>
        </p:grpSpPr>
        <p:sp>
          <p:nvSpPr>
            <p:cNvPr id="8876" name="Google Shape;8876;p13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13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8" name="Google Shape;8878;p13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9" name="Google Shape;8879;p13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0" name="Google Shape;8880;p138"/>
          <p:cNvGrpSpPr/>
          <p:nvPr/>
        </p:nvGrpSpPr>
        <p:grpSpPr>
          <a:xfrm>
            <a:off x="5893896" y="3125970"/>
            <a:ext cx="311899" cy="339253"/>
            <a:chOff x="2104275" y="3806450"/>
            <a:chExt cx="442975" cy="481825"/>
          </a:xfrm>
        </p:grpSpPr>
        <p:sp>
          <p:nvSpPr>
            <p:cNvPr id="8881" name="Google Shape;8881;p13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2" name="Google Shape;8882;p13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3" name="Google Shape;8883;p138"/>
          <p:cNvGrpSpPr/>
          <p:nvPr/>
        </p:nvGrpSpPr>
        <p:grpSpPr>
          <a:xfrm>
            <a:off x="6317413" y="3125970"/>
            <a:ext cx="293416" cy="339253"/>
            <a:chOff x="2710875" y="3806450"/>
            <a:chExt cx="416725" cy="481825"/>
          </a:xfrm>
        </p:grpSpPr>
        <p:sp>
          <p:nvSpPr>
            <p:cNvPr id="8884" name="Google Shape;8884;p13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5" name="Google Shape;8885;p13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6" name="Google Shape;8886;p138"/>
          <p:cNvGrpSpPr/>
          <p:nvPr/>
        </p:nvGrpSpPr>
        <p:grpSpPr>
          <a:xfrm>
            <a:off x="6712457" y="3166412"/>
            <a:ext cx="339253" cy="258369"/>
            <a:chOff x="3271200" y="3863875"/>
            <a:chExt cx="481825" cy="366950"/>
          </a:xfrm>
        </p:grpSpPr>
        <p:sp>
          <p:nvSpPr>
            <p:cNvPr id="8887" name="Google Shape;8887;p13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8" name="Google Shape;8888;p13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9" name="Google Shape;8889;p138"/>
          <p:cNvGrpSpPr/>
          <p:nvPr/>
        </p:nvGrpSpPr>
        <p:grpSpPr>
          <a:xfrm>
            <a:off x="7147952" y="3126199"/>
            <a:ext cx="295528" cy="338795"/>
            <a:chOff x="3895050" y="3806775"/>
            <a:chExt cx="419725" cy="481175"/>
          </a:xfrm>
        </p:grpSpPr>
        <p:sp>
          <p:nvSpPr>
            <p:cNvPr id="8890" name="Google Shape;8890;p13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1" name="Google Shape;8891;p13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2" name="Google Shape;8892;p138"/>
          <p:cNvGrpSpPr/>
          <p:nvPr/>
        </p:nvGrpSpPr>
        <p:grpSpPr>
          <a:xfrm>
            <a:off x="7551234" y="3125979"/>
            <a:ext cx="336296" cy="339235"/>
            <a:chOff x="4464775" y="3806475"/>
            <a:chExt cx="477625" cy="481800"/>
          </a:xfrm>
        </p:grpSpPr>
        <p:sp>
          <p:nvSpPr>
            <p:cNvPr id="8893" name="Google Shape;8893;p13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4" name="Google Shape;8894;p13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5" name="Google Shape;8895;p13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6" name="Google Shape;8896;p13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7" name="Google Shape;8897;p13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8" name="Google Shape;8898;p13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9" name="Google Shape;8899;p138"/>
          <p:cNvGrpSpPr/>
          <p:nvPr/>
        </p:nvGrpSpPr>
        <p:grpSpPr>
          <a:xfrm>
            <a:off x="7974679" y="3125970"/>
            <a:ext cx="339253" cy="339253"/>
            <a:chOff x="5049725" y="3806450"/>
            <a:chExt cx="481825" cy="481825"/>
          </a:xfrm>
        </p:grpSpPr>
        <p:sp>
          <p:nvSpPr>
            <p:cNvPr id="8900" name="Google Shape;8900;p13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1" name="Google Shape;8901;p13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2" name="Google Shape;8902;p13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03" name="Google Shape;8903;p138"/>
          <p:cNvGrpSpPr/>
          <p:nvPr/>
        </p:nvGrpSpPr>
        <p:grpSpPr>
          <a:xfrm>
            <a:off x="1461983" y="3951798"/>
            <a:ext cx="339253" cy="339253"/>
            <a:chOff x="5651375" y="3806450"/>
            <a:chExt cx="481825" cy="481825"/>
          </a:xfrm>
        </p:grpSpPr>
        <p:sp>
          <p:nvSpPr>
            <p:cNvPr id="8904" name="Google Shape;8904;p13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5" name="Google Shape;8905;p13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6" name="Google Shape;8906;p13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7" name="Google Shape;8907;p13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08" name="Google Shape;8908;p138"/>
          <p:cNvGrpSpPr/>
          <p:nvPr/>
        </p:nvGrpSpPr>
        <p:grpSpPr>
          <a:xfrm>
            <a:off x="3360663" y="3953787"/>
            <a:ext cx="298503" cy="335275"/>
            <a:chOff x="6264300" y="3809300"/>
            <a:chExt cx="423950" cy="476175"/>
          </a:xfrm>
        </p:grpSpPr>
        <p:sp>
          <p:nvSpPr>
            <p:cNvPr id="8909" name="Google Shape;8909;p13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0" name="Google Shape;8910;p13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1" name="Google Shape;8911;p13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12" name="Google Shape;8912;p138"/>
          <p:cNvGrpSpPr/>
          <p:nvPr/>
        </p:nvGrpSpPr>
        <p:grpSpPr>
          <a:xfrm>
            <a:off x="5039841" y="3538881"/>
            <a:ext cx="340573" cy="339271"/>
            <a:chOff x="898875" y="4399275"/>
            <a:chExt cx="483700" cy="481850"/>
          </a:xfrm>
        </p:grpSpPr>
        <p:sp>
          <p:nvSpPr>
            <p:cNvPr id="8913" name="Google Shape;8913;p13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4" name="Google Shape;8914;p13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5" name="Google Shape;8915;p13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6" name="Google Shape;8916;p13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7" name="Google Shape;8917;p13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8" name="Google Shape;8918;p13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9" name="Google Shape;8919;p13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0" name="Google Shape;8920;p13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1" name="Google Shape;8921;p138"/>
          <p:cNvGrpSpPr/>
          <p:nvPr/>
        </p:nvGrpSpPr>
        <p:grpSpPr>
          <a:xfrm>
            <a:off x="5473575" y="3554133"/>
            <a:ext cx="339253" cy="308765"/>
            <a:chOff x="1492675" y="4420975"/>
            <a:chExt cx="481825" cy="438525"/>
          </a:xfrm>
        </p:grpSpPr>
        <p:sp>
          <p:nvSpPr>
            <p:cNvPr id="8922" name="Google Shape;8922;p13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3" name="Google Shape;8923;p13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4" name="Google Shape;8924;p13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5" name="Google Shape;8925;p13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6" name="Google Shape;8926;p13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7" name="Google Shape;8927;p138"/>
          <p:cNvGrpSpPr/>
          <p:nvPr/>
        </p:nvGrpSpPr>
        <p:grpSpPr>
          <a:xfrm>
            <a:off x="5878556" y="3539558"/>
            <a:ext cx="342580" cy="337915"/>
            <a:chOff x="2084100" y="4400250"/>
            <a:chExt cx="486550" cy="479925"/>
          </a:xfrm>
        </p:grpSpPr>
        <p:sp>
          <p:nvSpPr>
            <p:cNvPr id="8928" name="Google Shape;8928;p13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9" name="Google Shape;8929;p13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0" name="Google Shape;8930;p13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1" name="Google Shape;8931;p13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2" name="Google Shape;8932;p13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3" name="Google Shape;8933;p13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4" name="Google Shape;8934;p138"/>
          <p:cNvGrpSpPr/>
          <p:nvPr/>
        </p:nvGrpSpPr>
        <p:grpSpPr>
          <a:xfrm>
            <a:off x="6315036" y="3538907"/>
            <a:ext cx="298169" cy="339218"/>
            <a:chOff x="2707950" y="4399325"/>
            <a:chExt cx="423475" cy="481775"/>
          </a:xfrm>
        </p:grpSpPr>
        <p:sp>
          <p:nvSpPr>
            <p:cNvPr id="8935" name="Google Shape;8935;p13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6" name="Google Shape;8936;p13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7" name="Google Shape;8937;p13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8" name="Google Shape;8938;p13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9" name="Google Shape;8939;p13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0" name="Google Shape;8940;p13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1" name="Google Shape;8941;p13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2" name="Google Shape;8942;p13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3" name="Google Shape;8943;p13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4" name="Google Shape;8944;p13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5" name="Google Shape;8945;p13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6" name="Google Shape;8946;p13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47" name="Google Shape;8947;p138"/>
          <p:cNvGrpSpPr/>
          <p:nvPr/>
        </p:nvGrpSpPr>
        <p:grpSpPr>
          <a:xfrm>
            <a:off x="6744555" y="3538881"/>
            <a:ext cx="275057" cy="339271"/>
            <a:chOff x="3330525" y="4399275"/>
            <a:chExt cx="390650" cy="481850"/>
          </a:xfrm>
        </p:grpSpPr>
        <p:sp>
          <p:nvSpPr>
            <p:cNvPr id="8948" name="Google Shape;8948;p13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9" name="Google Shape;8949;p13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0" name="Google Shape;8950;p13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1" name="Google Shape;8951;p13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2" name="Google Shape;8952;p13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3" name="Google Shape;8953;p13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4" name="Google Shape;8954;p13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5" name="Google Shape;8955;p138"/>
          <p:cNvGrpSpPr/>
          <p:nvPr/>
        </p:nvGrpSpPr>
        <p:grpSpPr>
          <a:xfrm>
            <a:off x="7169084" y="3538890"/>
            <a:ext cx="253265" cy="339253"/>
            <a:chOff x="3938800" y="4399275"/>
            <a:chExt cx="359700" cy="481825"/>
          </a:xfrm>
        </p:grpSpPr>
        <p:sp>
          <p:nvSpPr>
            <p:cNvPr id="8956" name="Google Shape;8956;p13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7" name="Google Shape;8957;p13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8" name="Google Shape;8958;p13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9" name="Google Shape;8959;p13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0" name="Google Shape;8960;p13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1" name="Google Shape;8961;p138"/>
          <p:cNvGrpSpPr/>
          <p:nvPr/>
        </p:nvGrpSpPr>
        <p:grpSpPr>
          <a:xfrm>
            <a:off x="7639862" y="3538890"/>
            <a:ext cx="159039" cy="339253"/>
            <a:chOff x="4584850" y="4399275"/>
            <a:chExt cx="225875" cy="481825"/>
          </a:xfrm>
        </p:grpSpPr>
        <p:sp>
          <p:nvSpPr>
            <p:cNvPr id="8962" name="Google Shape;8962;p13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3" name="Google Shape;8963;p13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64" name="Google Shape;8964;p13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65" name="Google Shape;8965;p138"/>
          <p:cNvGrpSpPr/>
          <p:nvPr/>
        </p:nvGrpSpPr>
        <p:grpSpPr>
          <a:xfrm>
            <a:off x="1049680" y="3951795"/>
            <a:ext cx="339253" cy="339253"/>
            <a:chOff x="5642550" y="4399275"/>
            <a:chExt cx="481825" cy="481825"/>
          </a:xfrm>
        </p:grpSpPr>
        <p:sp>
          <p:nvSpPr>
            <p:cNvPr id="8966" name="Google Shape;8966;p13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7" name="Google Shape;8967;p13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8" name="Google Shape;8968;p138"/>
          <p:cNvGrpSpPr/>
          <p:nvPr/>
        </p:nvGrpSpPr>
        <p:grpSpPr>
          <a:xfrm>
            <a:off x="2859815" y="3963703"/>
            <a:ext cx="363316" cy="315437"/>
            <a:chOff x="6218300" y="4416175"/>
            <a:chExt cx="516000" cy="448000"/>
          </a:xfrm>
        </p:grpSpPr>
        <p:sp>
          <p:nvSpPr>
            <p:cNvPr id="8969" name="Google Shape;8969;p13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0" name="Google Shape;8970;p13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1" name="Google Shape;8971;p13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2" name="Google Shape;8972;p138"/>
          <p:cNvGrpSpPr/>
          <p:nvPr/>
        </p:nvGrpSpPr>
        <p:grpSpPr>
          <a:xfrm>
            <a:off x="5918879" y="3951792"/>
            <a:ext cx="339253" cy="339253"/>
            <a:chOff x="899850" y="4992125"/>
            <a:chExt cx="481825" cy="481825"/>
          </a:xfrm>
        </p:grpSpPr>
        <p:sp>
          <p:nvSpPr>
            <p:cNvPr id="8973" name="Google Shape;8973;p13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4" name="Google Shape;8974;p13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5" name="Google Shape;8975;p13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6" name="Google Shape;8976;p138"/>
          <p:cNvGrpSpPr/>
          <p:nvPr/>
        </p:nvGrpSpPr>
        <p:grpSpPr>
          <a:xfrm>
            <a:off x="5461708" y="3951792"/>
            <a:ext cx="339253" cy="339253"/>
            <a:chOff x="1492675" y="4992125"/>
            <a:chExt cx="481825" cy="481825"/>
          </a:xfrm>
        </p:grpSpPr>
        <p:sp>
          <p:nvSpPr>
            <p:cNvPr id="8977" name="Google Shape;8977;p13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8" name="Google Shape;8978;p13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9" name="Google Shape;8979;p138"/>
          <p:cNvGrpSpPr/>
          <p:nvPr/>
        </p:nvGrpSpPr>
        <p:grpSpPr>
          <a:xfrm>
            <a:off x="5004462" y="3951792"/>
            <a:ext cx="339253" cy="339253"/>
            <a:chOff x="2085525" y="4992125"/>
            <a:chExt cx="481825" cy="481825"/>
          </a:xfrm>
        </p:grpSpPr>
        <p:sp>
          <p:nvSpPr>
            <p:cNvPr id="8980" name="Google Shape;8980;p13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1" name="Google Shape;8981;p13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2" name="Google Shape;8982;p138"/>
          <p:cNvGrpSpPr/>
          <p:nvPr/>
        </p:nvGrpSpPr>
        <p:grpSpPr>
          <a:xfrm>
            <a:off x="6833221" y="3951792"/>
            <a:ext cx="339253" cy="339253"/>
            <a:chOff x="2678350" y="4992125"/>
            <a:chExt cx="481825" cy="481825"/>
          </a:xfrm>
        </p:grpSpPr>
        <p:sp>
          <p:nvSpPr>
            <p:cNvPr id="8983" name="Google Shape;8983;p13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4" name="Google Shape;8984;p13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5" name="Google Shape;8985;p13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6" name="Google Shape;8986;p138"/>
          <p:cNvGrpSpPr/>
          <p:nvPr/>
        </p:nvGrpSpPr>
        <p:grpSpPr>
          <a:xfrm>
            <a:off x="4628816" y="3951792"/>
            <a:ext cx="339253" cy="339253"/>
            <a:chOff x="3271200" y="4992125"/>
            <a:chExt cx="481825" cy="481825"/>
          </a:xfrm>
        </p:grpSpPr>
        <p:sp>
          <p:nvSpPr>
            <p:cNvPr id="8987" name="Google Shape;8987;p13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8" name="Google Shape;8988;p13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9" name="Google Shape;8989;p13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0" name="Google Shape;8990;p138"/>
          <p:cNvGrpSpPr/>
          <p:nvPr/>
        </p:nvGrpSpPr>
        <p:grpSpPr>
          <a:xfrm>
            <a:off x="7290263" y="3952822"/>
            <a:ext cx="339411" cy="337193"/>
            <a:chOff x="3863900" y="4993625"/>
            <a:chExt cx="482050" cy="478900"/>
          </a:xfrm>
        </p:grpSpPr>
        <p:sp>
          <p:nvSpPr>
            <p:cNvPr id="8991" name="Google Shape;8991;p13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2" name="Google Shape;8992;p13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3" name="Google Shape;8993;p13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4" name="Google Shape;8994;p13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5" name="Google Shape;8995;p138"/>
          <p:cNvGrpSpPr/>
          <p:nvPr/>
        </p:nvGrpSpPr>
        <p:grpSpPr>
          <a:xfrm>
            <a:off x="7747437" y="3952822"/>
            <a:ext cx="339411" cy="337193"/>
            <a:chOff x="4456725" y="4993625"/>
            <a:chExt cx="482050" cy="478900"/>
          </a:xfrm>
        </p:grpSpPr>
        <p:sp>
          <p:nvSpPr>
            <p:cNvPr id="8996" name="Google Shape;8996;p13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7" name="Google Shape;8997;p13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8" name="Google Shape;8998;p13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9" name="Google Shape;8999;p13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00" name="Google Shape;9000;p138"/>
          <p:cNvGrpSpPr/>
          <p:nvPr/>
        </p:nvGrpSpPr>
        <p:grpSpPr>
          <a:xfrm>
            <a:off x="6376030" y="3952813"/>
            <a:ext cx="339411" cy="337211"/>
            <a:chOff x="5049575" y="4993600"/>
            <a:chExt cx="482050" cy="478925"/>
          </a:xfrm>
        </p:grpSpPr>
        <p:sp>
          <p:nvSpPr>
            <p:cNvPr id="9001" name="Google Shape;9001;p13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2" name="Google Shape;9002;p13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3" name="Google Shape;9003;p13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4" name="Google Shape;9004;p13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08"/>
        <p:cNvGrpSpPr/>
        <p:nvPr/>
      </p:nvGrpSpPr>
      <p:grpSpPr>
        <a:xfrm>
          <a:off x="0" y="0"/>
          <a:ext cx="0" cy="0"/>
          <a:chOff x="0" y="0"/>
          <a:chExt cx="0" cy="0"/>
        </a:xfrm>
      </p:grpSpPr>
      <p:sp>
        <p:nvSpPr>
          <p:cNvPr id="9009" name="Google Shape;9009;p13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10" name="Google Shape;9010;p13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011" name="Google Shape;9011;p139"/>
          <p:cNvGrpSpPr/>
          <p:nvPr/>
        </p:nvGrpSpPr>
        <p:grpSpPr>
          <a:xfrm>
            <a:off x="876361" y="1533504"/>
            <a:ext cx="322099" cy="370529"/>
            <a:chOff x="-42971725" y="3217825"/>
            <a:chExt cx="275675" cy="317125"/>
          </a:xfrm>
        </p:grpSpPr>
        <p:sp>
          <p:nvSpPr>
            <p:cNvPr id="9012" name="Google Shape;9012;p13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3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3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139"/>
          <p:cNvGrpSpPr/>
          <p:nvPr/>
        </p:nvGrpSpPr>
        <p:grpSpPr>
          <a:xfrm>
            <a:off x="848276" y="2002160"/>
            <a:ext cx="378270" cy="337551"/>
            <a:chOff x="-42996150" y="3612600"/>
            <a:chExt cx="323750" cy="288900"/>
          </a:xfrm>
        </p:grpSpPr>
        <p:sp>
          <p:nvSpPr>
            <p:cNvPr id="9016" name="Google Shape;9016;p13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3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3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39"/>
          <p:cNvGrpSpPr/>
          <p:nvPr/>
        </p:nvGrpSpPr>
        <p:grpSpPr>
          <a:xfrm>
            <a:off x="851036" y="2411530"/>
            <a:ext cx="372749" cy="370909"/>
            <a:chOff x="-42994575" y="3950300"/>
            <a:chExt cx="319025" cy="317450"/>
          </a:xfrm>
        </p:grpSpPr>
        <p:sp>
          <p:nvSpPr>
            <p:cNvPr id="9020" name="Google Shape;9020;p13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3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139"/>
          <p:cNvGrpSpPr/>
          <p:nvPr/>
        </p:nvGrpSpPr>
        <p:grpSpPr>
          <a:xfrm>
            <a:off x="3004431" y="1558362"/>
            <a:ext cx="371785" cy="370879"/>
            <a:chOff x="-41111350" y="3239100"/>
            <a:chExt cx="318200" cy="317425"/>
          </a:xfrm>
        </p:grpSpPr>
        <p:sp>
          <p:nvSpPr>
            <p:cNvPr id="9024" name="Google Shape;9024;p13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3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3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39"/>
          <p:cNvGrpSpPr/>
          <p:nvPr/>
        </p:nvGrpSpPr>
        <p:grpSpPr>
          <a:xfrm>
            <a:off x="3000751" y="1993894"/>
            <a:ext cx="379146" cy="370967"/>
            <a:chOff x="-41117650" y="3605525"/>
            <a:chExt cx="324500" cy="317500"/>
          </a:xfrm>
        </p:grpSpPr>
        <p:sp>
          <p:nvSpPr>
            <p:cNvPr id="9029" name="Google Shape;9029;p13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3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3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3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39"/>
          <p:cNvGrpSpPr/>
          <p:nvPr/>
        </p:nvGrpSpPr>
        <p:grpSpPr>
          <a:xfrm>
            <a:off x="1827005" y="2885417"/>
            <a:ext cx="216271" cy="371814"/>
            <a:chOff x="-39205300" y="3220175"/>
            <a:chExt cx="185100" cy="318225"/>
          </a:xfrm>
        </p:grpSpPr>
        <p:sp>
          <p:nvSpPr>
            <p:cNvPr id="9034" name="Google Shape;9034;p13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39"/>
          <p:cNvGrpSpPr/>
          <p:nvPr/>
        </p:nvGrpSpPr>
        <p:grpSpPr>
          <a:xfrm>
            <a:off x="1792533" y="3345488"/>
            <a:ext cx="300016" cy="369273"/>
            <a:chOff x="-39248625" y="3588600"/>
            <a:chExt cx="256775" cy="316050"/>
          </a:xfrm>
        </p:grpSpPr>
        <p:sp>
          <p:nvSpPr>
            <p:cNvPr id="9037" name="Google Shape;9037;p13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13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3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1" name="Google Shape;9041;p139"/>
          <p:cNvGrpSpPr/>
          <p:nvPr/>
        </p:nvGrpSpPr>
        <p:grpSpPr>
          <a:xfrm>
            <a:off x="1243246" y="1533504"/>
            <a:ext cx="429504" cy="370879"/>
            <a:chOff x="-42651700" y="3217825"/>
            <a:chExt cx="367600" cy="317425"/>
          </a:xfrm>
        </p:grpSpPr>
        <p:sp>
          <p:nvSpPr>
            <p:cNvPr id="9042" name="Google Shape;9042;p13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3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3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39"/>
          <p:cNvGrpSpPr/>
          <p:nvPr/>
        </p:nvGrpSpPr>
        <p:grpSpPr>
          <a:xfrm>
            <a:off x="1278678" y="1973154"/>
            <a:ext cx="358640" cy="363226"/>
            <a:chOff x="-42617300" y="3587775"/>
            <a:chExt cx="306950" cy="310875"/>
          </a:xfrm>
        </p:grpSpPr>
        <p:sp>
          <p:nvSpPr>
            <p:cNvPr id="9047" name="Google Shape;9047;p13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13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139"/>
          <p:cNvGrpSpPr/>
          <p:nvPr/>
        </p:nvGrpSpPr>
        <p:grpSpPr>
          <a:xfrm>
            <a:off x="3450506" y="1557895"/>
            <a:ext cx="376926" cy="370324"/>
            <a:chOff x="-40748275" y="3238700"/>
            <a:chExt cx="322600" cy="316950"/>
          </a:xfrm>
        </p:grpSpPr>
        <p:sp>
          <p:nvSpPr>
            <p:cNvPr id="9051" name="Google Shape;9051;p13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3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3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3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39"/>
          <p:cNvGrpSpPr/>
          <p:nvPr/>
        </p:nvGrpSpPr>
        <p:grpSpPr>
          <a:xfrm>
            <a:off x="3453062" y="2025879"/>
            <a:ext cx="371814" cy="338690"/>
            <a:chOff x="-40745125" y="3632900"/>
            <a:chExt cx="318225" cy="289875"/>
          </a:xfrm>
        </p:grpSpPr>
        <p:sp>
          <p:nvSpPr>
            <p:cNvPr id="9058" name="Google Shape;9058;p13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3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3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139"/>
          <p:cNvGrpSpPr/>
          <p:nvPr/>
        </p:nvGrpSpPr>
        <p:grpSpPr>
          <a:xfrm>
            <a:off x="3457209" y="2437089"/>
            <a:ext cx="363518" cy="370178"/>
            <a:chOff x="-40742750" y="3972175"/>
            <a:chExt cx="311125" cy="316825"/>
          </a:xfrm>
        </p:grpSpPr>
        <p:sp>
          <p:nvSpPr>
            <p:cNvPr id="9066" name="Google Shape;9066;p13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139"/>
          <p:cNvGrpSpPr/>
          <p:nvPr/>
        </p:nvGrpSpPr>
        <p:grpSpPr>
          <a:xfrm>
            <a:off x="2239871" y="2887257"/>
            <a:ext cx="266892" cy="369974"/>
            <a:chOff x="-38860325" y="3221750"/>
            <a:chExt cx="228425" cy="316650"/>
          </a:xfrm>
        </p:grpSpPr>
        <p:sp>
          <p:nvSpPr>
            <p:cNvPr id="9069" name="Google Shape;9069;p13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3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3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139"/>
          <p:cNvGrpSpPr/>
          <p:nvPr/>
        </p:nvGrpSpPr>
        <p:grpSpPr>
          <a:xfrm>
            <a:off x="2190678" y="3349314"/>
            <a:ext cx="380081" cy="367111"/>
            <a:chOff x="-38905225" y="3591875"/>
            <a:chExt cx="325300" cy="314200"/>
          </a:xfrm>
        </p:grpSpPr>
        <p:sp>
          <p:nvSpPr>
            <p:cNvPr id="9074" name="Google Shape;9074;p13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3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7" name="Google Shape;9077;p13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8" name="Google Shape;9078;p139"/>
          <p:cNvGrpSpPr/>
          <p:nvPr/>
        </p:nvGrpSpPr>
        <p:grpSpPr>
          <a:xfrm>
            <a:off x="3997427" y="3334394"/>
            <a:ext cx="290815" cy="369740"/>
            <a:chOff x="-37370925" y="3579105"/>
            <a:chExt cx="248900" cy="316450"/>
          </a:xfrm>
        </p:grpSpPr>
        <p:sp>
          <p:nvSpPr>
            <p:cNvPr id="9079" name="Google Shape;9079;p13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1" name="Google Shape;9081;p13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3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139"/>
          <p:cNvGrpSpPr/>
          <p:nvPr/>
        </p:nvGrpSpPr>
        <p:grpSpPr>
          <a:xfrm>
            <a:off x="1690803" y="2412465"/>
            <a:ext cx="371814" cy="369974"/>
            <a:chOff x="-42259725" y="3951100"/>
            <a:chExt cx="318225" cy="316650"/>
          </a:xfrm>
        </p:grpSpPr>
        <p:sp>
          <p:nvSpPr>
            <p:cNvPr id="9084" name="Google Shape;9084;p13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139"/>
          <p:cNvGrpSpPr/>
          <p:nvPr/>
        </p:nvGrpSpPr>
        <p:grpSpPr>
          <a:xfrm>
            <a:off x="3889164" y="1591486"/>
            <a:ext cx="370879" cy="337755"/>
            <a:chOff x="-40378075" y="3267450"/>
            <a:chExt cx="317425" cy="289075"/>
          </a:xfrm>
        </p:grpSpPr>
        <p:sp>
          <p:nvSpPr>
            <p:cNvPr id="9087" name="Google Shape;9087;p13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3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39"/>
          <p:cNvGrpSpPr/>
          <p:nvPr/>
        </p:nvGrpSpPr>
        <p:grpSpPr>
          <a:xfrm>
            <a:off x="3892830" y="1992754"/>
            <a:ext cx="363548" cy="369974"/>
            <a:chOff x="-40372575" y="3604550"/>
            <a:chExt cx="311150" cy="316650"/>
          </a:xfrm>
        </p:grpSpPr>
        <p:sp>
          <p:nvSpPr>
            <p:cNvPr id="9092" name="Google Shape;9092;p13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3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5" name="Google Shape;9095;p13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6" name="Google Shape;9096;p139"/>
          <p:cNvGrpSpPr/>
          <p:nvPr/>
        </p:nvGrpSpPr>
        <p:grpSpPr>
          <a:xfrm>
            <a:off x="2616780" y="2885417"/>
            <a:ext cx="399038" cy="372165"/>
            <a:chOff x="-38542250" y="3220175"/>
            <a:chExt cx="341525" cy="318525"/>
          </a:xfrm>
        </p:grpSpPr>
        <p:sp>
          <p:nvSpPr>
            <p:cNvPr id="9097" name="Google Shape;9097;p13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3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39"/>
          <p:cNvGrpSpPr/>
          <p:nvPr/>
        </p:nvGrpSpPr>
        <p:grpSpPr>
          <a:xfrm>
            <a:off x="2638712" y="3344787"/>
            <a:ext cx="369974" cy="369068"/>
            <a:chOff x="-38537400" y="3588000"/>
            <a:chExt cx="316650" cy="315875"/>
          </a:xfrm>
        </p:grpSpPr>
        <p:sp>
          <p:nvSpPr>
            <p:cNvPr id="9101" name="Google Shape;9101;p13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3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3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39"/>
          <p:cNvGrpSpPr/>
          <p:nvPr/>
        </p:nvGrpSpPr>
        <p:grpSpPr>
          <a:xfrm>
            <a:off x="2637792" y="3802316"/>
            <a:ext cx="371814" cy="369974"/>
            <a:chOff x="-38538975" y="3954250"/>
            <a:chExt cx="318225" cy="316650"/>
          </a:xfrm>
        </p:grpSpPr>
        <p:sp>
          <p:nvSpPr>
            <p:cNvPr id="9106" name="Google Shape;9106;p13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3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39"/>
          <p:cNvGrpSpPr/>
          <p:nvPr/>
        </p:nvGrpSpPr>
        <p:grpSpPr>
          <a:xfrm>
            <a:off x="3955104" y="3797243"/>
            <a:ext cx="375465" cy="371814"/>
            <a:chOff x="-37385100" y="3949908"/>
            <a:chExt cx="321350" cy="318225"/>
          </a:xfrm>
        </p:grpSpPr>
        <p:sp>
          <p:nvSpPr>
            <p:cNvPr id="9109" name="Google Shape;9109;p13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3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139"/>
          <p:cNvGrpSpPr/>
          <p:nvPr/>
        </p:nvGrpSpPr>
        <p:grpSpPr>
          <a:xfrm>
            <a:off x="2130763" y="1532803"/>
            <a:ext cx="370909" cy="370675"/>
            <a:chOff x="-41895050" y="3217225"/>
            <a:chExt cx="317450" cy="317250"/>
          </a:xfrm>
        </p:grpSpPr>
        <p:sp>
          <p:nvSpPr>
            <p:cNvPr id="9112" name="Google Shape;9112;p13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3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3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3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3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139"/>
          <p:cNvGrpSpPr/>
          <p:nvPr/>
        </p:nvGrpSpPr>
        <p:grpSpPr>
          <a:xfrm>
            <a:off x="2130310" y="1969737"/>
            <a:ext cx="371814" cy="369974"/>
            <a:chOff x="-41893475" y="3584850"/>
            <a:chExt cx="318225" cy="316650"/>
          </a:xfrm>
        </p:grpSpPr>
        <p:sp>
          <p:nvSpPr>
            <p:cNvPr id="9118" name="Google Shape;9118;p13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3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3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3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2" name="Google Shape;9122;p13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3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4" name="Google Shape;9124;p139"/>
          <p:cNvGrpSpPr/>
          <p:nvPr/>
        </p:nvGrpSpPr>
        <p:grpSpPr>
          <a:xfrm>
            <a:off x="900338" y="3365029"/>
            <a:ext cx="337522" cy="370909"/>
            <a:chOff x="-39998250" y="3605325"/>
            <a:chExt cx="288875" cy="317450"/>
          </a:xfrm>
        </p:grpSpPr>
        <p:sp>
          <p:nvSpPr>
            <p:cNvPr id="9125" name="Google Shape;9125;p13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3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39"/>
          <p:cNvGrpSpPr/>
          <p:nvPr/>
        </p:nvGrpSpPr>
        <p:grpSpPr>
          <a:xfrm>
            <a:off x="884112" y="3823493"/>
            <a:ext cx="369974" cy="369945"/>
            <a:chOff x="-40011050" y="3972375"/>
            <a:chExt cx="316650" cy="316625"/>
          </a:xfrm>
        </p:grpSpPr>
        <p:sp>
          <p:nvSpPr>
            <p:cNvPr id="9128" name="Google Shape;9128;p13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3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39"/>
          <p:cNvGrpSpPr/>
          <p:nvPr/>
        </p:nvGrpSpPr>
        <p:grpSpPr>
          <a:xfrm>
            <a:off x="3116043" y="2888192"/>
            <a:ext cx="266921" cy="369039"/>
            <a:chOff x="-38129425" y="3222550"/>
            <a:chExt cx="228450" cy="315850"/>
          </a:xfrm>
        </p:grpSpPr>
        <p:sp>
          <p:nvSpPr>
            <p:cNvPr id="9131" name="Google Shape;9131;p13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3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39"/>
          <p:cNvGrpSpPr/>
          <p:nvPr/>
        </p:nvGrpSpPr>
        <p:grpSpPr>
          <a:xfrm>
            <a:off x="3071012" y="3344787"/>
            <a:ext cx="371785" cy="369974"/>
            <a:chOff x="-38172725" y="3588000"/>
            <a:chExt cx="318200" cy="316650"/>
          </a:xfrm>
        </p:grpSpPr>
        <p:sp>
          <p:nvSpPr>
            <p:cNvPr id="9134" name="Google Shape;9134;p13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3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3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3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3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3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3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3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39"/>
          <p:cNvGrpSpPr/>
          <p:nvPr/>
        </p:nvGrpSpPr>
        <p:grpSpPr>
          <a:xfrm>
            <a:off x="3146914" y="3803222"/>
            <a:ext cx="219981" cy="369974"/>
            <a:chOff x="-38109725" y="3955025"/>
            <a:chExt cx="188275" cy="316650"/>
          </a:xfrm>
        </p:grpSpPr>
        <p:sp>
          <p:nvSpPr>
            <p:cNvPr id="9143" name="Google Shape;9143;p13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3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5" name="Google Shape;9145;p13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139"/>
          <p:cNvGrpSpPr/>
          <p:nvPr/>
        </p:nvGrpSpPr>
        <p:grpSpPr>
          <a:xfrm>
            <a:off x="2562313" y="1534643"/>
            <a:ext cx="373654" cy="369068"/>
            <a:chOff x="-41530375" y="3218800"/>
            <a:chExt cx="319800" cy="315875"/>
          </a:xfrm>
        </p:grpSpPr>
        <p:sp>
          <p:nvSpPr>
            <p:cNvPr id="9147" name="Google Shape;9147;p13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3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139"/>
          <p:cNvGrpSpPr/>
          <p:nvPr/>
        </p:nvGrpSpPr>
        <p:grpSpPr>
          <a:xfrm>
            <a:off x="2564607" y="2049801"/>
            <a:ext cx="369068" cy="289004"/>
            <a:chOff x="-41526450" y="3653375"/>
            <a:chExt cx="315875" cy="247350"/>
          </a:xfrm>
        </p:grpSpPr>
        <p:sp>
          <p:nvSpPr>
            <p:cNvPr id="9150" name="Google Shape;9150;p13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3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39"/>
          <p:cNvGrpSpPr/>
          <p:nvPr/>
        </p:nvGrpSpPr>
        <p:grpSpPr>
          <a:xfrm>
            <a:off x="2565994" y="2412465"/>
            <a:ext cx="366293" cy="369974"/>
            <a:chOff x="-41526450" y="3951100"/>
            <a:chExt cx="313500" cy="316650"/>
          </a:xfrm>
        </p:grpSpPr>
        <p:sp>
          <p:nvSpPr>
            <p:cNvPr id="9153" name="Google Shape;9153;p13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3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3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139"/>
          <p:cNvGrpSpPr/>
          <p:nvPr/>
        </p:nvGrpSpPr>
        <p:grpSpPr>
          <a:xfrm>
            <a:off x="1331249" y="2906594"/>
            <a:ext cx="339595" cy="371814"/>
            <a:chOff x="-39625900" y="3238300"/>
            <a:chExt cx="290650" cy="318225"/>
          </a:xfrm>
        </p:grpSpPr>
        <p:sp>
          <p:nvSpPr>
            <p:cNvPr id="9157" name="Google Shape;9157;p13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3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9" name="Google Shape;9159;p13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0" name="Google Shape;9160;p139"/>
          <p:cNvGrpSpPr/>
          <p:nvPr/>
        </p:nvGrpSpPr>
        <p:grpSpPr>
          <a:xfrm>
            <a:off x="1325300" y="3823055"/>
            <a:ext cx="366293" cy="370441"/>
            <a:chOff x="-39647175" y="3972000"/>
            <a:chExt cx="313500" cy="317050"/>
          </a:xfrm>
        </p:grpSpPr>
        <p:sp>
          <p:nvSpPr>
            <p:cNvPr id="9161" name="Google Shape;9161;p13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3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3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139"/>
          <p:cNvGrpSpPr/>
          <p:nvPr/>
        </p:nvGrpSpPr>
        <p:grpSpPr>
          <a:xfrm>
            <a:off x="3494427" y="2887053"/>
            <a:ext cx="375495" cy="370879"/>
            <a:chOff x="-37808850" y="3221575"/>
            <a:chExt cx="321375" cy="317425"/>
          </a:xfrm>
        </p:grpSpPr>
        <p:sp>
          <p:nvSpPr>
            <p:cNvPr id="9165" name="Google Shape;9165;p13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3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139"/>
          <p:cNvGrpSpPr/>
          <p:nvPr/>
        </p:nvGrpSpPr>
        <p:grpSpPr>
          <a:xfrm>
            <a:off x="3503201" y="3409084"/>
            <a:ext cx="372749" cy="241158"/>
            <a:chOff x="-37806500" y="3643030"/>
            <a:chExt cx="319025" cy="206400"/>
          </a:xfrm>
        </p:grpSpPr>
        <p:sp>
          <p:nvSpPr>
            <p:cNvPr id="9168" name="Google Shape;9168;p13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3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139"/>
          <p:cNvGrpSpPr/>
          <p:nvPr/>
        </p:nvGrpSpPr>
        <p:grpSpPr>
          <a:xfrm>
            <a:off x="3505508" y="3801381"/>
            <a:ext cx="368134" cy="371814"/>
            <a:chOff x="-37804925" y="3953450"/>
            <a:chExt cx="315075" cy="318225"/>
          </a:xfrm>
        </p:grpSpPr>
        <p:sp>
          <p:nvSpPr>
            <p:cNvPr id="9171" name="Google Shape;9171;p13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3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3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4" name="Google Shape;9174;p13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5" name="Google Shape;9175;p139"/>
          <p:cNvGrpSpPr/>
          <p:nvPr/>
        </p:nvGrpSpPr>
        <p:grpSpPr>
          <a:xfrm>
            <a:off x="4860977" y="1553988"/>
            <a:ext cx="355663" cy="308725"/>
            <a:chOff x="-28462125" y="3199700"/>
            <a:chExt cx="298550" cy="259150"/>
          </a:xfrm>
        </p:grpSpPr>
        <p:sp>
          <p:nvSpPr>
            <p:cNvPr id="9176" name="Google Shape;9176;p13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3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3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139"/>
          <p:cNvGrpSpPr/>
          <p:nvPr/>
        </p:nvGrpSpPr>
        <p:grpSpPr>
          <a:xfrm>
            <a:off x="4861930" y="1988678"/>
            <a:ext cx="353757" cy="352833"/>
            <a:chOff x="-28461325" y="3545475"/>
            <a:chExt cx="296950" cy="296175"/>
          </a:xfrm>
        </p:grpSpPr>
        <p:sp>
          <p:nvSpPr>
            <p:cNvPr id="9180" name="Google Shape;9180;p13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3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3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3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3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3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39"/>
          <p:cNvGrpSpPr/>
          <p:nvPr/>
        </p:nvGrpSpPr>
        <p:grpSpPr>
          <a:xfrm>
            <a:off x="4858162" y="2438722"/>
            <a:ext cx="361292" cy="352803"/>
            <a:chOff x="-28463700" y="3914875"/>
            <a:chExt cx="303275" cy="296150"/>
          </a:xfrm>
        </p:grpSpPr>
        <p:sp>
          <p:nvSpPr>
            <p:cNvPr id="9187" name="Google Shape;9187;p13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3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139"/>
          <p:cNvGrpSpPr/>
          <p:nvPr/>
        </p:nvGrpSpPr>
        <p:grpSpPr>
          <a:xfrm>
            <a:off x="7092947" y="1594805"/>
            <a:ext cx="351880" cy="227092"/>
            <a:chOff x="-26573400" y="3224125"/>
            <a:chExt cx="295375" cy="190625"/>
          </a:xfrm>
        </p:grpSpPr>
        <p:sp>
          <p:nvSpPr>
            <p:cNvPr id="9190" name="Google Shape;9190;p13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3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39"/>
          <p:cNvGrpSpPr/>
          <p:nvPr/>
        </p:nvGrpSpPr>
        <p:grpSpPr>
          <a:xfrm>
            <a:off x="7092947" y="1989140"/>
            <a:ext cx="351880" cy="351910"/>
            <a:chOff x="-26573400" y="3546250"/>
            <a:chExt cx="295375" cy="295400"/>
          </a:xfrm>
        </p:grpSpPr>
        <p:sp>
          <p:nvSpPr>
            <p:cNvPr id="9193" name="Google Shape;9193;p13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3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3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3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3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39"/>
          <p:cNvGrpSpPr/>
          <p:nvPr/>
        </p:nvGrpSpPr>
        <p:grpSpPr>
          <a:xfrm>
            <a:off x="7081228" y="2439049"/>
            <a:ext cx="375319" cy="352148"/>
            <a:chOff x="-26583625" y="3917025"/>
            <a:chExt cx="315050" cy="295600"/>
          </a:xfrm>
        </p:grpSpPr>
        <p:sp>
          <p:nvSpPr>
            <p:cNvPr id="9199" name="Google Shape;9199;p13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3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3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3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3" name="Google Shape;9203;p13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4" name="Google Shape;9204;p139"/>
          <p:cNvGrpSpPr/>
          <p:nvPr/>
        </p:nvGrpSpPr>
        <p:grpSpPr>
          <a:xfrm>
            <a:off x="5779742" y="3398079"/>
            <a:ext cx="289039" cy="352833"/>
            <a:chOff x="-24694925" y="3518700"/>
            <a:chExt cx="242625" cy="296175"/>
          </a:xfrm>
        </p:grpSpPr>
        <p:sp>
          <p:nvSpPr>
            <p:cNvPr id="9205" name="Google Shape;9205;p1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39"/>
          <p:cNvGrpSpPr/>
          <p:nvPr/>
        </p:nvGrpSpPr>
        <p:grpSpPr>
          <a:xfrm>
            <a:off x="5779280" y="3848107"/>
            <a:ext cx="289962" cy="352833"/>
            <a:chOff x="-24709100" y="3888875"/>
            <a:chExt cx="243400" cy="296175"/>
          </a:xfrm>
        </p:grpSpPr>
        <p:sp>
          <p:nvSpPr>
            <p:cNvPr id="9210" name="Google Shape;9210;p13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3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3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139"/>
          <p:cNvGrpSpPr/>
          <p:nvPr/>
        </p:nvGrpSpPr>
        <p:grpSpPr>
          <a:xfrm>
            <a:off x="7979280" y="2920770"/>
            <a:ext cx="356556" cy="349557"/>
            <a:chOff x="-22863675" y="3131775"/>
            <a:chExt cx="299300" cy="293425"/>
          </a:xfrm>
        </p:grpSpPr>
        <p:sp>
          <p:nvSpPr>
            <p:cNvPr id="9214" name="Google Shape;9214;p13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3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3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139"/>
          <p:cNvGrpSpPr/>
          <p:nvPr/>
        </p:nvGrpSpPr>
        <p:grpSpPr>
          <a:xfrm>
            <a:off x="5322144" y="1531949"/>
            <a:ext cx="310602" cy="352803"/>
            <a:chOff x="-28069875" y="3175300"/>
            <a:chExt cx="260725" cy="296150"/>
          </a:xfrm>
        </p:grpSpPr>
        <p:sp>
          <p:nvSpPr>
            <p:cNvPr id="9218" name="Google Shape;9218;p13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3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3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3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3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3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3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3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3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13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8" name="Google Shape;9228;p139"/>
          <p:cNvGrpSpPr/>
          <p:nvPr/>
        </p:nvGrpSpPr>
        <p:grpSpPr>
          <a:xfrm>
            <a:off x="5363423" y="2439183"/>
            <a:ext cx="228045" cy="351880"/>
            <a:chOff x="-28032075" y="3916450"/>
            <a:chExt cx="191425" cy="295375"/>
          </a:xfrm>
        </p:grpSpPr>
        <p:sp>
          <p:nvSpPr>
            <p:cNvPr id="9229" name="Google Shape;9229;p13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3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3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39"/>
          <p:cNvGrpSpPr/>
          <p:nvPr/>
        </p:nvGrpSpPr>
        <p:grpSpPr>
          <a:xfrm>
            <a:off x="7528769" y="1531934"/>
            <a:ext cx="352833" cy="352833"/>
            <a:chOff x="-26201650" y="3176075"/>
            <a:chExt cx="296175" cy="296175"/>
          </a:xfrm>
        </p:grpSpPr>
        <p:sp>
          <p:nvSpPr>
            <p:cNvPr id="9233" name="Google Shape;9233;p13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3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39"/>
          <p:cNvGrpSpPr/>
          <p:nvPr/>
        </p:nvGrpSpPr>
        <p:grpSpPr>
          <a:xfrm>
            <a:off x="7528293" y="1989155"/>
            <a:ext cx="353786" cy="351880"/>
            <a:chOff x="-26204800" y="3547050"/>
            <a:chExt cx="296975" cy="295375"/>
          </a:xfrm>
        </p:grpSpPr>
        <p:sp>
          <p:nvSpPr>
            <p:cNvPr id="9236" name="Google Shape;9236;p13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3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8" name="Google Shape;9238;p13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9" name="Google Shape;9239;p139"/>
          <p:cNvGrpSpPr/>
          <p:nvPr/>
        </p:nvGrpSpPr>
        <p:grpSpPr>
          <a:xfrm>
            <a:off x="6199548" y="2919133"/>
            <a:ext cx="345328" cy="352833"/>
            <a:chOff x="-24353875" y="3147725"/>
            <a:chExt cx="289875" cy="296175"/>
          </a:xfrm>
        </p:grpSpPr>
        <p:sp>
          <p:nvSpPr>
            <p:cNvPr id="9240" name="Google Shape;9240;p13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3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139"/>
          <p:cNvGrpSpPr/>
          <p:nvPr/>
        </p:nvGrpSpPr>
        <p:grpSpPr>
          <a:xfrm>
            <a:off x="6207530" y="3398540"/>
            <a:ext cx="329365" cy="351910"/>
            <a:chOff x="-24344425" y="3519475"/>
            <a:chExt cx="276475" cy="295400"/>
          </a:xfrm>
        </p:grpSpPr>
        <p:sp>
          <p:nvSpPr>
            <p:cNvPr id="9243" name="Google Shape;9243;p13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3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39"/>
          <p:cNvGrpSpPr/>
          <p:nvPr/>
        </p:nvGrpSpPr>
        <p:grpSpPr>
          <a:xfrm>
            <a:off x="6197210" y="3850460"/>
            <a:ext cx="350004" cy="348128"/>
            <a:chOff x="-24353075" y="3891250"/>
            <a:chExt cx="293800" cy="292225"/>
          </a:xfrm>
        </p:grpSpPr>
        <p:sp>
          <p:nvSpPr>
            <p:cNvPr id="9246" name="Google Shape;9246;p13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3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139"/>
          <p:cNvGrpSpPr/>
          <p:nvPr/>
        </p:nvGrpSpPr>
        <p:grpSpPr>
          <a:xfrm>
            <a:off x="7980681" y="3398763"/>
            <a:ext cx="353757" cy="351463"/>
            <a:chOff x="-22845575" y="3504075"/>
            <a:chExt cx="296950" cy="295025"/>
          </a:xfrm>
        </p:grpSpPr>
        <p:sp>
          <p:nvSpPr>
            <p:cNvPr id="9249" name="Google Shape;9249;p13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3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39"/>
          <p:cNvGrpSpPr/>
          <p:nvPr/>
        </p:nvGrpSpPr>
        <p:grpSpPr>
          <a:xfrm>
            <a:off x="5773862" y="1532411"/>
            <a:ext cx="299344" cy="351880"/>
            <a:chOff x="-27691025" y="3175300"/>
            <a:chExt cx="251275" cy="295375"/>
          </a:xfrm>
        </p:grpSpPr>
        <p:sp>
          <p:nvSpPr>
            <p:cNvPr id="9252" name="Google Shape;9252;p13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3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3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3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139"/>
          <p:cNvGrpSpPr/>
          <p:nvPr/>
        </p:nvGrpSpPr>
        <p:grpSpPr>
          <a:xfrm>
            <a:off x="5746179" y="2051087"/>
            <a:ext cx="354710" cy="228015"/>
            <a:chOff x="-27721750" y="3598250"/>
            <a:chExt cx="297750" cy="191400"/>
          </a:xfrm>
        </p:grpSpPr>
        <p:sp>
          <p:nvSpPr>
            <p:cNvPr id="9257" name="Google Shape;9257;p13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3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39"/>
          <p:cNvGrpSpPr/>
          <p:nvPr/>
        </p:nvGrpSpPr>
        <p:grpSpPr>
          <a:xfrm>
            <a:off x="5747579" y="2444633"/>
            <a:ext cx="351910" cy="340980"/>
            <a:chOff x="-27719400" y="3925600"/>
            <a:chExt cx="295400" cy="286225"/>
          </a:xfrm>
        </p:grpSpPr>
        <p:sp>
          <p:nvSpPr>
            <p:cNvPr id="9260" name="Google Shape;9260;p13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3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139"/>
          <p:cNvGrpSpPr/>
          <p:nvPr/>
        </p:nvGrpSpPr>
        <p:grpSpPr>
          <a:xfrm>
            <a:off x="7968851" y="1531473"/>
            <a:ext cx="353757" cy="353757"/>
            <a:chOff x="-25834600" y="3176875"/>
            <a:chExt cx="296950" cy="296950"/>
          </a:xfrm>
        </p:grpSpPr>
        <p:sp>
          <p:nvSpPr>
            <p:cNvPr id="9263" name="Google Shape;9263;p13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3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3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3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3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39"/>
          <p:cNvGrpSpPr/>
          <p:nvPr/>
        </p:nvGrpSpPr>
        <p:grpSpPr>
          <a:xfrm>
            <a:off x="7968851" y="1999474"/>
            <a:ext cx="353757" cy="331241"/>
            <a:chOff x="-25834600" y="3564375"/>
            <a:chExt cx="296950" cy="278050"/>
          </a:xfrm>
        </p:grpSpPr>
        <p:sp>
          <p:nvSpPr>
            <p:cNvPr id="9269" name="Google Shape;9269;p13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3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3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3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3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3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3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3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139"/>
          <p:cNvGrpSpPr/>
          <p:nvPr/>
        </p:nvGrpSpPr>
        <p:grpSpPr>
          <a:xfrm>
            <a:off x="7966974" y="2438826"/>
            <a:ext cx="357509" cy="352595"/>
            <a:chOff x="-25834600" y="3915850"/>
            <a:chExt cx="300100" cy="295975"/>
          </a:xfrm>
        </p:grpSpPr>
        <p:sp>
          <p:nvSpPr>
            <p:cNvPr id="9278" name="Google Shape;9278;p13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3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3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139"/>
          <p:cNvGrpSpPr/>
          <p:nvPr/>
        </p:nvGrpSpPr>
        <p:grpSpPr>
          <a:xfrm>
            <a:off x="6702402" y="2920056"/>
            <a:ext cx="228968" cy="350987"/>
            <a:chOff x="-23930925" y="3149300"/>
            <a:chExt cx="192200" cy="294625"/>
          </a:xfrm>
        </p:grpSpPr>
        <p:sp>
          <p:nvSpPr>
            <p:cNvPr id="9282" name="Google Shape;9282;p13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3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3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3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139"/>
          <p:cNvGrpSpPr/>
          <p:nvPr/>
        </p:nvGrpSpPr>
        <p:grpSpPr>
          <a:xfrm>
            <a:off x="6659232" y="3398540"/>
            <a:ext cx="315307" cy="351910"/>
            <a:chOff x="-23962425" y="3519475"/>
            <a:chExt cx="264675" cy="295400"/>
          </a:xfrm>
        </p:grpSpPr>
        <p:sp>
          <p:nvSpPr>
            <p:cNvPr id="9287" name="Google Shape;9287;p13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3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9" name="Google Shape;9289;p13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0" name="Google Shape;9290;p139"/>
          <p:cNvGrpSpPr/>
          <p:nvPr/>
        </p:nvGrpSpPr>
        <p:grpSpPr>
          <a:xfrm>
            <a:off x="8037908" y="3848584"/>
            <a:ext cx="239302" cy="351880"/>
            <a:chOff x="-22788075" y="3904625"/>
            <a:chExt cx="200875" cy="295375"/>
          </a:xfrm>
        </p:grpSpPr>
        <p:sp>
          <p:nvSpPr>
            <p:cNvPr id="9291" name="Google Shape;9291;p13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3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3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3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39"/>
          <p:cNvGrpSpPr/>
          <p:nvPr/>
        </p:nvGrpSpPr>
        <p:grpSpPr>
          <a:xfrm>
            <a:off x="6193206" y="1531949"/>
            <a:ext cx="354710" cy="352803"/>
            <a:chOff x="-27351575" y="3175300"/>
            <a:chExt cx="297750" cy="296150"/>
          </a:xfrm>
        </p:grpSpPr>
        <p:sp>
          <p:nvSpPr>
            <p:cNvPr id="9296" name="Google Shape;9296;p13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3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3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3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139"/>
          <p:cNvGrpSpPr/>
          <p:nvPr/>
        </p:nvGrpSpPr>
        <p:grpSpPr>
          <a:xfrm>
            <a:off x="6235914" y="1988559"/>
            <a:ext cx="269293" cy="353072"/>
            <a:chOff x="-27313750" y="3545275"/>
            <a:chExt cx="226050" cy="296375"/>
          </a:xfrm>
        </p:grpSpPr>
        <p:sp>
          <p:nvSpPr>
            <p:cNvPr id="9301" name="Google Shape;9301;p13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3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3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39"/>
          <p:cNvGrpSpPr/>
          <p:nvPr/>
        </p:nvGrpSpPr>
        <p:grpSpPr>
          <a:xfrm>
            <a:off x="6193206" y="2436830"/>
            <a:ext cx="354710" cy="356586"/>
            <a:chOff x="-27351575" y="3915650"/>
            <a:chExt cx="297750" cy="299325"/>
          </a:xfrm>
        </p:grpSpPr>
        <p:sp>
          <p:nvSpPr>
            <p:cNvPr id="9305" name="Google Shape;9305;p13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3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139"/>
          <p:cNvGrpSpPr/>
          <p:nvPr/>
        </p:nvGrpSpPr>
        <p:grpSpPr>
          <a:xfrm>
            <a:off x="4880696" y="2919029"/>
            <a:ext cx="319060" cy="353042"/>
            <a:chOff x="-25445525" y="3175900"/>
            <a:chExt cx="267825" cy="296350"/>
          </a:xfrm>
        </p:grpSpPr>
        <p:sp>
          <p:nvSpPr>
            <p:cNvPr id="9308" name="Google Shape;9308;p13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3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3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39"/>
          <p:cNvGrpSpPr/>
          <p:nvPr/>
        </p:nvGrpSpPr>
        <p:grpSpPr>
          <a:xfrm>
            <a:off x="4862410" y="3409352"/>
            <a:ext cx="355633" cy="330288"/>
            <a:chOff x="-25465200" y="3565175"/>
            <a:chExt cx="298525" cy="277250"/>
          </a:xfrm>
        </p:grpSpPr>
        <p:sp>
          <p:nvSpPr>
            <p:cNvPr id="9312" name="Google Shape;9312;p13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3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39"/>
          <p:cNvGrpSpPr/>
          <p:nvPr/>
        </p:nvGrpSpPr>
        <p:grpSpPr>
          <a:xfrm>
            <a:off x="4861948" y="3848882"/>
            <a:ext cx="356556" cy="351285"/>
            <a:chOff x="-25465200" y="3916150"/>
            <a:chExt cx="299300" cy="294875"/>
          </a:xfrm>
        </p:grpSpPr>
        <p:sp>
          <p:nvSpPr>
            <p:cNvPr id="9315" name="Google Shape;9315;p13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3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39"/>
          <p:cNvGrpSpPr/>
          <p:nvPr/>
        </p:nvGrpSpPr>
        <p:grpSpPr>
          <a:xfrm>
            <a:off x="7089388" y="2919148"/>
            <a:ext cx="351880" cy="352803"/>
            <a:chOff x="-23615075" y="3148525"/>
            <a:chExt cx="295375" cy="296150"/>
          </a:xfrm>
        </p:grpSpPr>
        <p:sp>
          <p:nvSpPr>
            <p:cNvPr id="9318" name="Google Shape;9318;p13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3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3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3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2" name="Google Shape;9322;p13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3" name="Google Shape;9323;p139"/>
          <p:cNvGrpSpPr/>
          <p:nvPr/>
        </p:nvGrpSpPr>
        <p:grpSpPr>
          <a:xfrm>
            <a:off x="7088911" y="3858427"/>
            <a:ext cx="352833" cy="332194"/>
            <a:chOff x="-23615075" y="3906200"/>
            <a:chExt cx="296175" cy="278850"/>
          </a:xfrm>
        </p:grpSpPr>
        <p:sp>
          <p:nvSpPr>
            <p:cNvPr id="9324" name="Google Shape;9324;p13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3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3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7" name="Google Shape;9327;p13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8" name="Google Shape;9328;p139"/>
          <p:cNvGrpSpPr/>
          <p:nvPr/>
        </p:nvGrpSpPr>
        <p:grpSpPr>
          <a:xfrm>
            <a:off x="6637880" y="1532068"/>
            <a:ext cx="353757" cy="352565"/>
            <a:chOff x="-26980600" y="3175500"/>
            <a:chExt cx="296950" cy="295950"/>
          </a:xfrm>
        </p:grpSpPr>
        <p:sp>
          <p:nvSpPr>
            <p:cNvPr id="9329" name="Google Shape;9329;p13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3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3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2" name="Google Shape;9332;p13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3" name="Google Shape;9333;p139"/>
          <p:cNvGrpSpPr/>
          <p:nvPr/>
        </p:nvGrpSpPr>
        <p:grpSpPr>
          <a:xfrm>
            <a:off x="6638357" y="2470604"/>
            <a:ext cx="352803" cy="289039"/>
            <a:chOff x="-26981375" y="3951875"/>
            <a:chExt cx="296150" cy="242625"/>
          </a:xfrm>
        </p:grpSpPr>
        <p:sp>
          <p:nvSpPr>
            <p:cNvPr id="9334" name="Google Shape;9334;p13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3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3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39"/>
          <p:cNvGrpSpPr/>
          <p:nvPr/>
        </p:nvGrpSpPr>
        <p:grpSpPr>
          <a:xfrm>
            <a:off x="5303399" y="2918195"/>
            <a:ext cx="351910" cy="354710"/>
            <a:chOff x="-25094250" y="3176075"/>
            <a:chExt cx="295400" cy="297750"/>
          </a:xfrm>
        </p:grpSpPr>
        <p:sp>
          <p:nvSpPr>
            <p:cNvPr id="9338" name="Google Shape;9338;p13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3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3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39"/>
          <p:cNvGrpSpPr/>
          <p:nvPr/>
        </p:nvGrpSpPr>
        <p:grpSpPr>
          <a:xfrm>
            <a:off x="5303399" y="3398556"/>
            <a:ext cx="351910" cy="351880"/>
            <a:chOff x="-25094250" y="3547050"/>
            <a:chExt cx="295400" cy="295375"/>
          </a:xfrm>
        </p:grpSpPr>
        <p:sp>
          <p:nvSpPr>
            <p:cNvPr id="9342" name="Google Shape;9342;p13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3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3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3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3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7" name="Google Shape;9347;p13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8" name="Google Shape;9348;p139"/>
          <p:cNvGrpSpPr/>
          <p:nvPr/>
        </p:nvGrpSpPr>
        <p:grpSpPr>
          <a:xfrm>
            <a:off x="7535476" y="2919148"/>
            <a:ext cx="352803" cy="352803"/>
            <a:chOff x="-23245675" y="3148525"/>
            <a:chExt cx="296150" cy="296150"/>
          </a:xfrm>
        </p:grpSpPr>
        <p:sp>
          <p:nvSpPr>
            <p:cNvPr id="9349" name="Google Shape;9349;p13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3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3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2" name="Google Shape;9352;p13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3" name="Google Shape;9353;p139"/>
          <p:cNvGrpSpPr/>
          <p:nvPr/>
        </p:nvGrpSpPr>
        <p:grpSpPr>
          <a:xfrm>
            <a:off x="7535938" y="3848122"/>
            <a:ext cx="351880" cy="352803"/>
            <a:chOff x="-23244900" y="3888100"/>
            <a:chExt cx="295375" cy="296150"/>
          </a:xfrm>
        </p:grpSpPr>
        <p:sp>
          <p:nvSpPr>
            <p:cNvPr id="9354" name="Google Shape;9354;p13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3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3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3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3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3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3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5" name="Google Shape;9365;p13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69"/>
        <p:cNvGrpSpPr/>
        <p:nvPr/>
      </p:nvGrpSpPr>
      <p:grpSpPr>
        <a:xfrm>
          <a:off x="0" y="0"/>
          <a:ext cx="0" cy="0"/>
          <a:chOff x="0" y="0"/>
          <a:chExt cx="0" cy="0"/>
        </a:xfrm>
      </p:grpSpPr>
      <p:sp>
        <p:nvSpPr>
          <p:cNvPr id="9370" name="Google Shape;9370;p14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371" name="Google Shape;9371;p14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372" name="Google Shape;9372;p14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3" name="Google Shape;9373;p140"/>
          <p:cNvGrpSpPr/>
          <p:nvPr/>
        </p:nvGrpSpPr>
        <p:grpSpPr>
          <a:xfrm>
            <a:off x="850004" y="1975418"/>
            <a:ext cx="367261" cy="367261"/>
            <a:chOff x="-65145700" y="3727425"/>
            <a:chExt cx="317425" cy="317425"/>
          </a:xfrm>
        </p:grpSpPr>
        <p:sp>
          <p:nvSpPr>
            <p:cNvPr id="9374" name="Google Shape;9374;p14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0"/>
          <p:cNvGrpSpPr/>
          <p:nvPr/>
        </p:nvGrpSpPr>
        <p:grpSpPr>
          <a:xfrm>
            <a:off x="853201" y="2404333"/>
            <a:ext cx="360868" cy="367261"/>
            <a:chOff x="-65144125" y="4094450"/>
            <a:chExt cx="311900" cy="317425"/>
          </a:xfrm>
        </p:grpSpPr>
        <p:sp>
          <p:nvSpPr>
            <p:cNvPr id="9377" name="Google Shape;9377;p14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0" name="Google Shape;9380;p14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1" name="Google Shape;9381;p140"/>
          <p:cNvGrpSpPr/>
          <p:nvPr/>
        </p:nvGrpSpPr>
        <p:grpSpPr>
          <a:xfrm>
            <a:off x="3056770" y="1975028"/>
            <a:ext cx="370645" cy="368042"/>
            <a:chOff x="-63250675" y="3744075"/>
            <a:chExt cx="320350" cy="318100"/>
          </a:xfrm>
        </p:grpSpPr>
        <p:sp>
          <p:nvSpPr>
            <p:cNvPr id="9382" name="Google Shape;9382;p14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4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0"/>
          <p:cNvGrpSpPr/>
          <p:nvPr/>
        </p:nvGrpSpPr>
        <p:grpSpPr>
          <a:xfrm>
            <a:off x="3058462" y="2404333"/>
            <a:ext cx="367261" cy="367261"/>
            <a:chOff x="-63250675" y="4110200"/>
            <a:chExt cx="317425" cy="317425"/>
          </a:xfrm>
        </p:grpSpPr>
        <p:sp>
          <p:nvSpPr>
            <p:cNvPr id="9386" name="Google Shape;9386;p14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4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0"/>
          <p:cNvGrpSpPr/>
          <p:nvPr/>
        </p:nvGrpSpPr>
        <p:grpSpPr>
          <a:xfrm>
            <a:off x="1737509" y="2901428"/>
            <a:ext cx="359075" cy="358844"/>
            <a:chOff x="-61351725" y="3372400"/>
            <a:chExt cx="310350" cy="310150"/>
          </a:xfrm>
        </p:grpSpPr>
        <p:sp>
          <p:nvSpPr>
            <p:cNvPr id="9396" name="Google Shape;9396;p14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140"/>
          <p:cNvGrpSpPr/>
          <p:nvPr/>
        </p:nvGrpSpPr>
        <p:grpSpPr>
          <a:xfrm>
            <a:off x="1733864" y="3364484"/>
            <a:ext cx="366364" cy="333534"/>
            <a:chOff x="-61354875" y="3751050"/>
            <a:chExt cx="316650" cy="288275"/>
          </a:xfrm>
        </p:grpSpPr>
        <p:sp>
          <p:nvSpPr>
            <p:cNvPr id="9400" name="Google Shape;9400;p14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0"/>
          <p:cNvGrpSpPr/>
          <p:nvPr/>
        </p:nvGrpSpPr>
        <p:grpSpPr>
          <a:xfrm>
            <a:off x="1733864" y="3806124"/>
            <a:ext cx="366364" cy="367290"/>
            <a:chOff x="-61354875" y="4101525"/>
            <a:chExt cx="316650" cy="317450"/>
          </a:xfrm>
        </p:grpSpPr>
        <p:sp>
          <p:nvSpPr>
            <p:cNvPr id="9404" name="Google Shape;9404;p14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40"/>
          <p:cNvGrpSpPr/>
          <p:nvPr/>
        </p:nvGrpSpPr>
        <p:grpSpPr>
          <a:xfrm>
            <a:off x="3950299" y="2898000"/>
            <a:ext cx="368157" cy="365699"/>
            <a:chOff x="-59470075" y="3308975"/>
            <a:chExt cx="318200" cy="316075"/>
          </a:xfrm>
        </p:grpSpPr>
        <p:sp>
          <p:nvSpPr>
            <p:cNvPr id="9407" name="Google Shape;9407;p14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140"/>
          <p:cNvGrpSpPr/>
          <p:nvPr/>
        </p:nvGrpSpPr>
        <p:grpSpPr>
          <a:xfrm>
            <a:off x="1295729" y="1533705"/>
            <a:ext cx="367261" cy="364686"/>
            <a:chOff x="-64781025" y="3361050"/>
            <a:chExt cx="317425" cy="315200"/>
          </a:xfrm>
        </p:grpSpPr>
        <p:sp>
          <p:nvSpPr>
            <p:cNvPr id="9417" name="Google Shape;9417;p14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4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4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1" name="Google Shape;9421;p14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140"/>
          <p:cNvGrpSpPr/>
          <p:nvPr/>
        </p:nvGrpSpPr>
        <p:grpSpPr>
          <a:xfrm>
            <a:off x="3500129" y="1975144"/>
            <a:ext cx="382765" cy="367810"/>
            <a:chOff x="-62890750" y="3747425"/>
            <a:chExt cx="330825" cy="317900"/>
          </a:xfrm>
        </p:grpSpPr>
        <p:sp>
          <p:nvSpPr>
            <p:cNvPr id="9425" name="Google Shape;9425;p14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40"/>
          <p:cNvGrpSpPr/>
          <p:nvPr/>
        </p:nvGrpSpPr>
        <p:grpSpPr>
          <a:xfrm>
            <a:off x="3507881" y="2404781"/>
            <a:ext cx="367261" cy="366364"/>
            <a:chOff x="-62884425" y="4111775"/>
            <a:chExt cx="317425" cy="316650"/>
          </a:xfrm>
        </p:grpSpPr>
        <p:sp>
          <p:nvSpPr>
            <p:cNvPr id="9440" name="Google Shape;9440;p14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0"/>
          <p:cNvGrpSpPr/>
          <p:nvPr/>
        </p:nvGrpSpPr>
        <p:grpSpPr>
          <a:xfrm>
            <a:off x="2180515" y="2900850"/>
            <a:ext cx="365438" cy="360001"/>
            <a:chOff x="-60991775" y="3376900"/>
            <a:chExt cx="315850" cy="311150"/>
          </a:xfrm>
        </p:grpSpPr>
        <p:sp>
          <p:nvSpPr>
            <p:cNvPr id="9443" name="Google Shape;9443;p14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0"/>
          <p:cNvGrpSpPr/>
          <p:nvPr/>
        </p:nvGrpSpPr>
        <p:grpSpPr>
          <a:xfrm>
            <a:off x="2180052" y="3351714"/>
            <a:ext cx="366364" cy="359075"/>
            <a:chOff x="-60988625" y="3740800"/>
            <a:chExt cx="316650" cy="310350"/>
          </a:xfrm>
        </p:grpSpPr>
        <p:sp>
          <p:nvSpPr>
            <p:cNvPr id="9447" name="Google Shape;9447;p14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0"/>
          <p:cNvGrpSpPr/>
          <p:nvPr/>
        </p:nvGrpSpPr>
        <p:grpSpPr>
          <a:xfrm>
            <a:off x="2180052" y="3807165"/>
            <a:ext cx="366364" cy="365207"/>
            <a:chOff x="-60987850" y="4100950"/>
            <a:chExt cx="316650" cy="315650"/>
          </a:xfrm>
        </p:grpSpPr>
        <p:sp>
          <p:nvSpPr>
            <p:cNvPr id="9451" name="Google Shape;9451;p14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0"/>
          <p:cNvGrpSpPr/>
          <p:nvPr/>
        </p:nvGrpSpPr>
        <p:grpSpPr>
          <a:xfrm>
            <a:off x="3949836" y="3352625"/>
            <a:ext cx="369083" cy="357253"/>
            <a:chOff x="-59447250" y="3706150"/>
            <a:chExt cx="319000" cy="308775"/>
          </a:xfrm>
        </p:grpSpPr>
        <p:sp>
          <p:nvSpPr>
            <p:cNvPr id="9457" name="Google Shape;9457;p14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0"/>
          <p:cNvGrpSpPr/>
          <p:nvPr/>
        </p:nvGrpSpPr>
        <p:grpSpPr>
          <a:xfrm>
            <a:off x="1738564" y="1533936"/>
            <a:ext cx="368186" cy="364224"/>
            <a:chOff x="-64406125" y="3362225"/>
            <a:chExt cx="318225" cy="314800"/>
          </a:xfrm>
        </p:grpSpPr>
        <p:sp>
          <p:nvSpPr>
            <p:cNvPr id="9462" name="Google Shape;9462;p14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4" name="Google Shape;9464;p140"/>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5" name="Google Shape;9465;p140"/>
          <p:cNvGrpSpPr/>
          <p:nvPr/>
        </p:nvGrpSpPr>
        <p:grpSpPr>
          <a:xfrm>
            <a:off x="1739027" y="2404781"/>
            <a:ext cx="367261" cy="366364"/>
            <a:chOff x="-64410850" y="4094450"/>
            <a:chExt cx="317425" cy="316650"/>
          </a:xfrm>
        </p:grpSpPr>
        <p:sp>
          <p:nvSpPr>
            <p:cNvPr id="9466" name="Google Shape;9466;p14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14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0" name="Google Shape;9470;p140"/>
          <p:cNvGrpSpPr/>
          <p:nvPr/>
        </p:nvGrpSpPr>
        <p:grpSpPr>
          <a:xfrm>
            <a:off x="3960575" y="1974854"/>
            <a:ext cx="365467" cy="368389"/>
            <a:chOff x="-62516625" y="3743175"/>
            <a:chExt cx="315875" cy="318400"/>
          </a:xfrm>
        </p:grpSpPr>
        <p:sp>
          <p:nvSpPr>
            <p:cNvPr id="9471" name="Google Shape;9471;p14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140"/>
          <p:cNvGrpSpPr/>
          <p:nvPr/>
        </p:nvGrpSpPr>
        <p:grpSpPr>
          <a:xfrm>
            <a:off x="3967415" y="2424826"/>
            <a:ext cx="351786" cy="326274"/>
            <a:chOff x="-62511900" y="4129100"/>
            <a:chExt cx="304050" cy="282000"/>
          </a:xfrm>
        </p:grpSpPr>
        <p:sp>
          <p:nvSpPr>
            <p:cNvPr id="9474" name="Google Shape;9474;p14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140"/>
          <p:cNvGrpSpPr/>
          <p:nvPr/>
        </p:nvGrpSpPr>
        <p:grpSpPr>
          <a:xfrm>
            <a:off x="2645537" y="2897220"/>
            <a:ext cx="310770" cy="367261"/>
            <a:chOff x="-60597975" y="3367475"/>
            <a:chExt cx="268600" cy="317425"/>
          </a:xfrm>
        </p:grpSpPr>
        <p:sp>
          <p:nvSpPr>
            <p:cNvPr id="9480" name="Google Shape;9480;p14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4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5" name="Google Shape;9485;p14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6" name="Google Shape;9486;p140"/>
          <p:cNvGrpSpPr/>
          <p:nvPr/>
        </p:nvGrpSpPr>
        <p:grpSpPr>
          <a:xfrm>
            <a:off x="2617740" y="3858536"/>
            <a:ext cx="366364" cy="262465"/>
            <a:chOff x="-60621600" y="4145650"/>
            <a:chExt cx="316650" cy="226850"/>
          </a:xfrm>
        </p:grpSpPr>
        <p:sp>
          <p:nvSpPr>
            <p:cNvPr id="9487" name="Google Shape;9487;p14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0"/>
          <p:cNvGrpSpPr/>
          <p:nvPr/>
        </p:nvGrpSpPr>
        <p:grpSpPr>
          <a:xfrm>
            <a:off x="3954392" y="3807035"/>
            <a:ext cx="359972" cy="365467"/>
            <a:chOff x="-59400775" y="4084200"/>
            <a:chExt cx="311125" cy="315875"/>
          </a:xfrm>
        </p:grpSpPr>
        <p:sp>
          <p:nvSpPr>
            <p:cNvPr id="9491" name="Google Shape;9491;p14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4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140"/>
          <p:cNvGrpSpPr/>
          <p:nvPr/>
        </p:nvGrpSpPr>
        <p:grpSpPr>
          <a:xfrm>
            <a:off x="2178486" y="1532866"/>
            <a:ext cx="365438" cy="366364"/>
            <a:chOff x="-64044600" y="3360375"/>
            <a:chExt cx="315850" cy="316650"/>
          </a:xfrm>
        </p:grpSpPr>
        <p:sp>
          <p:nvSpPr>
            <p:cNvPr id="9498" name="Google Shape;9498;p14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4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140"/>
          <p:cNvGrpSpPr/>
          <p:nvPr/>
        </p:nvGrpSpPr>
        <p:grpSpPr>
          <a:xfrm>
            <a:off x="2204909" y="1975418"/>
            <a:ext cx="312592" cy="367261"/>
            <a:chOff x="-64022550" y="3727425"/>
            <a:chExt cx="270175" cy="317425"/>
          </a:xfrm>
        </p:grpSpPr>
        <p:sp>
          <p:nvSpPr>
            <p:cNvPr id="9502" name="Google Shape;9502;p14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140"/>
          <p:cNvGrpSpPr/>
          <p:nvPr/>
        </p:nvGrpSpPr>
        <p:grpSpPr>
          <a:xfrm>
            <a:off x="2229047" y="2404318"/>
            <a:ext cx="264317" cy="367290"/>
            <a:chOff x="-64001300" y="4093650"/>
            <a:chExt cx="228450" cy="317450"/>
          </a:xfrm>
        </p:grpSpPr>
        <p:sp>
          <p:nvSpPr>
            <p:cNvPr id="9506" name="Google Shape;9506;p14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0"/>
          <p:cNvGrpSpPr/>
          <p:nvPr/>
        </p:nvGrpSpPr>
        <p:grpSpPr>
          <a:xfrm>
            <a:off x="848051" y="2897610"/>
            <a:ext cx="359972" cy="366480"/>
            <a:chOff x="-62148800" y="3377700"/>
            <a:chExt cx="311125" cy="316750"/>
          </a:xfrm>
        </p:grpSpPr>
        <p:sp>
          <p:nvSpPr>
            <p:cNvPr id="9511" name="Google Shape;9511;p14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140"/>
          <p:cNvGrpSpPr/>
          <p:nvPr/>
        </p:nvGrpSpPr>
        <p:grpSpPr>
          <a:xfrm>
            <a:off x="843958" y="3347607"/>
            <a:ext cx="368157" cy="367290"/>
            <a:chOff x="-62154300" y="3743950"/>
            <a:chExt cx="318200" cy="317450"/>
          </a:xfrm>
        </p:grpSpPr>
        <p:sp>
          <p:nvSpPr>
            <p:cNvPr id="9514" name="Google Shape;9514;p14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0"/>
          <p:cNvGrpSpPr/>
          <p:nvPr/>
        </p:nvGrpSpPr>
        <p:grpSpPr>
          <a:xfrm>
            <a:off x="843944" y="3806587"/>
            <a:ext cx="368186" cy="366364"/>
            <a:chOff x="-62151950" y="4111775"/>
            <a:chExt cx="318225" cy="316650"/>
          </a:xfrm>
        </p:grpSpPr>
        <p:sp>
          <p:nvSpPr>
            <p:cNvPr id="9517" name="Google Shape;9517;p14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140"/>
          <p:cNvGrpSpPr/>
          <p:nvPr/>
        </p:nvGrpSpPr>
        <p:grpSpPr>
          <a:xfrm>
            <a:off x="3062568" y="2897133"/>
            <a:ext cx="368157" cy="367434"/>
            <a:chOff x="-60254550" y="3367325"/>
            <a:chExt cx="318200" cy="317575"/>
          </a:xfrm>
        </p:grpSpPr>
        <p:sp>
          <p:nvSpPr>
            <p:cNvPr id="9522" name="Google Shape;9522;p14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4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140"/>
          <p:cNvGrpSpPr/>
          <p:nvPr/>
        </p:nvGrpSpPr>
        <p:grpSpPr>
          <a:xfrm>
            <a:off x="3063465" y="3348127"/>
            <a:ext cx="366364" cy="366248"/>
            <a:chOff x="-60255350" y="3733825"/>
            <a:chExt cx="316650" cy="316550"/>
          </a:xfrm>
        </p:grpSpPr>
        <p:sp>
          <p:nvSpPr>
            <p:cNvPr id="9527" name="Google Shape;9527;p14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4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140"/>
          <p:cNvGrpSpPr/>
          <p:nvPr/>
        </p:nvGrpSpPr>
        <p:grpSpPr>
          <a:xfrm>
            <a:off x="3091262" y="3807035"/>
            <a:ext cx="310770" cy="365467"/>
            <a:chOff x="-60232500" y="4101525"/>
            <a:chExt cx="268600" cy="315875"/>
          </a:xfrm>
        </p:grpSpPr>
        <p:sp>
          <p:nvSpPr>
            <p:cNvPr id="9535" name="Google Shape;9535;p14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4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7" name="Google Shape;9537;p14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8" name="Google Shape;9538;p140"/>
          <p:cNvGrpSpPr/>
          <p:nvPr/>
        </p:nvGrpSpPr>
        <p:grpSpPr>
          <a:xfrm>
            <a:off x="2624262" y="1532866"/>
            <a:ext cx="368186" cy="366364"/>
            <a:chOff x="-63679950" y="3360375"/>
            <a:chExt cx="318225" cy="316650"/>
          </a:xfrm>
        </p:grpSpPr>
        <p:sp>
          <p:nvSpPr>
            <p:cNvPr id="9539" name="Google Shape;9539;p14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4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3" name="Google Shape;9543;p14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4" name="Google Shape;9544;p140"/>
          <p:cNvGrpSpPr/>
          <p:nvPr/>
        </p:nvGrpSpPr>
        <p:grpSpPr>
          <a:xfrm>
            <a:off x="2622889" y="2404203"/>
            <a:ext cx="370934" cy="367521"/>
            <a:chOff x="-63679950" y="4093450"/>
            <a:chExt cx="320600" cy="317650"/>
          </a:xfrm>
        </p:grpSpPr>
        <p:sp>
          <p:nvSpPr>
            <p:cNvPr id="9545" name="Google Shape;9545;p14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4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0"/>
          <p:cNvGrpSpPr/>
          <p:nvPr/>
        </p:nvGrpSpPr>
        <p:grpSpPr>
          <a:xfrm>
            <a:off x="1283006" y="2897205"/>
            <a:ext cx="366364" cy="367290"/>
            <a:chOff x="-61784125" y="3377700"/>
            <a:chExt cx="316650" cy="317450"/>
          </a:xfrm>
        </p:grpSpPr>
        <p:sp>
          <p:nvSpPr>
            <p:cNvPr id="9549" name="Google Shape;9549;p14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4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4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4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4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140"/>
          <p:cNvGrpSpPr/>
          <p:nvPr/>
        </p:nvGrpSpPr>
        <p:grpSpPr>
          <a:xfrm>
            <a:off x="1283006" y="3347607"/>
            <a:ext cx="366364" cy="367290"/>
            <a:chOff x="-61783350" y="3743950"/>
            <a:chExt cx="316650" cy="317450"/>
          </a:xfrm>
        </p:grpSpPr>
        <p:sp>
          <p:nvSpPr>
            <p:cNvPr id="9557" name="Google Shape;9557;p14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9" name="Google Shape;9559;p14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4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2" name="Google Shape;9562;p140"/>
          <p:cNvGrpSpPr/>
          <p:nvPr/>
        </p:nvGrpSpPr>
        <p:grpSpPr>
          <a:xfrm>
            <a:off x="3504430" y="3807440"/>
            <a:ext cx="369112" cy="364657"/>
            <a:chOff x="-59869425" y="4102225"/>
            <a:chExt cx="319025" cy="315175"/>
          </a:xfrm>
        </p:grpSpPr>
        <p:sp>
          <p:nvSpPr>
            <p:cNvPr id="9563" name="Google Shape;9563;p14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4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140"/>
          <p:cNvGrpSpPr/>
          <p:nvPr/>
        </p:nvGrpSpPr>
        <p:grpSpPr>
          <a:xfrm>
            <a:off x="2623233" y="4276262"/>
            <a:ext cx="366364" cy="365467"/>
            <a:chOff x="-59029025" y="3711650"/>
            <a:chExt cx="316650" cy="315875"/>
          </a:xfrm>
        </p:grpSpPr>
        <p:sp>
          <p:nvSpPr>
            <p:cNvPr id="9568" name="Google Shape;9568;p14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4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4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4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140"/>
          <p:cNvGrpSpPr/>
          <p:nvPr/>
        </p:nvGrpSpPr>
        <p:grpSpPr>
          <a:xfrm>
            <a:off x="4859311" y="1532317"/>
            <a:ext cx="351940" cy="348188"/>
            <a:chOff x="581525" y="3254850"/>
            <a:chExt cx="297750" cy="294575"/>
          </a:xfrm>
        </p:grpSpPr>
        <p:sp>
          <p:nvSpPr>
            <p:cNvPr id="9576" name="Google Shape;9576;p14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4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4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140"/>
          <p:cNvGrpSpPr/>
          <p:nvPr/>
        </p:nvGrpSpPr>
        <p:grpSpPr>
          <a:xfrm>
            <a:off x="4858380" y="1971253"/>
            <a:ext cx="353802" cy="351497"/>
            <a:chOff x="580725" y="3617925"/>
            <a:chExt cx="299325" cy="297375"/>
          </a:xfrm>
        </p:grpSpPr>
        <p:sp>
          <p:nvSpPr>
            <p:cNvPr id="9580" name="Google Shape;9580;p14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4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4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4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4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140"/>
          <p:cNvGrpSpPr/>
          <p:nvPr/>
        </p:nvGrpSpPr>
        <p:grpSpPr>
          <a:xfrm>
            <a:off x="4860242" y="2418443"/>
            <a:ext cx="350079" cy="350079"/>
            <a:chOff x="583100" y="3982600"/>
            <a:chExt cx="296175" cy="296175"/>
          </a:xfrm>
        </p:grpSpPr>
        <p:sp>
          <p:nvSpPr>
            <p:cNvPr id="9586" name="Google Shape;9586;p14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4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4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4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4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4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4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140"/>
          <p:cNvGrpSpPr/>
          <p:nvPr/>
        </p:nvGrpSpPr>
        <p:grpSpPr>
          <a:xfrm>
            <a:off x="7092856" y="1532067"/>
            <a:ext cx="307231" cy="348690"/>
            <a:chOff x="2423775" y="3226875"/>
            <a:chExt cx="259925" cy="295000"/>
          </a:xfrm>
        </p:grpSpPr>
        <p:sp>
          <p:nvSpPr>
            <p:cNvPr id="9594" name="Google Shape;9594;p14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4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4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140"/>
          <p:cNvGrpSpPr/>
          <p:nvPr/>
        </p:nvGrpSpPr>
        <p:grpSpPr>
          <a:xfrm>
            <a:off x="7070043" y="1973352"/>
            <a:ext cx="352857" cy="347301"/>
            <a:chOff x="2404875" y="3592725"/>
            <a:chExt cx="298525" cy="293825"/>
          </a:xfrm>
        </p:grpSpPr>
        <p:sp>
          <p:nvSpPr>
            <p:cNvPr id="9598" name="Google Shape;9598;p14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4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4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140"/>
          <p:cNvGrpSpPr/>
          <p:nvPr/>
        </p:nvGrpSpPr>
        <p:grpSpPr>
          <a:xfrm>
            <a:off x="7070974" y="2418917"/>
            <a:ext cx="350995" cy="349133"/>
            <a:chOff x="2404875" y="3955825"/>
            <a:chExt cx="296950" cy="295375"/>
          </a:xfrm>
        </p:grpSpPr>
        <p:sp>
          <p:nvSpPr>
            <p:cNvPr id="9602" name="Google Shape;9602;p14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4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4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4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140"/>
          <p:cNvGrpSpPr/>
          <p:nvPr/>
        </p:nvGrpSpPr>
        <p:grpSpPr>
          <a:xfrm>
            <a:off x="5764954" y="2883111"/>
            <a:ext cx="349163" cy="350079"/>
            <a:chOff x="4263650" y="3235150"/>
            <a:chExt cx="295400" cy="296175"/>
          </a:xfrm>
        </p:grpSpPr>
        <p:sp>
          <p:nvSpPr>
            <p:cNvPr id="9607" name="Google Shape;9607;p14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4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4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4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4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140"/>
          <p:cNvGrpSpPr/>
          <p:nvPr/>
        </p:nvGrpSpPr>
        <p:grpSpPr>
          <a:xfrm>
            <a:off x="5762634" y="3342272"/>
            <a:ext cx="353802" cy="327739"/>
            <a:chOff x="4266025" y="3609275"/>
            <a:chExt cx="299325" cy="277275"/>
          </a:xfrm>
        </p:grpSpPr>
        <p:sp>
          <p:nvSpPr>
            <p:cNvPr id="9613" name="Google Shape;9613;p14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4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140"/>
          <p:cNvGrpSpPr/>
          <p:nvPr/>
        </p:nvGrpSpPr>
        <p:grpSpPr>
          <a:xfrm>
            <a:off x="5763092" y="3807659"/>
            <a:ext cx="352886" cy="349133"/>
            <a:chOff x="4263650" y="3963700"/>
            <a:chExt cx="298550" cy="295375"/>
          </a:xfrm>
        </p:grpSpPr>
        <p:sp>
          <p:nvSpPr>
            <p:cNvPr id="9616" name="Google Shape;9616;p14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4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4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4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4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4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4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140"/>
          <p:cNvGrpSpPr/>
          <p:nvPr/>
        </p:nvGrpSpPr>
        <p:grpSpPr>
          <a:xfrm>
            <a:off x="8041429" y="2883111"/>
            <a:ext cx="226264" cy="350079"/>
            <a:chOff x="6164975" y="3211525"/>
            <a:chExt cx="191425" cy="296175"/>
          </a:xfrm>
        </p:grpSpPr>
        <p:sp>
          <p:nvSpPr>
            <p:cNvPr id="9624" name="Google Shape;9624;p14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4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4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4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4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4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4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1" name="Google Shape;9631;p140"/>
          <p:cNvGrpSpPr/>
          <p:nvPr/>
        </p:nvGrpSpPr>
        <p:grpSpPr>
          <a:xfrm>
            <a:off x="5303466" y="1531387"/>
            <a:ext cx="352886" cy="350049"/>
            <a:chOff x="946175" y="3253275"/>
            <a:chExt cx="298550" cy="296150"/>
          </a:xfrm>
        </p:grpSpPr>
        <p:sp>
          <p:nvSpPr>
            <p:cNvPr id="9632" name="Google Shape;9632;p14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4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4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4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4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140"/>
          <p:cNvGrpSpPr/>
          <p:nvPr/>
        </p:nvGrpSpPr>
        <p:grpSpPr>
          <a:xfrm>
            <a:off x="5304397" y="1973351"/>
            <a:ext cx="351024" cy="347301"/>
            <a:chOff x="946175" y="3619500"/>
            <a:chExt cx="296975" cy="293825"/>
          </a:xfrm>
        </p:grpSpPr>
        <p:sp>
          <p:nvSpPr>
            <p:cNvPr id="9638" name="Google Shape;9638;p14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4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4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4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4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4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140"/>
          <p:cNvGrpSpPr/>
          <p:nvPr/>
        </p:nvGrpSpPr>
        <p:grpSpPr>
          <a:xfrm>
            <a:off x="5303939" y="2417985"/>
            <a:ext cx="351940" cy="350995"/>
            <a:chOff x="944600" y="3981825"/>
            <a:chExt cx="297750" cy="296950"/>
          </a:xfrm>
        </p:grpSpPr>
        <p:sp>
          <p:nvSpPr>
            <p:cNvPr id="9645" name="Google Shape;9645;p14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4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4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4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140"/>
          <p:cNvGrpSpPr/>
          <p:nvPr/>
        </p:nvGrpSpPr>
        <p:grpSpPr>
          <a:xfrm>
            <a:off x="7520875" y="1531845"/>
            <a:ext cx="350079" cy="349133"/>
            <a:chOff x="2768750" y="3227275"/>
            <a:chExt cx="296175" cy="295375"/>
          </a:xfrm>
        </p:grpSpPr>
        <p:sp>
          <p:nvSpPr>
            <p:cNvPr id="9650" name="Google Shape;9650;p14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4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4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4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4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4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4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4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140"/>
          <p:cNvGrpSpPr/>
          <p:nvPr/>
        </p:nvGrpSpPr>
        <p:grpSpPr>
          <a:xfrm>
            <a:off x="7541826" y="1972717"/>
            <a:ext cx="308177" cy="348572"/>
            <a:chOff x="2786075" y="3591800"/>
            <a:chExt cx="260725" cy="294900"/>
          </a:xfrm>
        </p:grpSpPr>
        <p:sp>
          <p:nvSpPr>
            <p:cNvPr id="9659" name="Google Shape;9659;p14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4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4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4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4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140"/>
          <p:cNvGrpSpPr/>
          <p:nvPr/>
        </p:nvGrpSpPr>
        <p:grpSpPr>
          <a:xfrm>
            <a:off x="7582324" y="2418444"/>
            <a:ext cx="227180" cy="350079"/>
            <a:chOff x="2819150" y="3955025"/>
            <a:chExt cx="192200" cy="296175"/>
          </a:xfrm>
        </p:grpSpPr>
        <p:sp>
          <p:nvSpPr>
            <p:cNvPr id="9665" name="Google Shape;9665;p14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4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4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4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140"/>
          <p:cNvGrpSpPr/>
          <p:nvPr/>
        </p:nvGrpSpPr>
        <p:grpSpPr>
          <a:xfrm>
            <a:off x="6206097" y="2884042"/>
            <a:ext cx="349133" cy="348217"/>
            <a:chOff x="4629125" y="3235150"/>
            <a:chExt cx="295375" cy="294600"/>
          </a:xfrm>
        </p:grpSpPr>
        <p:sp>
          <p:nvSpPr>
            <p:cNvPr id="9670" name="Google Shape;9670;p14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4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4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4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4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140"/>
          <p:cNvGrpSpPr/>
          <p:nvPr/>
        </p:nvGrpSpPr>
        <p:grpSpPr>
          <a:xfrm>
            <a:off x="6206082" y="3331575"/>
            <a:ext cx="349163" cy="349133"/>
            <a:chOff x="4628325" y="3599825"/>
            <a:chExt cx="295400" cy="295375"/>
          </a:xfrm>
        </p:grpSpPr>
        <p:sp>
          <p:nvSpPr>
            <p:cNvPr id="9676" name="Google Shape;9676;p14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4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4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4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4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4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4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4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4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4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4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4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140"/>
          <p:cNvGrpSpPr/>
          <p:nvPr/>
        </p:nvGrpSpPr>
        <p:grpSpPr>
          <a:xfrm>
            <a:off x="6227033" y="3807186"/>
            <a:ext cx="307261" cy="350079"/>
            <a:chOff x="4645650" y="3962900"/>
            <a:chExt cx="259950" cy="296175"/>
          </a:xfrm>
        </p:grpSpPr>
        <p:sp>
          <p:nvSpPr>
            <p:cNvPr id="9689" name="Google Shape;9689;p14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4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4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4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4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4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140"/>
          <p:cNvGrpSpPr/>
          <p:nvPr/>
        </p:nvGrpSpPr>
        <p:grpSpPr>
          <a:xfrm>
            <a:off x="7979994" y="3332048"/>
            <a:ext cx="349133" cy="348188"/>
            <a:chOff x="6143725" y="3582500"/>
            <a:chExt cx="295375" cy="294575"/>
          </a:xfrm>
        </p:grpSpPr>
        <p:sp>
          <p:nvSpPr>
            <p:cNvPr id="9696" name="Google Shape;9696;p14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4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4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4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4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4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4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140"/>
          <p:cNvGrpSpPr/>
          <p:nvPr/>
        </p:nvGrpSpPr>
        <p:grpSpPr>
          <a:xfrm>
            <a:off x="5748820" y="1531387"/>
            <a:ext cx="350995" cy="350049"/>
            <a:chOff x="1310075" y="3253275"/>
            <a:chExt cx="296950" cy="296150"/>
          </a:xfrm>
        </p:grpSpPr>
        <p:sp>
          <p:nvSpPr>
            <p:cNvPr id="9704" name="Google Shape;9704;p14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4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4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7" name="Google Shape;9707;p14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8" name="Google Shape;9708;p140"/>
          <p:cNvGrpSpPr/>
          <p:nvPr/>
        </p:nvGrpSpPr>
        <p:grpSpPr>
          <a:xfrm>
            <a:off x="5748347" y="2417646"/>
            <a:ext cx="351941" cy="351675"/>
            <a:chOff x="1310075" y="3980250"/>
            <a:chExt cx="297750" cy="297525"/>
          </a:xfrm>
        </p:grpSpPr>
        <p:sp>
          <p:nvSpPr>
            <p:cNvPr id="9709" name="Google Shape;9709;p14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4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4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4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140"/>
          <p:cNvGrpSpPr/>
          <p:nvPr/>
        </p:nvGrpSpPr>
        <p:grpSpPr>
          <a:xfrm>
            <a:off x="8013136" y="1531845"/>
            <a:ext cx="266305" cy="349133"/>
            <a:chOff x="3167275" y="3227275"/>
            <a:chExt cx="225300" cy="295375"/>
          </a:xfrm>
        </p:grpSpPr>
        <p:sp>
          <p:nvSpPr>
            <p:cNvPr id="9714" name="Google Shape;9714;p14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4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4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4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4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9" name="Google Shape;9719;p14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0" name="Google Shape;9720;p140"/>
          <p:cNvGrpSpPr/>
          <p:nvPr/>
        </p:nvGrpSpPr>
        <p:grpSpPr>
          <a:xfrm>
            <a:off x="7970318" y="2418902"/>
            <a:ext cx="351940" cy="349163"/>
            <a:chOff x="3133425" y="3955025"/>
            <a:chExt cx="297750" cy="295400"/>
          </a:xfrm>
        </p:grpSpPr>
        <p:sp>
          <p:nvSpPr>
            <p:cNvPr id="9721" name="Google Shape;9721;p14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4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4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140"/>
          <p:cNvGrpSpPr/>
          <p:nvPr/>
        </p:nvGrpSpPr>
        <p:grpSpPr>
          <a:xfrm>
            <a:off x="6650491" y="2882490"/>
            <a:ext cx="350079" cy="351320"/>
            <a:chOff x="4991425" y="3234750"/>
            <a:chExt cx="296175" cy="297225"/>
          </a:xfrm>
        </p:grpSpPr>
        <p:sp>
          <p:nvSpPr>
            <p:cNvPr id="9725" name="Google Shape;9725;p14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4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4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4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4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4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140"/>
          <p:cNvGrpSpPr/>
          <p:nvPr/>
        </p:nvGrpSpPr>
        <p:grpSpPr>
          <a:xfrm>
            <a:off x="6650491" y="3352053"/>
            <a:ext cx="350079" cy="308177"/>
            <a:chOff x="4991425" y="3617150"/>
            <a:chExt cx="296175" cy="260725"/>
          </a:xfrm>
        </p:grpSpPr>
        <p:sp>
          <p:nvSpPr>
            <p:cNvPr id="9732" name="Google Shape;9732;p14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4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4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4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4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4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4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140"/>
          <p:cNvGrpSpPr/>
          <p:nvPr/>
        </p:nvGrpSpPr>
        <p:grpSpPr>
          <a:xfrm>
            <a:off x="6727764" y="3807644"/>
            <a:ext cx="195532" cy="349163"/>
            <a:chOff x="5056800" y="3962900"/>
            <a:chExt cx="165425" cy="295400"/>
          </a:xfrm>
        </p:grpSpPr>
        <p:sp>
          <p:nvSpPr>
            <p:cNvPr id="9740" name="Google Shape;9740;p14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4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4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140"/>
          <p:cNvGrpSpPr/>
          <p:nvPr/>
        </p:nvGrpSpPr>
        <p:grpSpPr>
          <a:xfrm>
            <a:off x="7979062" y="3807660"/>
            <a:ext cx="350995" cy="349133"/>
            <a:chOff x="6168925" y="3936925"/>
            <a:chExt cx="296950" cy="295375"/>
          </a:xfrm>
        </p:grpSpPr>
        <p:sp>
          <p:nvSpPr>
            <p:cNvPr id="9744" name="Google Shape;9744;p14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4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4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4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4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4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140"/>
          <p:cNvGrpSpPr/>
          <p:nvPr/>
        </p:nvGrpSpPr>
        <p:grpSpPr>
          <a:xfrm>
            <a:off x="6192756" y="1531845"/>
            <a:ext cx="348188" cy="349133"/>
            <a:chOff x="1674750" y="3254050"/>
            <a:chExt cx="294575" cy="295375"/>
          </a:xfrm>
        </p:grpSpPr>
        <p:sp>
          <p:nvSpPr>
            <p:cNvPr id="9751" name="Google Shape;9751;p14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4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4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140"/>
          <p:cNvGrpSpPr/>
          <p:nvPr/>
        </p:nvGrpSpPr>
        <p:grpSpPr>
          <a:xfrm>
            <a:off x="6207177" y="1972435"/>
            <a:ext cx="319347" cy="349133"/>
            <a:chOff x="1687350" y="3618725"/>
            <a:chExt cx="270175" cy="295375"/>
          </a:xfrm>
        </p:grpSpPr>
        <p:sp>
          <p:nvSpPr>
            <p:cNvPr id="9755" name="Google Shape;9755;p14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4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4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140"/>
          <p:cNvGrpSpPr/>
          <p:nvPr/>
        </p:nvGrpSpPr>
        <p:grpSpPr>
          <a:xfrm>
            <a:off x="6190880" y="2418916"/>
            <a:ext cx="351940" cy="349133"/>
            <a:chOff x="1672375" y="3982600"/>
            <a:chExt cx="297750" cy="295375"/>
          </a:xfrm>
        </p:grpSpPr>
        <p:sp>
          <p:nvSpPr>
            <p:cNvPr id="9759" name="Google Shape;9759;p14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4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4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140"/>
          <p:cNvGrpSpPr/>
          <p:nvPr/>
        </p:nvGrpSpPr>
        <p:grpSpPr>
          <a:xfrm>
            <a:off x="4882872" y="2883111"/>
            <a:ext cx="350079" cy="350079"/>
            <a:chOff x="3497300" y="3227275"/>
            <a:chExt cx="296175" cy="296175"/>
          </a:xfrm>
        </p:grpSpPr>
        <p:sp>
          <p:nvSpPr>
            <p:cNvPr id="9763" name="Google Shape;9763;p14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4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4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4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4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4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4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4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140"/>
          <p:cNvGrpSpPr/>
          <p:nvPr/>
        </p:nvGrpSpPr>
        <p:grpSpPr>
          <a:xfrm>
            <a:off x="4883345" y="3332506"/>
            <a:ext cx="349133" cy="347272"/>
            <a:chOff x="3497300" y="3591950"/>
            <a:chExt cx="295375" cy="293800"/>
          </a:xfrm>
        </p:grpSpPr>
        <p:sp>
          <p:nvSpPr>
            <p:cNvPr id="9772" name="Google Shape;9772;p14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4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4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4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4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4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4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4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140"/>
          <p:cNvGrpSpPr/>
          <p:nvPr/>
        </p:nvGrpSpPr>
        <p:grpSpPr>
          <a:xfrm>
            <a:off x="4883345" y="3807644"/>
            <a:ext cx="349133" cy="349163"/>
            <a:chOff x="3497300" y="3955025"/>
            <a:chExt cx="295375" cy="295400"/>
          </a:xfrm>
        </p:grpSpPr>
        <p:sp>
          <p:nvSpPr>
            <p:cNvPr id="9781" name="Google Shape;9781;p14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4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4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40"/>
          <p:cNvGrpSpPr/>
          <p:nvPr/>
        </p:nvGrpSpPr>
        <p:grpSpPr>
          <a:xfrm>
            <a:off x="7107917" y="2883835"/>
            <a:ext cx="327739" cy="348631"/>
            <a:chOff x="5364750" y="3235150"/>
            <a:chExt cx="277275" cy="294950"/>
          </a:xfrm>
        </p:grpSpPr>
        <p:sp>
          <p:nvSpPr>
            <p:cNvPr id="9785" name="Google Shape;9785;p14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4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4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4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4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4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4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4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140"/>
          <p:cNvGrpSpPr/>
          <p:nvPr/>
        </p:nvGrpSpPr>
        <p:grpSpPr>
          <a:xfrm>
            <a:off x="7096274" y="3330171"/>
            <a:ext cx="351024" cy="351940"/>
            <a:chOff x="5355300" y="3598250"/>
            <a:chExt cx="296975" cy="297750"/>
          </a:xfrm>
        </p:grpSpPr>
        <p:sp>
          <p:nvSpPr>
            <p:cNvPr id="9794" name="Google Shape;9794;p14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4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4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4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4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4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4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4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140"/>
          <p:cNvGrpSpPr/>
          <p:nvPr/>
        </p:nvGrpSpPr>
        <p:grpSpPr>
          <a:xfrm>
            <a:off x="7100470" y="3869093"/>
            <a:ext cx="342632" cy="226264"/>
            <a:chOff x="5358450" y="4015675"/>
            <a:chExt cx="289875" cy="191425"/>
          </a:xfrm>
        </p:grpSpPr>
        <p:sp>
          <p:nvSpPr>
            <p:cNvPr id="9803" name="Google Shape;9803;p14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4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4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4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140"/>
          <p:cNvGrpSpPr/>
          <p:nvPr/>
        </p:nvGrpSpPr>
        <p:grpSpPr>
          <a:xfrm>
            <a:off x="6226953" y="4251624"/>
            <a:ext cx="351024" cy="325464"/>
            <a:chOff x="6543825" y="3202075"/>
            <a:chExt cx="296975" cy="275350"/>
          </a:xfrm>
        </p:grpSpPr>
        <p:sp>
          <p:nvSpPr>
            <p:cNvPr id="9808" name="Google Shape;9808;p14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4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4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4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4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4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4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140"/>
          <p:cNvGrpSpPr/>
          <p:nvPr/>
        </p:nvGrpSpPr>
        <p:grpSpPr>
          <a:xfrm>
            <a:off x="6633934" y="1531372"/>
            <a:ext cx="350079" cy="350079"/>
            <a:chOff x="2037825" y="3254050"/>
            <a:chExt cx="296175" cy="296175"/>
          </a:xfrm>
        </p:grpSpPr>
        <p:sp>
          <p:nvSpPr>
            <p:cNvPr id="9816" name="Google Shape;9816;p14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4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4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4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4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4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140"/>
          <p:cNvGrpSpPr/>
          <p:nvPr/>
        </p:nvGrpSpPr>
        <p:grpSpPr>
          <a:xfrm>
            <a:off x="6632072" y="1972539"/>
            <a:ext cx="353802" cy="348926"/>
            <a:chOff x="2034675" y="3617925"/>
            <a:chExt cx="299325" cy="295200"/>
          </a:xfrm>
        </p:grpSpPr>
        <p:sp>
          <p:nvSpPr>
            <p:cNvPr id="9823" name="Google Shape;9823;p14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4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4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4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4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140"/>
          <p:cNvGrpSpPr/>
          <p:nvPr/>
        </p:nvGrpSpPr>
        <p:grpSpPr>
          <a:xfrm>
            <a:off x="6633934" y="2418916"/>
            <a:ext cx="350079" cy="349133"/>
            <a:chOff x="2037825" y="3981825"/>
            <a:chExt cx="296175" cy="295375"/>
          </a:xfrm>
        </p:grpSpPr>
        <p:sp>
          <p:nvSpPr>
            <p:cNvPr id="9829" name="Google Shape;9829;p14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4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4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140"/>
          <p:cNvGrpSpPr/>
          <p:nvPr/>
        </p:nvGrpSpPr>
        <p:grpSpPr>
          <a:xfrm>
            <a:off x="5318952" y="2915232"/>
            <a:ext cx="350079" cy="285837"/>
            <a:chOff x="3860400" y="3254050"/>
            <a:chExt cx="296175" cy="241825"/>
          </a:xfrm>
        </p:grpSpPr>
        <p:sp>
          <p:nvSpPr>
            <p:cNvPr id="9833" name="Google Shape;9833;p14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4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4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4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4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4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4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40"/>
          <p:cNvGrpSpPr/>
          <p:nvPr/>
        </p:nvGrpSpPr>
        <p:grpSpPr>
          <a:xfrm>
            <a:off x="5318479" y="3331102"/>
            <a:ext cx="351024" cy="350079"/>
            <a:chOff x="3859600" y="3591950"/>
            <a:chExt cx="296975" cy="296175"/>
          </a:xfrm>
        </p:grpSpPr>
        <p:sp>
          <p:nvSpPr>
            <p:cNvPr id="9841" name="Google Shape;9841;p14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4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4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140"/>
          <p:cNvGrpSpPr/>
          <p:nvPr/>
        </p:nvGrpSpPr>
        <p:grpSpPr>
          <a:xfrm>
            <a:off x="5318952" y="3807186"/>
            <a:ext cx="350079" cy="350079"/>
            <a:chOff x="3860400" y="3955025"/>
            <a:chExt cx="296175" cy="296175"/>
          </a:xfrm>
        </p:grpSpPr>
        <p:sp>
          <p:nvSpPr>
            <p:cNvPr id="9845" name="Google Shape;9845;p14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4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4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4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4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140"/>
          <p:cNvGrpSpPr/>
          <p:nvPr/>
        </p:nvGrpSpPr>
        <p:grpSpPr>
          <a:xfrm>
            <a:off x="7534167" y="2883584"/>
            <a:ext cx="355664" cy="349133"/>
            <a:chOff x="5716825" y="3235950"/>
            <a:chExt cx="300900" cy="295375"/>
          </a:xfrm>
        </p:grpSpPr>
        <p:sp>
          <p:nvSpPr>
            <p:cNvPr id="9851" name="Google Shape;9851;p14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4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4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4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140"/>
          <p:cNvGrpSpPr/>
          <p:nvPr/>
        </p:nvGrpSpPr>
        <p:grpSpPr>
          <a:xfrm>
            <a:off x="7547199" y="3342272"/>
            <a:ext cx="329601" cy="327739"/>
            <a:chOff x="5727850" y="3609275"/>
            <a:chExt cx="278850" cy="277275"/>
          </a:xfrm>
        </p:grpSpPr>
        <p:sp>
          <p:nvSpPr>
            <p:cNvPr id="9856" name="Google Shape;9856;p14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4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4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4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4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140"/>
          <p:cNvGrpSpPr/>
          <p:nvPr/>
        </p:nvGrpSpPr>
        <p:grpSpPr>
          <a:xfrm>
            <a:off x="7558383" y="3807659"/>
            <a:ext cx="307231" cy="349133"/>
            <a:chOff x="5736525" y="3963700"/>
            <a:chExt cx="259925" cy="295375"/>
          </a:xfrm>
        </p:grpSpPr>
        <p:sp>
          <p:nvSpPr>
            <p:cNvPr id="9862" name="Google Shape;9862;p14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4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4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4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4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4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4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140"/>
          <p:cNvGrpSpPr/>
          <p:nvPr/>
        </p:nvGrpSpPr>
        <p:grpSpPr>
          <a:xfrm>
            <a:off x="6649963" y="4256985"/>
            <a:ext cx="351024" cy="350079"/>
            <a:chOff x="6553275" y="3604550"/>
            <a:chExt cx="296975" cy="296175"/>
          </a:xfrm>
        </p:grpSpPr>
        <p:sp>
          <p:nvSpPr>
            <p:cNvPr id="9870" name="Google Shape;9870;p14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4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4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4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4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4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79"/>
        <p:cNvGrpSpPr/>
        <p:nvPr/>
      </p:nvGrpSpPr>
      <p:grpSpPr>
        <a:xfrm>
          <a:off x="0" y="0"/>
          <a:ext cx="0" cy="0"/>
          <a:chOff x="0" y="0"/>
          <a:chExt cx="0" cy="0"/>
        </a:xfrm>
      </p:grpSpPr>
      <p:sp>
        <p:nvSpPr>
          <p:cNvPr id="9880" name="Google Shape;9880;p14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81" name="Google Shape;9881;p14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882" name="Google Shape;9882;p141"/>
          <p:cNvGrpSpPr/>
          <p:nvPr/>
        </p:nvGrpSpPr>
        <p:grpSpPr>
          <a:xfrm>
            <a:off x="877057" y="1532946"/>
            <a:ext cx="294401" cy="353645"/>
            <a:chOff x="-35814600" y="3202075"/>
            <a:chExt cx="242625" cy="291450"/>
          </a:xfrm>
        </p:grpSpPr>
        <p:sp>
          <p:nvSpPr>
            <p:cNvPr id="9883" name="Google Shape;9883;p14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4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4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4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4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4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4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141"/>
          <p:cNvGrpSpPr/>
          <p:nvPr/>
        </p:nvGrpSpPr>
        <p:grpSpPr>
          <a:xfrm>
            <a:off x="847435" y="1973866"/>
            <a:ext cx="353645" cy="353888"/>
            <a:chOff x="-35839800" y="3561025"/>
            <a:chExt cx="291450" cy="291650"/>
          </a:xfrm>
        </p:grpSpPr>
        <p:sp>
          <p:nvSpPr>
            <p:cNvPr id="9891" name="Google Shape;9891;p14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4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4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4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4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4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4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8" name="Google Shape;9898;p14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9" name="Google Shape;9899;p141"/>
          <p:cNvGrpSpPr/>
          <p:nvPr/>
        </p:nvGrpSpPr>
        <p:grpSpPr>
          <a:xfrm>
            <a:off x="3084980" y="1532946"/>
            <a:ext cx="353645" cy="353645"/>
            <a:chOff x="-34003850" y="3227275"/>
            <a:chExt cx="291450" cy="291450"/>
          </a:xfrm>
        </p:grpSpPr>
        <p:sp>
          <p:nvSpPr>
            <p:cNvPr id="9900" name="Google Shape;9900;p14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4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4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4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4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141"/>
          <p:cNvGrpSpPr/>
          <p:nvPr/>
        </p:nvGrpSpPr>
        <p:grpSpPr>
          <a:xfrm>
            <a:off x="3084510" y="1973638"/>
            <a:ext cx="354586" cy="354343"/>
            <a:chOff x="-34004625" y="3585850"/>
            <a:chExt cx="292225" cy="292025"/>
          </a:xfrm>
        </p:grpSpPr>
        <p:sp>
          <p:nvSpPr>
            <p:cNvPr id="9906" name="Google Shape;9906;p14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4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4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4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4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41"/>
          <p:cNvGrpSpPr/>
          <p:nvPr/>
        </p:nvGrpSpPr>
        <p:grpSpPr>
          <a:xfrm>
            <a:off x="3084025" y="2408839"/>
            <a:ext cx="355557" cy="354616"/>
            <a:chOff x="-34005425" y="3945575"/>
            <a:chExt cx="293025" cy="292250"/>
          </a:xfrm>
        </p:grpSpPr>
        <p:sp>
          <p:nvSpPr>
            <p:cNvPr id="9912" name="Google Shape;9912;p14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4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4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141"/>
          <p:cNvGrpSpPr/>
          <p:nvPr/>
        </p:nvGrpSpPr>
        <p:grpSpPr>
          <a:xfrm>
            <a:off x="1731124" y="2882015"/>
            <a:ext cx="358408" cy="355557"/>
            <a:chOff x="-32174975" y="3192625"/>
            <a:chExt cx="295375" cy="293025"/>
          </a:xfrm>
        </p:grpSpPr>
        <p:sp>
          <p:nvSpPr>
            <p:cNvPr id="9916" name="Google Shape;9916;p14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4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4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4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0" name="Google Shape;9920;p14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4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2" name="Google Shape;9922;p141"/>
          <p:cNvGrpSpPr/>
          <p:nvPr/>
        </p:nvGrpSpPr>
        <p:grpSpPr>
          <a:xfrm>
            <a:off x="3970274" y="2882970"/>
            <a:ext cx="354586" cy="353645"/>
            <a:chOff x="-30345325" y="3184750"/>
            <a:chExt cx="292225" cy="291450"/>
          </a:xfrm>
        </p:grpSpPr>
        <p:sp>
          <p:nvSpPr>
            <p:cNvPr id="9923" name="Google Shape;9923;p14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4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4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4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4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141"/>
          <p:cNvGrpSpPr/>
          <p:nvPr/>
        </p:nvGrpSpPr>
        <p:grpSpPr>
          <a:xfrm>
            <a:off x="1295026" y="1532946"/>
            <a:ext cx="353645" cy="353645"/>
            <a:chOff x="-35481425" y="3202075"/>
            <a:chExt cx="291450" cy="291450"/>
          </a:xfrm>
        </p:grpSpPr>
        <p:sp>
          <p:nvSpPr>
            <p:cNvPr id="9929" name="Google Shape;9929;p14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4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4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4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4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4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4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141"/>
          <p:cNvGrpSpPr/>
          <p:nvPr/>
        </p:nvGrpSpPr>
        <p:grpSpPr>
          <a:xfrm>
            <a:off x="1294556" y="1974472"/>
            <a:ext cx="354586" cy="352675"/>
            <a:chOff x="-35482200" y="3561225"/>
            <a:chExt cx="292225" cy="290650"/>
          </a:xfrm>
        </p:grpSpPr>
        <p:sp>
          <p:nvSpPr>
            <p:cNvPr id="9937" name="Google Shape;9937;p14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4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4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141"/>
          <p:cNvGrpSpPr/>
          <p:nvPr/>
        </p:nvGrpSpPr>
        <p:grpSpPr>
          <a:xfrm>
            <a:off x="1295026" y="2409340"/>
            <a:ext cx="353645" cy="353615"/>
            <a:chOff x="-35481425" y="3919600"/>
            <a:chExt cx="291450" cy="291425"/>
          </a:xfrm>
        </p:grpSpPr>
        <p:sp>
          <p:nvSpPr>
            <p:cNvPr id="9941" name="Google Shape;9941;p14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4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4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4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4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4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4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4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141"/>
          <p:cNvGrpSpPr/>
          <p:nvPr/>
        </p:nvGrpSpPr>
        <p:grpSpPr>
          <a:xfrm>
            <a:off x="3530661" y="1533431"/>
            <a:ext cx="357468" cy="352675"/>
            <a:chOff x="-33645475" y="3228075"/>
            <a:chExt cx="294600" cy="290650"/>
          </a:xfrm>
        </p:grpSpPr>
        <p:sp>
          <p:nvSpPr>
            <p:cNvPr id="9950" name="Google Shape;9950;p14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4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4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4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4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4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4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141"/>
          <p:cNvGrpSpPr/>
          <p:nvPr/>
        </p:nvGrpSpPr>
        <p:grpSpPr>
          <a:xfrm>
            <a:off x="3531631" y="1973516"/>
            <a:ext cx="355526" cy="354586"/>
            <a:chOff x="-33646250" y="3586425"/>
            <a:chExt cx="293000" cy="292225"/>
          </a:xfrm>
        </p:grpSpPr>
        <p:sp>
          <p:nvSpPr>
            <p:cNvPr id="9958" name="Google Shape;9958;p14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4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141"/>
          <p:cNvGrpSpPr/>
          <p:nvPr/>
        </p:nvGrpSpPr>
        <p:grpSpPr>
          <a:xfrm>
            <a:off x="3532101" y="2408369"/>
            <a:ext cx="354586" cy="355557"/>
            <a:chOff x="-33645475" y="3944800"/>
            <a:chExt cx="292225" cy="293025"/>
          </a:xfrm>
        </p:grpSpPr>
        <p:sp>
          <p:nvSpPr>
            <p:cNvPr id="9961" name="Google Shape;9961;p14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4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4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4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4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4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4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4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4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4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1" name="Google Shape;9971;p141"/>
          <p:cNvGrpSpPr/>
          <p:nvPr/>
        </p:nvGrpSpPr>
        <p:grpSpPr>
          <a:xfrm>
            <a:off x="2185320" y="2882106"/>
            <a:ext cx="352675" cy="355375"/>
            <a:chOff x="-31809525" y="3192625"/>
            <a:chExt cx="290650" cy="292875"/>
          </a:xfrm>
        </p:grpSpPr>
        <p:sp>
          <p:nvSpPr>
            <p:cNvPr id="9972" name="Google Shape;9972;p14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4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4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4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141"/>
          <p:cNvGrpSpPr/>
          <p:nvPr/>
        </p:nvGrpSpPr>
        <p:grpSpPr>
          <a:xfrm>
            <a:off x="2184835" y="3352658"/>
            <a:ext cx="353645" cy="355557"/>
            <a:chOff x="-31811100" y="3550975"/>
            <a:chExt cx="291450" cy="293025"/>
          </a:xfrm>
        </p:grpSpPr>
        <p:sp>
          <p:nvSpPr>
            <p:cNvPr id="9977" name="Google Shape;9977;p14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4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4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4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4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4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4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141"/>
          <p:cNvGrpSpPr/>
          <p:nvPr/>
        </p:nvGrpSpPr>
        <p:grpSpPr>
          <a:xfrm>
            <a:off x="2178631" y="3816962"/>
            <a:ext cx="366052" cy="356831"/>
            <a:chOff x="-31817400" y="3910025"/>
            <a:chExt cx="301675" cy="294075"/>
          </a:xfrm>
        </p:grpSpPr>
        <p:sp>
          <p:nvSpPr>
            <p:cNvPr id="9985" name="Google Shape;9985;p14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4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4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141"/>
          <p:cNvGrpSpPr/>
          <p:nvPr/>
        </p:nvGrpSpPr>
        <p:grpSpPr>
          <a:xfrm>
            <a:off x="3970259" y="3353143"/>
            <a:ext cx="354616" cy="354586"/>
            <a:chOff x="-30354000" y="3569100"/>
            <a:chExt cx="292250" cy="292225"/>
          </a:xfrm>
        </p:grpSpPr>
        <p:sp>
          <p:nvSpPr>
            <p:cNvPr id="9989" name="Google Shape;9989;p14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4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4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4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4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4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141"/>
          <p:cNvGrpSpPr/>
          <p:nvPr/>
        </p:nvGrpSpPr>
        <p:grpSpPr>
          <a:xfrm>
            <a:off x="1748837" y="1532946"/>
            <a:ext cx="342148" cy="353645"/>
            <a:chOff x="-35118325" y="3202075"/>
            <a:chExt cx="281975" cy="291450"/>
          </a:xfrm>
        </p:grpSpPr>
        <p:sp>
          <p:nvSpPr>
            <p:cNvPr id="9996" name="Google Shape;9996;p14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4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4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4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141"/>
          <p:cNvGrpSpPr/>
          <p:nvPr/>
        </p:nvGrpSpPr>
        <p:grpSpPr>
          <a:xfrm>
            <a:off x="1742618" y="1974199"/>
            <a:ext cx="354586" cy="353221"/>
            <a:chOff x="-35123050" y="3561225"/>
            <a:chExt cx="292225" cy="291100"/>
          </a:xfrm>
        </p:grpSpPr>
        <p:sp>
          <p:nvSpPr>
            <p:cNvPr id="10001" name="Google Shape;10001;p14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4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141"/>
          <p:cNvGrpSpPr/>
          <p:nvPr/>
        </p:nvGrpSpPr>
        <p:grpSpPr>
          <a:xfrm>
            <a:off x="1784677" y="2409340"/>
            <a:ext cx="270467" cy="353615"/>
            <a:chOff x="-35089175" y="3919600"/>
            <a:chExt cx="222900" cy="291425"/>
          </a:xfrm>
        </p:grpSpPr>
        <p:sp>
          <p:nvSpPr>
            <p:cNvPr id="10004" name="Google Shape;10004;p14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4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141"/>
          <p:cNvGrpSpPr/>
          <p:nvPr/>
        </p:nvGrpSpPr>
        <p:grpSpPr>
          <a:xfrm>
            <a:off x="3981673" y="1532703"/>
            <a:ext cx="336445" cy="354131"/>
            <a:chOff x="-33277650" y="3226875"/>
            <a:chExt cx="277275" cy="291850"/>
          </a:xfrm>
        </p:grpSpPr>
        <p:sp>
          <p:nvSpPr>
            <p:cNvPr id="10007" name="Google Shape;10007;p14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4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4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4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4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4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4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141"/>
          <p:cNvGrpSpPr/>
          <p:nvPr/>
        </p:nvGrpSpPr>
        <p:grpSpPr>
          <a:xfrm>
            <a:off x="3973073" y="1973987"/>
            <a:ext cx="353645" cy="353645"/>
            <a:chOff x="-33286325" y="3586425"/>
            <a:chExt cx="291450" cy="291450"/>
          </a:xfrm>
        </p:grpSpPr>
        <p:sp>
          <p:nvSpPr>
            <p:cNvPr id="10015" name="Google Shape;10015;p14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4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4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4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4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141"/>
          <p:cNvGrpSpPr/>
          <p:nvPr/>
        </p:nvGrpSpPr>
        <p:grpSpPr>
          <a:xfrm>
            <a:off x="3973073" y="2408369"/>
            <a:ext cx="353645" cy="355557"/>
            <a:chOff x="-33286325" y="3944800"/>
            <a:chExt cx="291450" cy="293025"/>
          </a:xfrm>
        </p:grpSpPr>
        <p:sp>
          <p:nvSpPr>
            <p:cNvPr id="10021" name="Google Shape;10021;p14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4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4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4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141"/>
          <p:cNvGrpSpPr/>
          <p:nvPr/>
        </p:nvGrpSpPr>
        <p:grpSpPr>
          <a:xfrm>
            <a:off x="2631470" y="2881529"/>
            <a:ext cx="353645" cy="356527"/>
            <a:chOff x="-31452725" y="3191825"/>
            <a:chExt cx="291450" cy="293825"/>
          </a:xfrm>
        </p:grpSpPr>
        <p:sp>
          <p:nvSpPr>
            <p:cNvPr id="10026" name="Google Shape;10026;p14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4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4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4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141"/>
          <p:cNvGrpSpPr/>
          <p:nvPr/>
        </p:nvGrpSpPr>
        <p:grpSpPr>
          <a:xfrm>
            <a:off x="2631000" y="3353144"/>
            <a:ext cx="354586" cy="354586"/>
            <a:chOff x="-31452725" y="3551775"/>
            <a:chExt cx="292225" cy="292225"/>
          </a:xfrm>
        </p:grpSpPr>
        <p:sp>
          <p:nvSpPr>
            <p:cNvPr id="10031" name="Google Shape;10031;p14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4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4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4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41"/>
          <p:cNvGrpSpPr/>
          <p:nvPr/>
        </p:nvGrpSpPr>
        <p:grpSpPr>
          <a:xfrm>
            <a:off x="2629559" y="3817129"/>
            <a:ext cx="357468" cy="356497"/>
            <a:chOff x="-31455100" y="3909350"/>
            <a:chExt cx="294600" cy="293800"/>
          </a:xfrm>
        </p:grpSpPr>
        <p:sp>
          <p:nvSpPr>
            <p:cNvPr id="10036" name="Google Shape;10036;p14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4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141"/>
          <p:cNvGrpSpPr/>
          <p:nvPr/>
        </p:nvGrpSpPr>
        <p:grpSpPr>
          <a:xfrm>
            <a:off x="3970744" y="3818084"/>
            <a:ext cx="353645" cy="354586"/>
            <a:chOff x="-30345325" y="3918800"/>
            <a:chExt cx="291450" cy="292225"/>
          </a:xfrm>
        </p:grpSpPr>
        <p:sp>
          <p:nvSpPr>
            <p:cNvPr id="10039" name="Google Shape;10039;p14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4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4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4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4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141"/>
          <p:cNvGrpSpPr/>
          <p:nvPr/>
        </p:nvGrpSpPr>
        <p:grpSpPr>
          <a:xfrm>
            <a:off x="2200736" y="1532946"/>
            <a:ext cx="332593" cy="353645"/>
            <a:chOff x="-34755225" y="3202075"/>
            <a:chExt cx="274100" cy="291450"/>
          </a:xfrm>
        </p:grpSpPr>
        <p:sp>
          <p:nvSpPr>
            <p:cNvPr id="10045" name="Google Shape;10045;p14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4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4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4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4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4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4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141"/>
          <p:cNvGrpSpPr/>
          <p:nvPr/>
        </p:nvGrpSpPr>
        <p:grpSpPr>
          <a:xfrm>
            <a:off x="2190209" y="1973987"/>
            <a:ext cx="353645" cy="353645"/>
            <a:chOff x="-34763900" y="3561225"/>
            <a:chExt cx="291450" cy="291450"/>
          </a:xfrm>
        </p:grpSpPr>
        <p:sp>
          <p:nvSpPr>
            <p:cNvPr id="10053" name="Google Shape;10053;p14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4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4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6" name="Google Shape;10056;p14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7" name="Google Shape;10057;p141"/>
          <p:cNvGrpSpPr/>
          <p:nvPr/>
        </p:nvGrpSpPr>
        <p:grpSpPr>
          <a:xfrm>
            <a:off x="845106" y="2882499"/>
            <a:ext cx="354586" cy="354586"/>
            <a:chOff x="-32927950" y="3227275"/>
            <a:chExt cx="292225" cy="292225"/>
          </a:xfrm>
        </p:grpSpPr>
        <p:sp>
          <p:nvSpPr>
            <p:cNvPr id="10058" name="Google Shape;10058;p14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4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4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4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4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141"/>
          <p:cNvGrpSpPr/>
          <p:nvPr/>
        </p:nvGrpSpPr>
        <p:grpSpPr>
          <a:xfrm>
            <a:off x="844621" y="3353613"/>
            <a:ext cx="355557" cy="353645"/>
            <a:chOff x="-32927950" y="3586425"/>
            <a:chExt cx="293025" cy="291450"/>
          </a:xfrm>
        </p:grpSpPr>
        <p:sp>
          <p:nvSpPr>
            <p:cNvPr id="10064" name="Google Shape;10064;p14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4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4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4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4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41"/>
          <p:cNvGrpSpPr/>
          <p:nvPr/>
        </p:nvGrpSpPr>
        <p:grpSpPr>
          <a:xfrm>
            <a:off x="845106" y="3817598"/>
            <a:ext cx="354586" cy="355557"/>
            <a:chOff x="-32927950" y="3944800"/>
            <a:chExt cx="292225" cy="293025"/>
          </a:xfrm>
        </p:grpSpPr>
        <p:sp>
          <p:nvSpPr>
            <p:cNvPr id="10070" name="Google Shape;10070;p14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4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4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4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4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4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4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4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4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141"/>
          <p:cNvGrpSpPr/>
          <p:nvPr/>
        </p:nvGrpSpPr>
        <p:grpSpPr>
          <a:xfrm>
            <a:off x="3073898" y="2882849"/>
            <a:ext cx="354586" cy="353888"/>
            <a:chOff x="-31094350" y="3194000"/>
            <a:chExt cx="292225" cy="291650"/>
          </a:xfrm>
        </p:grpSpPr>
        <p:sp>
          <p:nvSpPr>
            <p:cNvPr id="10080" name="Google Shape;10080;p14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4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4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4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4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4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4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4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41"/>
          <p:cNvGrpSpPr/>
          <p:nvPr/>
        </p:nvGrpSpPr>
        <p:grpSpPr>
          <a:xfrm>
            <a:off x="3074368" y="3353341"/>
            <a:ext cx="353645" cy="354191"/>
            <a:chOff x="-31093575" y="3552550"/>
            <a:chExt cx="291450" cy="291900"/>
          </a:xfrm>
        </p:grpSpPr>
        <p:sp>
          <p:nvSpPr>
            <p:cNvPr id="10089" name="Google Shape;10089;p14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4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4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4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141"/>
          <p:cNvGrpSpPr/>
          <p:nvPr/>
        </p:nvGrpSpPr>
        <p:grpSpPr>
          <a:xfrm>
            <a:off x="3074368" y="3818569"/>
            <a:ext cx="353645" cy="353615"/>
            <a:chOff x="-31093575" y="3911725"/>
            <a:chExt cx="291450" cy="291425"/>
          </a:xfrm>
        </p:grpSpPr>
        <p:sp>
          <p:nvSpPr>
            <p:cNvPr id="10094" name="Google Shape;10094;p14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4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141"/>
          <p:cNvGrpSpPr/>
          <p:nvPr/>
        </p:nvGrpSpPr>
        <p:grpSpPr>
          <a:xfrm>
            <a:off x="2183798" y="4275536"/>
            <a:ext cx="356497" cy="354586"/>
            <a:chOff x="-29946000" y="3183175"/>
            <a:chExt cx="293800" cy="292225"/>
          </a:xfrm>
        </p:grpSpPr>
        <p:sp>
          <p:nvSpPr>
            <p:cNvPr id="10097" name="Google Shape;10097;p14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4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4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4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4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4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141"/>
          <p:cNvGrpSpPr/>
          <p:nvPr/>
        </p:nvGrpSpPr>
        <p:grpSpPr>
          <a:xfrm>
            <a:off x="2628330" y="1532689"/>
            <a:ext cx="358408" cy="354161"/>
            <a:chOff x="-34408675" y="3202075"/>
            <a:chExt cx="295375" cy="291875"/>
          </a:xfrm>
        </p:grpSpPr>
        <p:sp>
          <p:nvSpPr>
            <p:cNvPr id="10104" name="Google Shape;10104;p14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4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4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4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141"/>
          <p:cNvGrpSpPr/>
          <p:nvPr/>
        </p:nvGrpSpPr>
        <p:grpSpPr>
          <a:xfrm>
            <a:off x="2630241" y="1972683"/>
            <a:ext cx="354586" cy="356254"/>
            <a:chOff x="-34405525" y="3558075"/>
            <a:chExt cx="292225" cy="293600"/>
          </a:xfrm>
        </p:grpSpPr>
        <p:sp>
          <p:nvSpPr>
            <p:cNvPr id="10109" name="Google Shape;10109;p14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4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4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141"/>
          <p:cNvGrpSpPr/>
          <p:nvPr/>
        </p:nvGrpSpPr>
        <p:grpSpPr>
          <a:xfrm>
            <a:off x="2629755" y="2409340"/>
            <a:ext cx="355557" cy="353615"/>
            <a:chOff x="-34406325" y="3919600"/>
            <a:chExt cx="293025" cy="291425"/>
          </a:xfrm>
        </p:grpSpPr>
        <p:sp>
          <p:nvSpPr>
            <p:cNvPr id="10113" name="Google Shape;10113;p14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4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4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4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4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4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4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141"/>
          <p:cNvGrpSpPr/>
          <p:nvPr/>
        </p:nvGrpSpPr>
        <p:grpSpPr>
          <a:xfrm>
            <a:off x="1293653" y="2888703"/>
            <a:ext cx="353645" cy="342179"/>
            <a:chOff x="-32568800" y="3232000"/>
            <a:chExt cx="291450" cy="282000"/>
          </a:xfrm>
        </p:grpSpPr>
        <p:sp>
          <p:nvSpPr>
            <p:cNvPr id="10121" name="Google Shape;10121;p14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4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141"/>
          <p:cNvGrpSpPr/>
          <p:nvPr/>
        </p:nvGrpSpPr>
        <p:grpSpPr>
          <a:xfrm>
            <a:off x="1293183" y="3353613"/>
            <a:ext cx="354586" cy="353645"/>
            <a:chOff x="-32569575" y="3586425"/>
            <a:chExt cx="292225" cy="291450"/>
          </a:xfrm>
        </p:grpSpPr>
        <p:sp>
          <p:nvSpPr>
            <p:cNvPr id="10124" name="Google Shape;10124;p14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4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141"/>
          <p:cNvGrpSpPr/>
          <p:nvPr/>
        </p:nvGrpSpPr>
        <p:grpSpPr>
          <a:xfrm>
            <a:off x="1284098" y="3818205"/>
            <a:ext cx="372756" cy="354343"/>
            <a:chOff x="-32576675" y="3944600"/>
            <a:chExt cx="307200" cy="292025"/>
          </a:xfrm>
        </p:grpSpPr>
        <p:sp>
          <p:nvSpPr>
            <p:cNvPr id="10127" name="Google Shape;10127;p14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4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141"/>
          <p:cNvGrpSpPr/>
          <p:nvPr/>
        </p:nvGrpSpPr>
        <p:grpSpPr>
          <a:xfrm>
            <a:off x="3529065" y="2882500"/>
            <a:ext cx="354586" cy="354586"/>
            <a:chOff x="-30735200" y="3192625"/>
            <a:chExt cx="292225" cy="292225"/>
          </a:xfrm>
        </p:grpSpPr>
        <p:sp>
          <p:nvSpPr>
            <p:cNvPr id="10130" name="Google Shape;10130;p14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4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4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4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4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4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4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41"/>
          <p:cNvGrpSpPr/>
          <p:nvPr/>
        </p:nvGrpSpPr>
        <p:grpSpPr>
          <a:xfrm>
            <a:off x="3529065" y="3353932"/>
            <a:ext cx="354586" cy="353008"/>
            <a:chOff x="-30735200" y="3552550"/>
            <a:chExt cx="292225" cy="290925"/>
          </a:xfrm>
        </p:grpSpPr>
        <p:sp>
          <p:nvSpPr>
            <p:cNvPr id="10138" name="Google Shape;10138;p14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4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0" name="Google Shape;10140;p141"/>
          <p:cNvGrpSpPr/>
          <p:nvPr/>
        </p:nvGrpSpPr>
        <p:grpSpPr>
          <a:xfrm>
            <a:off x="3529065" y="3818554"/>
            <a:ext cx="354586" cy="353645"/>
            <a:chOff x="-30735200" y="3910925"/>
            <a:chExt cx="292225" cy="291450"/>
          </a:xfrm>
        </p:grpSpPr>
        <p:sp>
          <p:nvSpPr>
            <p:cNvPr id="10141" name="Google Shape;10141;p14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4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3" name="Google Shape;10143;p14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4" name="Google Shape;10144;p141"/>
          <p:cNvGrpSpPr/>
          <p:nvPr/>
        </p:nvGrpSpPr>
        <p:grpSpPr>
          <a:xfrm>
            <a:off x="4882910" y="1531421"/>
            <a:ext cx="358971" cy="359224"/>
            <a:chOff x="-57956275" y="3197925"/>
            <a:chExt cx="319000" cy="319225"/>
          </a:xfrm>
        </p:grpSpPr>
        <p:sp>
          <p:nvSpPr>
            <p:cNvPr id="10145" name="Google Shape;10145;p14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4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4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4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4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4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4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141"/>
          <p:cNvGrpSpPr/>
          <p:nvPr/>
        </p:nvGrpSpPr>
        <p:grpSpPr>
          <a:xfrm>
            <a:off x="4905064" y="1987846"/>
            <a:ext cx="314662" cy="358971"/>
            <a:chOff x="-57940525" y="3590375"/>
            <a:chExt cx="279625" cy="319000"/>
          </a:xfrm>
        </p:grpSpPr>
        <p:sp>
          <p:nvSpPr>
            <p:cNvPr id="10153" name="Google Shape;10153;p14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4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4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4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4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141"/>
          <p:cNvGrpSpPr/>
          <p:nvPr/>
        </p:nvGrpSpPr>
        <p:grpSpPr>
          <a:xfrm>
            <a:off x="4875945" y="2429217"/>
            <a:ext cx="358099" cy="358999"/>
            <a:chOff x="-57959425" y="3982600"/>
            <a:chExt cx="318225" cy="319025"/>
          </a:xfrm>
        </p:grpSpPr>
        <p:sp>
          <p:nvSpPr>
            <p:cNvPr id="10159" name="Google Shape;10159;p14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4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4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4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141"/>
          <p:cNvGrpSpPr/>
          <p:nvPr/>
        </p:nvGrpSpPr>
        <p:grpSpPr>
          <a:xfrm>
            <a:off x="7076112" y="1532546"/>
            <a:ext cx="357226" cy="357226"/>
            <a:chOff x="-55987225" y="3198925"/>
            <a:chExt cx="317450" cy="317450"/>
          </a:xfrm>
        </p:grpSpPr>
        <p:sp>
          <p:nvSpPr>
            <p:cNvPr id="10164" name="Google Shape;10164;p14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4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4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4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141"/>
          <p:cNvGrpSpPr/>
          <p:nvPr/>
        </p:nvGrpSpPr>
        <p:grpSpPr>
          <a:xfrm>
            <a:off x="7076112" y="1988578"/>
            <a:ext cx="357226" cy="357367"/>
            <a:chOff x="-55987225" y="3591025"/>
            <a:chExt cx="317450" cy="317575"/>
          </a:xfrm>
        </p:grpSpPr>
        <p:sp>
          <p:nvSpPr>
            <p:cNvPr id="10169" name="Google Shape;10169;p14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4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4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4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4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141"/>
          <p:cNvGrpSpPr/>
          <p:nvPr/>
        </p:nvGrpSpPr>
        <p:grpSpPr>
          <a:xfrm>
            <a:off x="7090027" y="2429217"/>
            <a:ext cx="358999" cy="358999"/>
            <a:chOff x="-55988800" y="3982600"/>
            <a:chExt cx="319025" cy="319025"/>
          </a:xfrm>
        </p:grpSpPr>
        <p:sp>
          <p:nvSpPr>
            <p:cNvPr id="10175" name="Google Shape;10175;p14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4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4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4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4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41"/>
          <p:cNvGrpSpPr/>
          <p:nvPr/>
        </p:nvGrpSpPr>
        <p:grpSpPr>
          <a:xfrm>
            <a:off x="5748546" y="2887174"/>
            <a:ext cx="356326" cy="358971"/>
            <a:chOff x="-54026025" y="3192625"/>
            <a:chExt cx="316650" cy="319000"/>
          </a:xfrm>
        </p:grpSpPr>
        <p:sp>
          <p:nvSpPr>
            <p:cNvPr id="10181" name="Google Shape;10181;p14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4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4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4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4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4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4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4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141"/>
          <p:cNvGrpSpPr/>
          <p:nvPr/>
        </p:nvGrpSpPr>
        <p:grpSpPr>
          <a:xfrm>
            <a:off x="5768492" y="3358148"/>
            <a:ext cx="316434" cy="358099"/>
            <a:chOff x="-54007925" y="3584850"/>
            <a:chExt cx="281200" cy="318225"/>
          </a:xfrm>
        </p:grpSpPr>
        <p:sp>
          <p:nvSpPr>
            <p:cNvPr id="10190" name="Google Shape;10190;p14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4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4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4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4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4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141"/>
          <p:cNvGrpSpPr/>
          <p:nvPr/>
        </p:nvGrpSpPr>
        <p:grpSpPr>
          <a:xfrm>
            <a:off x="5768492" y="3820033"/>
            <a:ext cx="316434" cy="358914"/>
            <a:chOff x="-54007925" y="3975575"/>
            <a:chExt cx="281200" cy="318950"/>
          </a:xfrm>
        </p:grpSpPr>
        <p:sp>
          <p:nvSpPr>
            <p:cNvPr id="10197" name="Google Shape;10197;p14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4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4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4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141"/>
          <p:cNvGrpSpPr/>
          <p:nvPr/>
        </p:nvGrpSpPr>
        <p:grpSpPr>
          <a:xfrm>
            <a:off x="8003359" y="2904504"/>
            <a:ext cx="274770" cy="358492"/>
            <a:chOff x="-52005775" y="3208025"/>
            <a:chExt cx="244175" cy="318575"/>
          </a:xfrm>
        </p:grpSpPr>
        <p:sp>
          <p:nvSpPr>
            <p:cNvPr id="10202" name="Google Shape;10202;p14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4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4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4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4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4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4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4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4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4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4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141"/>
          <p:cNvGrpSpPr/>
          <p:nvPr/>
        </p:nvGrpSpPr>
        <p:grpSpPr>
          <a:xfrm>
            <a:off x="5309825" y="1532546"/>
            <a:ext cx="358099" cy="358099"/>
            <a:chOff x="-57568775" y="3198925"/>
            <a:chExt cx="318225" cy="318225"/>
          </a:xfrm>
        </p:grpSpPr>
        <p:sp>
          <p:nvSpPr>
            <p:cNvPr id="10214" name="Google Shape;10214;p14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14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4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4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4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4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141"/>
          <p:cNvGrpSpPr/>
          <p:nvPr/>
        </p:nvGrpSpPr>
        <p:grpSpPr>
          <a:xfrm>
            <a:off x="5331543" y="1987846"/>
            <a:ext cx="314662" cy="358099"/>
            <a:chOff x="-57549075" y="3590375"/>
            <a:chExt cx="279625" cy="318225"/>
          </a:xfrm>
        </p:grpSpPr>
        <p:sp>
          <p:nvSpPr>
            <p:cNvPr id="10221" name="Google Shape;10221;p14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4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4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4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141"/>
          <p:cNvGrpSpPr/>
          <p:nvPr/>
        </p:nvGrpSpPr>
        <p:grpSpPr>
          <a:xfrm>
            <a:off x="5323740" y="2429217"/>
            <a:ext cx="359871" cy="359871"/>
            <a:chOff x="-57570350" y="3982600"/>
            <a:chExt cx="319800" cy="319800"/>
          </a:xfrm>
        </p:grpSpPr>
        <p:sp>
          <p:nvSpPr>
            <p:cNvPr id="10226" name="Google Shape;10226;p14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4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4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4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141"/>
          <p:cNvGrpSpPr/>
          <p:nvPr/>
        </p:nvGrpSpPr>
        <p:grpSpPr>
          <a:xfrm>
            <a:off x="7538779" y="1531646"/>
            <a:ext cx="314662" cy="358999"/>
            <a:chOff x="-55576850" y="3198125"/>
            <a:chExt cx="279625" cy="319025"/>
          </a:xfrm>
        </p:grpSpPr>
        <p:sp>
          <p:nvSpPr>
            <p:cNvPr id="10231" name="Google Shape;10231;p14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4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4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4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141"/>
          <p:cNvGrpSpPr/>
          <p:nvPr/>
        </p:nvGrpSpPr>
        <p:grpSpPr>
          <a:xfrm>
            <a:off x="7516174" y="1987621"/>
            <a:ext cx="359871" cy="358324"/>
            <a:chOff x="-55596550" y="3590175"/>
            <a:chExt cx="319800" cy="318425"/>
          </a:xfrm>
        </p:grpSpPr>
        <p:sp>
          <p:nvSpPr>
            <p:cNvPr id="10236" name="Google Shape;10236;p14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4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4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4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141"/>
          <p:cNvGrpSpPr/>
          <p:nvPr/>
        </p:nvGrpSpPr>
        <p:grpSpPr>
          <a:xfrm>
            <a:off x="7531412" y="2428964"/>
            <a:ext cx="358999" cy="359252"/>
            <a:chOff x="-55595775" y="3982375"/>
            <a:chExt cx="319025" cy="319250"/>
          </a:xfrm>
        </p:grpSpPr>
        <p:sp>
          <p:nvSpPr>
            <p:cNvPr id="10241" name="Google Shape;10241;p14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4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4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4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4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4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141"/>
          <p:cNvGrpSpPr/>
          <p:nvPr/>
        </p:nvGrpSpPr>
        <p:grpSpPr>
          <a:xfrm>
            <a:off x="6188595" y="2887174"/>
            <a:ext cx="358999" cy="358099"/>
            <a:chOff x="-53635375" y="3192625"/>
            <a:chExt cx="319025" cy="318225"/>
          </a:xfrm>
        </p:grpSpPr>
        <p:sp>
          <p:nvSpPr>
            <p:cNvPr id="10248" name="Google Shape;10248;p14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4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4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141"/>
          <p:cNvGrpSpPr/>
          <p:nvPr/>
        </p:nvGrpSpPr>
        <p:grpSpPr>
          <a:xfrm>
            <a:off x="6210763" y="3358148"/>
            <a:ext cx="314662" cy="358999"/>
            <a:chOff x="-53615675" y="3584850"/>
            <a:chExt cx="279625" cy="319025"/>
          </a:xfrm>
        </p:grpSpPr>
        <p:sp>
          <p:nvSpPr>
            <p:cNvPr id="10252" name="Google Shape;10252;p14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4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4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141"/>
          <p:cNvGrpSpPr/>
          <p:nvPr/>
        </p:nvGrpSpPr>
        <p:grpSpPr>
          <a:xfrm>
            <a:off x="6188609" y="3821074"/>
            <a:ext cx="358971" cy="357874"/>
            <a:chOff x="-53634575" y="3976500"/>
            <a:chExt cx="319000" cy="318025"/>
          </a:xfrm>
        </p:grpSpPr>
        <p:sp>
          <p:nvSpPr>
            <p:cNvPr id="10256" name="Google Shape;10256;p14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4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4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4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4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4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4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4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4" name="Google Shape;10264;p141"/>
          <p:cNvGrpSpPr/>
          <p:nvPr/>
        </p:nvGrpSpPr>
        <p:grpSpPr>
          <a:xfrm>
            <a:off x="7983413" y="3364028"/>
            <a:ext cx="314662" cy="358436"/>
            <a:chOff x="-52023900" y="3590075"/>
            <a:chExt cx="279625" cy="318525"/>
          </a:xfrm>
        </p:grpSpPr>
        <p:sp>
          <p:nvSpPr>
            <p:cNvPr id="10265" name="Google Shape;10265;p14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4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4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4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4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4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4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141"/>
          <p:cNvGrpSpPr/>
          <p:nvPr/>
        </p:nvGrpSpPr>
        <p:grpSpPr>
          <a:xfrm>
            <a:off x="5746654" y="1532546"/>
            <a:ext cx="358971" cy="358971"/>
            <a:chOff x="-57173375" y="3198925"/>
            <a:chExt cx="319000" cy="319000"/>
          </a:xfrm>
        </p:grpSpPr>
        <p:sp>
          <p:nvSpPr>
            <p:cNvPr id="10273" name="Google Shape;10273;p14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4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4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4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141"/>
          <p:cNvGrpSpPr/>
          <p:nvPr/>
        </p:nvGrpSpPr>
        <p:grpSpPr>
          <a:xfrm>
            <a:off x="5747541" y="2009987"/>
            <a:ext cx="357198" cy="314690"/>
            <a:chOff x="-57176525" y="3610050"/>
            <a:chExt cx="317425" cy="279650"/>
          </a:xfrm>
        </p:grpSpPr>
        <p:sp>
          <p:nvSpPr>
            <p:cNvPr id="10278" name="Google Shape;10278;p14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4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4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4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4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141"/>
          <p:cNvGrpSpPr/>
          <p:nvPr/>
        </p:nvGrpSpPr>
        <p:grpSpPr>
          <a:xfrm>
            <a:off x="5779179" y="2428542"/>
            <a:ext cx="323524" cy="358774"/>
            <a:chOff x="-57162350" y="3982000"/>
            <a:chExt cx="287500" cy="318825"/>
          </a:xfrm>
        </p:grpSpPr>
        <p:sp>
          <p:nvSpPr>
            <p:cNvPr id="10284" name="Google Shape;10284;p14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4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4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4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4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4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4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4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2" name="Google Shape;10292;p141"/>
          <p:cNvGrpSpPr/>
          <p:nvPr/>
        </p:nvGrpSpPr>
        <p:grpSpPr>
          <a:xfrm>
            <a:off x="7957995" y="1532546"/>
            <a:ext cx="358099" cy="356326"/>
            <a:chOff x="-55202750" y="3198925"/>
            <a:chExt cx="318225" cy="316650"/>
          </a:xfrm>
        </p:grpSpPr>
        <p:sp>
          <p:nvSpPr>
            <p:cNvPr id="10293" name="Google Shape;10293;p14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4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141"/>
          <p:cNvGrpSpPr/>
          <p:nvPr/>
        </p:nvGrpSpPr>
        <p:grpSpPr>
          <a:xfrm>
            <a:off x="7968629" y="1987846"/>
            <a:ext cx="336830" cy="358099"/>
            <a:chOff x="-55194875" y="3590375"/>
            <a:chExt cx="299325" cy="318225"/>
          </a:xfrm>
        </p:grpSpPr>
        <p:sp>
          <p:nvSpPr>
            <p:cNvPr id="10296" name="Google Shape;10296;p14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4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4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4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4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141"/>
          <p:cNvGrpSpPr/>
          <p:nvPr/>
        </p:nvGrpSpPr>
        <p:grpSpPr>
          <a:xfrm>
            <a:off x="7973247" y="2430117"/>
            <a:ext cx="357198" cy="357198"/>
            <a:chOff x="-55203525" y="3983400"/>
            <a:chExt cx="317425" cy="317425"/>
          </a:xfrm>
        </p:grpSpPr>
        <p:sp>
          <p:nvSpPr>
            <p:cNvPr id="10302" name="Google Shape;10302;p14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4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4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141"/>
          <p:cNvGrpSpPr/>
          <p:nvPr/>
        </p:nvGrpSpPr>
        <p:grpSpPr>
          <a:xfrm>
            <a:off x="6639727" y="2887174"/>
            <a:ext cx="335930" cy="358971"/>
            <a:chOff x="-53232900" y="3192625"/>
            <a:chExt cx="298525" cy="319000"/>
          </a:xfrm>
        </p:grpSpPr>
        <p:sp>
          <p:nvSpPr>
            <p:cNvPr id="10306" name="Google Shape;10306;p14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4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4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4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4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4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4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4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141"/>
          <p:cNvGrpSpPr/>
          <p:nvPr/>
        </p:nvGrpSpPr>
        <p:grpSpPr>
          <a:xfrm>
            <a:off x="6629093" y="3358148"/>
            <a:ext cx="357198" cy="356326"/>
            <a:chOff x="-53242350" y="3584850"/>
            <a:chExt cx="317425" cy="316650"/>
          </a:xfrm>
        </p:grpSpPr>
        <p:sp>
          <p:nvSpPr>
            <p:cNvPr id="10315" name="Google Shape;10315;p14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4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4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4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4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141"/>
          <p:cNvGrpSpPr/>
          <p:nvPr/>
        </p:nvGrpSpPr>
        <p:grpSpPr>
          <a:xfrm>
            <a:off x="6650362" y="3820849"/>
            <a:ext cx="314662" cy="358999"/>
            <a:chOff x="-53224225" y="3976300"/>
            <a:chExt cx="279625" cy="319025"/>
          </a:xfrm>
        </p:grpSpPr>
        <p:sp>
          <p:nvSpPr>
            <p:cNvPr id="10321" name="Google Shape;10321;p14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4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4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4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4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4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4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141"/>
          <p:cNvGrpSpPr/>
          <p:nvPr/>
        </p:nvGrpSpPr>
        <p:grpSpPr>
          <a:xfrm>
            <a:off x="7961258" y="3828529"/>
            <a:ext cx="358971" cy="358408"/>
            <a:chOff x="-52043575" y="3983125"/>
            <a:chExt cx="319000" cy="318500"/>
          </a:xfrm>
        </p:grpSpPr>
        <p:sp>
          <p:nvSpPr>
            <p:cNvPr id="10329" name="Google Shape;10329;p14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4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4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4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4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4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4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4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4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141"/>
          <p:cNvGrpSpPr/>
          <p:nvPr/>
        </p:nvGrpSpPr>
        <p:grpSpPr>
          <a:xfrm>
            <a:off x="6215199" y="1532546"/>
            <a:ext cx="314662" cy="358971"/>
            <a:chOff x="-56766175" y="3198925"/>
            <a:chExt cx="279625" cy="319000"/>
          </a:xfrm>
        </p:grpSpPr>
        <p:sp>
          <p:nvSpPr>
            <p:cNvPr id="10339" name="Google Shape;10339;p14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4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4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4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4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4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4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141"/>
          <p:cNvGrpSpPr/>
          <p:nvPr/>
        </p:nvGrpSpPr>
        <p:grpSpPr>
          <a:xfrm>
            <a:off x="6214313" y="1987846"/>
            <a:ext cx="316434" cy="358099"/>
            <a:chOff x="-56766175" y="3590375"/>
            <a:chExt cx="281200" cy="318225"/>
          </a:xfrm>
        </p:grpSpPr>
        <p:sp>
          <p:nvSpPr>
            <p:cNvPr id="10347" name="Google Shape;10347;p14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4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4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4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141"/>
          <p:cNvGrpSpPr/>
          <p:nvPr/>
        </p:nvGrpSpPr>
        <p:grpSpPr>
          <a:xfrm>
            <a:off x="6251269" y="2429217"/>
            <a:ext cx="272126" cy="358099"/>
            <a:chOff x="-56747275" y="3982600"/>
            <a:chExt cx="241825" cy="318225"/>
          </a:xfrm>
        </p:grpSpPr>
        <p:sp>
          <p:nvSpPr>
            <p:cNvPr id="10352" name="Google Shape;10352;p14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4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4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4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4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4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4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141"/>
          <p:cNvGrpSpPr/>
          <p:nvPr/>
        </p:nvGrpSpPr>
        <p:grpSpPr>
          <a:xfrm>
            <a:off x="4881188" y="2894264"/>
            <a:ext cx="314662" cy="358971"/>
            <a:chOff x="-54793175" y="3198925"/>
            <a:chExt cx="279625" cy="319000"/>
          </a:xfrm>
        </p:grpSpPr>
        <p:sp>
          <p:nvSpPr>
            <p:cNvPr id="10360" name="Google Shape;10360;p14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4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4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4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4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141"/>
          <p:cNvGrpSpPr/>
          <p:nvPr/>
        </p:nvGrpSpPr>
        <p:grpSpPr>
          <a:xfrm>
            <a:off x="4859020" y="3371455"/>
            <a:ext cx="358999" cy="342991"/>
            <a:chOff x="-54812875" y="3596675"/>
            <a:chExt cx="319025" cy="304800"/>
          </a:xfrm>
        </p:grpSpPr>
        <p:sp>
          <p:nvSpPr>
            <p:cNvPr id="10368" name="Google Shape;10368;p14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4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4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4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4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4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4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5" name="Google Shape;10375;p14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4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7" name="Google Shape;10377;p141"/>
          <p:cNvGrpSpPr/>
          <p:nvPr/>
        </p:nvGrpSpPr>
        <p:grpSpPr>
          <a:xfrm>
            <a:off x="4881188" y="3827938"/>
            <a:ext cx="314662" cy="358099"/>
            <a:chOff x="-54793175" y="3982600"/>
            <a:chExt cx="279625" cy="318225"/>
          </a:xfrm>
        </p:grpSpPr>
        <p:sp>
          <p:nvSpPr>
            <p:cNvPr id="10378" name="Google Shape;10378;p14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4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4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4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4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5" name="Google Shape;10385;p141"/>
          <p:cNvGrpSpPr/>
          <p:nvPr/>
        </p:nvGrpSpPr>
        <p:grpSpPr>
          <a:xfrm>
            <a:off x="7092647" y="2887174"/>
            <a:ext cx="314662" cy="358099"/>
            <a:chOff x="-52832000" y="3192625"/>
            <a:chExt cx="279625" cy="318225"/>
          </a:xfrm>
        </p:grpSpPr>
        <p:sp>
          <p:nvSpPr>
            <p:cNvPr id="10386" name="Google Shape;10386;p14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4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4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4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4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4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141"/>
          <p:cNvGrpSpPr/>
          <p:nvPr/>
        </p:nvGrpSpPr>
        <p:grpSpPr>
          <a:xfrm>
            <a:off x="7070492" y="3359048"/>
            <a:ext cx="358971" cy="357198"/>
            <a:chOff x="-52851675" y="3585650"/>
            <a:chExt cx="319000" cy="317425"/>
          </a:xfrm>
        </p:grpSpPr>
        <p:sp>
          <p:nvSpPr>
            <p:cNvPr id="10395" name="Google Shape;10395;p14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4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4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4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141"/>
          <p:cNvGrpSpPr/>
          <p:nvPr/>
        </p:nvGrpSpPr>
        <p:grpSpPr>
          <a:xfrm>
            <a:off x="7092647" y="3820849"/>
            <a:ext cx="314662" cy="358999"/>
            <a:chOff x="-52832000" y="3976300"/>
            <a:chExt cx="279625" cy="319025"/>
          </a:xfrm>
        </p:grpSpPr>
        <p:sp>
          <p:nvSpPr>
            <p:cNvPr id="10402" name="Google Shape;10402;p14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4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4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7" name="Google Shape;10407;p141"/>
          <p:cNvGrpSpPr/>
          <p:nvPr/>
        </p:nvGrpSpPr>
        <p:grpSpPr>
          <a:xfrm>
            <a:off x="6209853" y="4275497"/>
            <a:ext cx="316434" cy="358099"/>
            <a:chOff x="-51633225" y="3198925"/>
            <a:chExt cx="281200" cy="318225"/>
          </a:xfrm>
        </p:grpSpPr>
        <p:sp>
          <p:nvSpPr>
            <p:cNvPr id="10408" name="Google Shape;10408;p14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4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4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4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4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4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4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141"/>
          <p:cNvGrpSpPr/>
          <p:nvPr/>
        </p:nvGrpSpPr>
        <p:grpSpPr>
          <a:xfrm>
            <a:off x="6628676" y="1533418"/>
            <a:ext cx="365188" cy="357226"/>
            <a:chOff x="-56396775" y="3199700"/>
            <a:chExt cx="324525" cy="317450"/>
          </a:xfrm>
        </p:grpSpPr>
        <p:sp>
          <p:nvSpPr>
            <p:cNvPr id="10416" name="Google Shape;10416;p14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4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4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4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4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4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141"/>
          <p:cNvGrpSpPr/>
          <p:nvPr/>
        </p:nvGrpSpPr>
        <p:grpSpPr>
          <a:xfrm>
            <a:off x="6631771" y="1999353"/>
            <a:ext cx="358999" cy="335958"/>
            <a:chOff x="-56394425" y="3600600"/>
            <a:chExt cx="319025" cy="298550"/>
          </a:xfrm>
        </p:grpSpPr>
        <p:sp>
          <p:nvSpPr>
            <p:cNvPr id="10423" name="Google Shape;10423;p14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4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4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141"/>
          <p:cNvGrpSpPr/>
          <p:nvPr/>
        </p:nvGrpSpPr>
        <p:grpSpPr>
          <a:xfrm>
            <a:off x="6662538" y="2430117"/>
            <a:ext cx="327068" cy="357198"/>
            <a:chOff x="-56379450" y="3983400"/>
            <a:chExt cx="290650" cy="317425"/>
          </a:xfrm>
        </p:grpSpPr>
        <p:sp>
          <p:nvSpPr>
            <p:cNvPr id="10427" name="Google Shape;10427;p14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4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4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4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4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4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4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4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141"/>
          <p:cNvGrpSpPr/>
          <p:nvPr/>
        </p:nvGrpSpPr>
        <p:grpSpPr>
          <a:xfrm>
            <a:off x="5326242" y="2894264"/>
            <a:ext cx="316434" cy="358971"/>
            <a:chOff x="-54401725" y="3198925"/>
            <a:chExt cx="281200" cy="319000"/>
          </a:xfrm>
        </p:grpSpPr>
        <p:sp>
          <p:nvSpPr>
            <p:cNvPr id="10436" name="Google Shape;10436;p14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4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4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4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4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4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4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4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4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141"/>
          <p:cNvGrpSpPr/>
          <p:nvPr/>
        </p:nvGrpSpPr>
        <p:grpSpPr>
          <a:xfrm>
            <a:off x="5327128" y="3364365"/>
            <a:ext cx="314662" cy="358099"/>
            <a:chOff x="-54401725" y="3590375"/>
            <a:chExt cx="279625" cy="318225"/>
          </a:xfrm>
        </p:grpSpPr>
        <p:sp>
          <p:nvSpPr>
            <p:cNvPr id="10448" name="Google Shape;10448;p14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4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4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4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4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141"/>
          <p:cNvGrpSpPr/>
          <p:nvPr/>
        </p:nvGrpSpPr>
        <p:grpSpPr>
          <a:xfrm>
            <a:off x="5324920" y="3827938"/>
            <a:ext cx="319079" cy="358099"/>
            <a:chOff x="-54403300" y="3982600"/>
            <a:chExt cx="283550" cy="318225"/>
          </a:xfrm>
        </p:grpSpPr>
        <p:sp>
          <p:nvSpPr>
            <p:cNvPr id="10455" name="Google Shape;10455;p14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4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4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4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4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141"/>
          <p:cNvGrpSpPr/>
          <p:nvPr/>
        </p:nvGrpSpPr>
        <p:grpSpPr>
          <a:xfrm>
            <a:off x="7512313" y="2889172"/>
            <a:ext cx="356298" cy="356973"/>
            <a:chOff x="-52458650" y="3194400"/>
            <a:chExt cx="316625" cy="317225"/>
          </a:xfrm>
        </p:grpSpPr>
        <p:sp>
          <p:nvSpPr>
            <p:cNvPr id="10461" name="Google Shape;10461;p14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4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4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4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4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4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4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4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141"/>
          <p:cNvGrpSpPr/>
          <p:nvPr/>
        </p:nvGrpSpPr>
        <p:grpSpPr>
          <a:xfrm>
            <a:off x="7521611" y="3358148"/>
            <a:ext cx="337703" cy="357845"/>
            <a:chOff x="-52450000" y="3584850"/>
            <a:chExt cx="300100" cy="318000"/>
          </a:xfrm>
        </p:grpSpPr>
        <p:sp>
          <p:nvSpPr>
            <p:cNvPr id="10470" name="Google Shape;10470;p14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4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4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4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4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4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4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141"/>
          <p:cNvGrpSpPr/>
          <p:nvPr/>
        </p:nvGrpSpPr>
        <p:grpSpPr>
          <a:xfrm>
            <a:off x="7533131" y="3822621"/>
            <a:ext cx="314662" cy="357226"/>
            <a:chOff x="-52440550" y="3977875"/>
            <a:chExt cx="279625" cy="317450"/>
          </a:xfrm>
        </p:grpSpPr>
        <p:sp>
          <p:nvSpPr>
            <p:cNvPr id="10478" name="Google Shape;10478;p14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4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4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4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4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4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4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4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141"/>
          <p:cNvGrpSpPr/>
          <p:nvPr/>
        </p:nvGrpSpPr>
        <p:grpSpPr>
          <a:xfrm>
            <a:off x="6645066" y="4278827"/>
            <a:ext cx="314662" cy="358999"/>
            <a:chOff x="-51623775" y="3584850"/>
            <a:chExt cx="279625" cy="319025"/>
          </a:xfrm>
        </p:grpSpPr>
        <p:sp>
          <p:nvSpPr>
            <p:cNvPr id="10487" name="Google Shape;10487;p14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4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4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4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4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14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4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4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4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9"/>
        <p:cNvGrpSpPr/>
        <p:nvPr/>
      </p:nvGrpSpPr>
      <p:grpSpPr>
        <a:xfrm>
          <a:off x="0" y="0"/>
          <a:ext cx="0" cy="0"/>
          <a:chOff x="0" y="0"/>
          <a:chExt cx="0" cy="0"/>
        </a:xfrm>
      </p:grpSpPr>
      <p:sp>
        <p:nvSpPr>
          <p:cNvPr id="1590" name="Google Shape;1590;p7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What do we believe in?</a:t>
            </a:r>
            <a:endParaRPr>
              <a:solidFill>
                <a:schemeClr val="tx1"/>
              </a:solidFill>
            </a:endParaRPr>
          </a:p>
        </p:txBody>
      </p:sp>
      <p:sp>
        <p:nvSpPr>
          <p:cNvPr id="1591" name="Google Shape;1591;p70"/>
          <p:cNvSpPr txBox="1">
            <a:spLocks noGrp="1"/>
          </p:cNvSpPr>
          <p:nvPr>
            <p:ph type="subTitle" idx="1"/>
          </p:nvPr>
        </p:nvSpPr>
        <p:spPr>
          <a:xfrm>
            <a:off x="2113481" y="1828523"/>
            <a:ext cx="4353000" cy="90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tx1"/>
                </a:solidFill>
              </a:rPr>
              <a:t>Neptune is the farthest planet from the Sun. It's also the fourth-largest object by diameter in the Solar System</a:t>
            </a:r>
            <a:r>
              <a:rPr lang="en">
                <a:solidFill>
                  <a:schemeClr val="tx1"/>
                </a:solidFill>
                <a:latin typeface="Anaheim"/>
                <a:ea typeface="Anaheim"/>
                <a:cs typeface="Anaheim"/>
                <a:sym typeface="Anaheim"/>
              </a:rPr>
              <a:t> </a:t>
            </a:r>
            <a:endParaRPr>
              <a:solidFill>
                <a:schemeClr val="tx1"/>
              </a:solidFill>
            </a:endParaRPr>
          </a:p>
        </p:txBody>
      </p:sp>
      <p:sp>
        <p:nvSpPr>
          <p:cNvPr id="1592" name="Google Shape;1592;p70"/>
          <p:cNvSpPr txBox="1">
            <a:spLocks noGrp="1"/>
          </p:cNvSpPr>
          <p:nvPr>
            <p:ph type="title" idx="2"/>
          </p:nvPr>
        </p:nvSpPr>
        <p:spPr>
          <a:xfrm>
            <a:off x="2113481" y="1378586"/>
            <a:ext cx="3203100" cy="4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Vision</a:t>
            </a:r>
            <a:endParaRPr>
              <a:solidFill>
                <a:schemeClr val="tx1"/>
              </a:solidFill>
            </a:endParaRPr>
          </a:p>
        </p:txBody>
      </p:sp>
      <p:sp>
        <p:nvSpPr>
          <p:cNvPr id="1593" name="Google Shape;1593;p70"/>
          <p:cNvSpPr txBox="1">
            <a:spLocks noGrp="1"/>
          </p:cNvSpPr>
          <p:nvPr>
            <p:ph type="subTitle" idx="3"/>
          </p:nvPr>
        </p:nvSpPr>
        <p:spPr>
          <a:xfrm>
            <a:off x="2683331" y="3219950"/>
            <a:ext cx="4353000" cy="9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tx1"/>
                </a:solidFill>
              </a:rPr>
              <a:t>Despite being red, Mars is actually a cold place. It's full of iron oxide dust, which gives the planet its reddish cast</a:t>
            </a:r>
            <a:endParaRPr>
              <a:solidFill>
                <a:schemeClr val="tx1"/>
              </a:solidFill>
            </a:endParaRPr>
          </a:p>
        </p:txBody>
      </p:sp>
      <p:sp>
        <p:nvSpPr>
          <p:cNvPr id="1594" name="Google Shape;1594;p70"/>
          <p:cNvSpPr txBox="1">
            <a:spLocks noGrp="1"/>
          </p:cNvSpPr>
          <p:nvPr>
            <p:ph type="title" idx="4"/>
          </p:nvPr>
        </p:nvSpPr>
        <p:spPr>
          <a:xfrm>
            <a:off x="3833231" y="2769950"/>
            <a:ext cx="3203100" cy="45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tx1"/>
                </a:solidFill>
              </a:rPr>
              <a:t>MIssion</a:t>
            </a:r>
            <a:endParaRPr>
              <a:solidFill>
                <a:schemeClr val="tx1"/>
              </a:solidFill>
            </a:endParaRPr>
          </a:p>
        </p:txBody>
      </p:sp>
      <p:grpSp>
        <p:nvGrpSpPr>
          <p:cNvPr id="1595" name="Google Shape;1595;p70"/>
          <p:cNvGrpSpPr/>
          <p:nvPr/>
        </p:nvGrpSpPr>
        <p:grpSpPr>
          <a:xfrm>
            <a:off x="1560735" y="1528485"/>
            <a:ext cx="465553" cy="465031"/>
            <a:chOff x="1190625" y="238125"/>
            <a:chExt cx="5219200" cy="5219200"/>
          </a:xfrm>
        </p:grpSpPr>
        <p:sp>
          <p:nvSpPr>
            <p:cNvPr id="1596" name="Google Shape;1596;p70"/>
            <p:cNvSpPr/>
            <p:nvPr/>
          </p:nvSpPr>
          <p:spPr>
            <a:xfrm>
              <a:off x="3400600" y="3553100"/>
              <a:ext cx="799225" cy="799225"/>
            </a:xfrm>
            <a:custGeom>
              <a:avLst/>
              <a:gdLst/>
              <a:ahLst/>
              <a:cxnLst/>
              <a:rect l="l" t="t" r="r" b="b"/>
              <a:pathLst>
                <a:path w="31969" h="31969" extrusionOk="0">
                  <a:moveTo>
                    <a:pt x="15985" y="1"/>
                  </a:moveTo>
                  <a:cubicBezTo>
                    <a:pt x="7145" y="1"/>
                    <a:pt x="1" y="7145"/>
                    <a:pt x="1" y="15984"/>
                  </a:cubicBezTo>
                  <a:cubicBezTo>
                    <a:pt x="1" y="24824"/>
                    <a:pt x="7145" y="31968"/>
                    <a:pt x="15985" y="31968"/>
                  </a:cubicBezTo>
                  <a:lnTo>
                    <a:pt x="31968" y="31968"/>
                  </a:lnTo>
                  <a:lnTo>
                    <a:pt x="319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97" name="Google Shape;1597;p70"/>
            <p:cNvSpPr/>
            <p:nvPr/>
          </p:nvSpPr>
          <p:spPr>
            <a:xfrm>
              <a:off x="1190625" y="1158800"/>
              <a:ext cx="1904200" cy="2824925"/>
            </a:xfrm>
            <a:custGeom>
              <a:avLst/>
              <a:gdLst/>
              <a:ahLst/>
              <a:cxnLst/>
              <a:rect l="l" t="t" r="r" b="b"/>
              <a:pathLst>
                <a:path w="76168" h="112997" extrusionOk="0">
                  <a:moveTo>
                    <a:pt x="17256" y="1"/>
                  </a:moveTo>
                  <a:cubicBezTo>
                    <a:pt x="6426" y="14843"/>
                    <a:pt x="0" y="33077"/>
                    <a:pt x="0" y="52812"/>
                  </a:cubicBezTo>
                  <a:cubicBezTo>
                    <a:pt x="0" y="75972"/>
                    <a:pt x="8807" y="97078"/>
                    <a:pt x="23258" y="112996"/>
                  </a:cubicBezTo>
                  <a:lnTo>
                    <a:pt x="38100" y="112996"/>
                  </a:lnTo>
                  <a:cubicBezTo>
                    <a:pt x="42830" y="112996"/>
                    <a:pt x="46712" y="109147"/>
                    <a:pt x="46712" y="104384"/>
                  </a:cubicBezTo>
                  <a:cubicBezTo>
                    <a:pt x="46712" y="99655"/>
                    <a:pt x="42830" y="95773"/>
                    <a:pt x="38100" y="95773"/>
                  </a:cubicBezTo>
                  <a:cubicBezTo>
                    <a:pt x="26585" y="95773"/>
                    <a:pt x="17223" y="86411"/>
                    <a:pt x="17223" y="74929"/>
                  </a:cubicBezTo>
                  <a:cubicBezTo>
                    <a:pt x="17223" y="63414"/>
                    <a:pt x="26585" y="54085"/>
                    <a:pt x="38100" y="54085"/>
                  </a:cubicBezTo>
                  <a:lnTo>
                    <a:pt x="60184" y="54085"/>
                  </a:lnTo>
                  <a:cubicBezTo>
                    <a:pt x="68991" y="54085"/>
                    <a:pt x="76167" y="46908"/>
                    <a:pt x="76167" y="38101"/>
                  </a:cubicBezTo>
                  <a:cubicBezTo>
                    <a:pt x="76167" y="29261"/>
                    <a:pt x="68991" y="22117"/>
                    <a:pt x="60184" y="22117"/>
                  </a:cubicBezTo>
                  <a:lnTo>
                    <a:pt x="56498" y="22117"/>
                  </a:lnTo>
                  <a:cubicBezTo>
                    <a:pt x="47005" y="22117"/>
                    <a:pt x="39340" y="14419"/>
                    <a:pt x="39340" y="4926"/>
                  </a:cubicBezTo>
                  <a:cubicBezTo>
                    <a:pt x="39340" y="2219"/>
                    <a:pt x="37121" y="1"/>
                    <a:pt x="34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98" name="Google Shape;1598;p70"/>
            <p:cNvSpPr/>
            <p:nvPr/>
          </p:nvSpPr>
          <p:spPr>
            <a:xfrm>
              <a:off x="1891125" y="238125"/>
              <a:ext cx="3184550" cy="4467300"/>
            </a:xfrm>
            <a:custGeom>
              <a:avLst/>
              <a:gdLst/>
              <a:ahLst/>
              <a:cxnLst/>
              <a:rect l="l" t="t" r="r" b="b"/>
              <a:pathLst>
                <a:path w="127382" h="178692" extrusionOk="0">
                  <a:moveTo>
                    <a:pt x="61619" y="0"/>
                  </a:moveTo>
                  <a:cubicBezTo>
                    <a:pt x="37774" y="0"/>
                    <a:pt x="16082" y="9362"/>
                    <a:pt x="0" y="24595"/>
                  </a:cubicBezTo>
                  <a:lnTo>
                    <a:pt x="6394" y="24595"/>
                  </a:lnTo>
                  <a:cubicBezTo>
                    <a:pt x="15854" y="24595"/>
                    <a:pt x="23552" y="32294"/>
                    <a:pt x="23552" y="41753"/>
                  </a:cubicBezTo>
                  <a:cubicBezTo>
                    <a:pt x="23552" y="44493"/>
                    <a:pt x="25738" y="46712"/>
                    <a:pt x="28478" y="46712"/>
                  </a:cubicBezTo>
                  <a:lnTo>
                    <a:pt x="32164" y="46712"/>
                  </a:lnTo>
                  <a:cubicBezTo>
                    <a:pt x="47723" y="46712"/>
                    <a:pt x="60380" y="59368"/>
                    <a:pt x="60380" y="74928"/>
                  </a:cubicBezTo>
                  <a:cubicBezTo>
                    <a:pt x="60380" y="90488"/>
                    <a:pt x="47723" y="103144"/>
                    <a:pt x="32164" y="103144"/>
                  </a:cubicBezTo>
                  <a:lnTo>
                    <a:pt x="10080" y="103144"/>
                  </a:lnTo>
                  <a:cubicBezTo>
                    <a:pt x="5318" y="103144"/>
                    <a:pt x="1436" y="106993"/>
                    <a:pt x="1436" y="111756"/>
                  </a:cubicBezTo>
                  <a:cubicBezTo>
                    <a:pt x="1436" y="116486"/>
                    <a:pt x="5318" y="120367"/>
                    <a:pt x="10080" y="120367"/>
                  </a:cubicBezTo>
                  <a:cubicBezTo>
                    <a:pt x="21562" y="120367"/>
                    <a:pt x="30924" y="129729"/>
                    <a:pt x="30924" y="141211"/>
                  </a:cubicBezTo>
                  <a:cubicBezTo>
                    <a:pt x="30924" y="152726"/>
                    <a:pt x="21562" y="162055"/>
                    <a:pt x="10080" y="162055"/>
                  </a:cubicBezTo>
                  <a:lnTo>
                    <a:pt x="8840" y="162055"/>
                  </a:lnTo>
                  <a:cubicBezTo>
                    <a:pt x="21008" y="170961"/>
                    <a:pt x="35458" y="176865"/>
                    <a:pt x="51148" y="178692"/>
                  </a:cubicBezTo>
                  <a:lnTo>
                    <a:pt x="51148" y="161273"/>
                  </a:lnTo>
                  <a:cubicBezTo>
                    <a:pt x="49191" y="157391"/>
                    <a:pt x="48147" y="153085"/>
                    <a:pt x="48147" y="148583"/>
                  </a:cubicBezTo>
                  <a:cubicBezTo>
                    <a:pt x="48147" y="132991"/>
                    <a:pt x="60739" y="120367"/>
                    <a:pt x="76364" y="120367"/>
                  </a:cubicBezTo>
                  <a:lnTo>
                    <a:pt x="77603" y="120367"/>
                  </a:lnTo>
                  <a:lnTo>
                    <a:pt x="77603" y="119128"/>
                  </a:lnTo>
                  <a:cubicBezTo>
                    <a:pt x="77603" y="99491"/>
                    <a:pt x="93587" y="83539"/>
                    <a:pt x="113191" y="83539"/>
                  </a:cubicBezTo>
                  <a:lnTo>
                    <a:pt x="118769" y="83539"/>
                  </a:lnTo>
                  <a:cubicBezTo>
                    <a:pt x="123532" y="83539"/>
                    <a:pt x="127381" y="79690"/>
                    <a:pt x="127381" y="74928"/>
                  </a:cubicBezTo>
                  <a:cubicBezTo>
                    <a:pt x="127381" y="70165"/>
                    <a:pt x="123499" y="66316"/>
                    <a:pt x="118769" y="66316"/>
                  </a:cubicBezTo>
                  <a:cubicBezTo>
                    <a:pt x="107255" y="66316"/>
                    <a:pt x="97925" y="56954"/>
                    <a:pt x="97925" y="45439"/>
                  </a:cubicBezTo>
                  <a:cubicBezTo>
                    <a:pt x="97925" y="33957"/>
                    <a:pt x="107255" y="24595"/>
                    <a:pt x="118769" y="24595"/>
                  </a:cubicBezTo>
                  <a:lnTo>
                    <a:pt x="123271" y="24595"/>
                  </a:lnTo>
                  <a:cubicBezTo>
                    <a:pt x="107189" y="9362"/>
                    <a:pt x="85465" y="0"/>
                    <a:pt x="61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99" name="Google Shape;1599;p70"/>
            <p:cNvSpPr/>
            <p:nvPr/>
          </p:nvSpPr>
          <p:spPr>
            <a:xfrm>
              <a:off x="6060750" y="3489500"/>
              <a:ext cx="349075" cy="923975"/>
            </a:xfrm>
            <a:custGeom>
              <a:avLst/>
              <a:gdLst/>
              <a:ahLst/>
              <a:cxnLst/>
              <a:rect l="l" t="t" r="r" b="b"/>
              <a:pathLst>
                <a:path w="13963" h="36959" extrusionOk="0">
                  <a:moveTo>
                    <a:pt x="1" y="0"/>
                  </a:moveTo>
                  <a:lnTo>
                    <a:pt x="1" y="36959"/>
                  </a:lnTo>
                  <a:cubicBezTo>
                    <a:pt x="8058" y="34610"/>
                    <a:pt x="13962" y="27205"/>
                    <a:pt x="13962" y="18333"/>
                  </a:cubicBezTo>
                  <a:cubicBezTo>
                    <a:pt x="13962" y="9558"/>
                    <a:pt x="8058" y="221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0" name="Google Shape;1600;p70"/>
            <p:cNvSpPr/>
            <p:nvPr/>
          </p:nvSpPr>
          <p:spPr>
            <a:xfrm>
              <a:off x="3475625" y="4608350"/>
              <a:ext cx="724200" cy="848975"/>
            </a:xfrm>
            <a:custGeom>
              <a:avLst/>
              <a:gdLst/>
              <a:ahLst/>
              <a:cxnLst/>
              <a:rect l="l" t="t" r="r" b="b"/>
              <a:pathLst>
                <a:path w="28968" h="33959" extrusionOk="0">
                  <a:moveTo>
                    <a:pt x="1" y="1"/>
                  </a:moveTo>
                  <a:lnTo>
                    <a:pt x="1" y="19475"/>
                  </a:lnTo>
                  <a:cubicBezTo>
                    <a:pt x="1" y="27565"/>
                    <a:pt x="6590" y="33958"/>
                    <a:pt x="14484" y="33958"/>
                  </a:cubicBezTo>
                  <a:cubicBezTo>
                    <a:pt x="22574" y="33958"/>
                    <a:pt x="28967" y="27402"/>
                    <a:pt x="28967" y="19475"/>
                  </a:cubicBezTo>
                  <a:lnTo>
                    <a:pt x="28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1" name="Google Shape;1601;p70"/>
            <p:cNvSpPr/>
            <p:nvPr/>
          </p:nvSpPr>
          <p:spPr>
            <a:xfrm>
              <a:off x="4137000" y="1158800"/>
              <a:ext cx="1536425" cy="2088525"/>
            </a:xfrm>
            <a:custGeom>
              <a:avLst/>
              <a:gdLst/>
              <a:ahLst/>
              <a:cxnLst/>
              <a:rect l="l" t="t" r="r" b="b"/>
              <a:pathLst>
                <a:path w="61457" h="83541" extrusionOk="0">
                  <a:moveTo>
                    <a:pt x="28934" y="1"/>
                  </a:moveTo>
                  <a:cubicBezTo>
                    <a:pt x="24172" y="1"/>
                    <a:pt x="20323" y="3883"/>
                    <a:pt x="20323" y="8612"/>
                  </a:cubicBezTo>
                  <a:cubicBezTo>
                    <a:pt x="20323" y="13375"/>
                    <a:pt x="24172" y="17257"/>
                    <a:pt x="28934" y="17257"/>
                  </a:cubicBezTo>
                  <a:cubicBezTo>
                    <a:pt x="40417" y="17257"/>
                    <a:pt x="49778" y="26586"/>
                    <a:pt x="49778" y="38101"/>
                  </a:cubicBezTo>
                  <a:cubicBezTo>
                    <a:pt x="49778" y="49616"/>
                    <a:pt x="40449" y="58945"/>
                    <a:pt x="28934" y="58945"/>
                  </a:cubicBezTo>
                  <a:lnTo>
                    <a:pt x="23356" y="58945"/>
                  </a:lnTo>
                  <a:cubicBezTo>
                    <a:pt x="10472" y="58945"/>
                    <a:pt x="1" y="69416"/>
                    <a:pt x="1" y="82301"/>
                  </a:cubicBezTo>
                  <a:lnTo>
                    <a:pt x="1" y="83540"/>
                  </a:lnTo>
                  <a:lnTo>
                    <a:pt x="6622" y="83540"/>
                  </a:lnTo>
                  <a:lnTo>
                    <a:pt x="50398" y="61652"/>
                  </a:lnTo>
                  <a:cubicBezTo>
                    <a:pt x="52910" y="60413"/>
                    <a:pt x="55748" y="59728"/>
                    <a:pt x="58586" y="59728"/>
                  </a:cubicBezTo>
                  <a:cubicBezTo>
                    <a:pt x="59467" y="59728"/>
                    <a:pt x="60315" y="59793"/>
                    <a:pt x="61163" y="59924"/>
                  </a:cubicBezTo>
                  <a:cubicBezTo>
                    <a:pt x="61359" y="57575"/>
                    <a:pt x="61456" y="55194"/>
                    <a:pt x="61456" y="52812"/>
                  </a:cubicBezTo>
                  <a:cubicBezTo>
                    <a:pt x="61456" y="33077"/>
                    <a:pt x="55030" y="14843"/>
                    <a:pt x="44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2" name="Google Shape;1602;p70"/>
            <p:cNvSpPr/>
            <p:nvPr/>
          </p:nvSpPr>
          <p:spPr>
            <a:xfrm>
              <a:off x="4505600" y="2957950"/>
              <a:ext cx="1249375" cy="1987075"/>
            </a:xfrm>
            <a:custGeom>
              <a:avLst/>
              <a:gdLst/>
              <a:ahLst/>
              <a:cxnLst/>
              <a:rect l="l" t="t" r="r" b="b"/>
              <a:pathLst>
                <a:path w="49975" h="79483" extrusionOk="0">
                  <a:moveTo>
                    <a:pt x="43842" y="1"/>
                  </a:moveTo>
                  <a:cubicBezTo>
                    <a:pt x="42903" y="1"/>
                    <a:pt x="41965" y="215"/>
                    <a:pt x="41102" y="647"/>
                  </a:cubicBezTo>
                  <a:lnTo>
                    <a:pt x="1" y="21197"/>
                  </a:lnTo>
                  <a:lnTo>
                    <a:pt x="1" y="58286"/>
                  </a:lnTo>
                  <a:lnTo>
                    <a:pt x="41102" y="78836"/>
                  </a:lnTo>
                  <a:cubicBezTo>
                    <a:pt x="41965" y="79268"/>
                    <a:pt x="42903" y="79482"/>
                    <a:pt x="43842" y="79482"/>
                  </a:cubicBezTo>
                  <a:cubicBezTo>
                    <a:pt x="44960" y="79482"/>
                    <a:pt x="46078" y="79178"/>
                    <a:pt x="47071" y="78576"/>
                  </a:cubicBezTo>
                  <a:cubicBezTo>
                    <a:pt x="48865" y="77434"/>
                    <a:pt x="49974" y="75477"/>
                    <a:pt x="49974" y="73356"/>
                  </a:cubicBezTo>
                  <a:lnTo>
                    <a:pt x="49974" y="6094"/>
                  </a:lnTo>
                  <a:cubicBezTo>
                    <a:pt x="49974" y="4006"/>
                    <a:pt x="48865" y="2017"/>
                    <a:pt x="47071" y="908"/>
                  </a:cubicBezTo>
                  <a:cubicBezTo>
                    <a:pt x="46078" y="305"/>
                    <a:pt x="44960" y="1"/>
                    <a:pt x="438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603" name="Google Shape;1603;p70"/>
          <p:cNvGrpSpPr/>
          <p:nvPr/>
        </p:nvGrpSpPr>
        <p:grpSpPr>
          <a:xfrm>
            <a:off x="7153295" y="2925386"/>
            <a:ext cx="422755" cy="422755"/>
            <a:chOff x="1190625" y="238125"/>
            <a:chExt cx="5219200" cy="5219200"/>
          </a:xfrm>
        </p:grpSpPr>
        <p:sp>
          <p:nvSpPr>
            <p:cNvPr id="1604" name="Google Shape;1604;p70"/>
            <p:cNvSpPr/>
            <p:nvPr/>
          </p:nvSpPr>
          <p:spPr>
            <a:xfrm>
              <a:off x="5476050" y="238125"/>
              <a:ext cx="854650" cy="983500"/>
            </a:xfrm>
            <a:custGeom>
              <a:avLst/>
              <a:gdLst/>
              <a:ahLst/>
              <a:cxnLst/>
              <a:rect l="l" t="t" r="r" b="b"/>
              <a:pathLst>
                <a:path w="34186" h="39340" extrusionOk="0">
                  <a:moveTo>
                    <a:pt x="0" y="0"/>
                  </a:moveTo>
                  <a:lnTo>
                    <a:pt x="11254" y="39340"/>
                  </a:lnTo>
                  <a:lnTo>
                    <a:pt x="34186" y="39340"/>
                  </a:lnTo>
                  <a:lnTo>
                    <a:pt x="18920" y="3719"/>
                  </a:lnTo>
                  <a:cubicBezTo>
                    <a:pt x="17974" y="1468"/>
                    <a:pt x="15756" y="0"/>
                    <a:pt x="133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5" name="Google Shape;1605;p70"/>
            <p:cNvSpPr/>
            <p:nvPr/>
          </p:nvSpPr>
          <p:spPr>
            <a:xfrm>
              <a:off x="3953525" y="3553100"/>
              <a:ext cx="614900" cy="1904225"/>
            </a:xfrm>
            <a:custGeom>
              <a:avLst/>
              <a:gdLst/>
              <a:ahLst/>
              <a:cxnLst/>
              <a:rect l="l" t="t" r="r" b="b"/>
              <a:pathLst>
                <a:path w="24596" h="76169" extrusionOk="0">
                  <a:moveTo>
                    <a:pt x="0" y="1"/>
                  </a:moveTo>
                  <a:lnTo>
                    <a:pt x="0" y="76168"/>
                  </a:lnTo>
                  <a:lnTo>
                    <a:pt x="24595" y="76168"/>
                  </a:lnTo>
                  <a:lnTo>
                    <a:pt x="24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6" name="Google Shape;1606;p70"/>
            <p:cNvSpPr/>
            <p:nvPr/>
          </p:nvSpPr>
          <p:spPr>
            <a:xfrm>
              <a:off x="3953525" y="238125"/>
              <a:ext cx="591250" cy="983500"/>
            </a:xfrm>
            <a:custGeom>
              <a:avLst/>
              <a:gdLst/>
              <a:ahLst/>
              <a:cxnLst/>
              <a:rect l="l" t="t" r="r" b="b"/>
              <a:pathLst>
                <a:path w="23650" h="39340" extrusionOk="0">
                  <a:moveTo>
                    <a:pt x="0" y="0"/>
                  </a:moveTo>
                  <a:lnTo>
                    <a:pt x="0" y="39340"/>
                  </a:lnTo>
                  <a:lnTo>
                    <a:pt x="23650" y="39340"/>
                  </a:lnTo>
                  <a:lnTo>
                    <a:pt x="180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7" name="Google Shape;1607;p70"/>
            <p:cNvSpPr/>
            <p:nvPr/>
          </p:nvSpPr>
          <p:spPr>
            <a:xfrm>
              <a:off x="4713550" y="238125"/>
              <a:ext cx="725825" cy="983500"/>
            </a:xfrm>
            <a:custGeom>
              <a:avLst/>
              <a:gdLst/>
              <a:ahLst/>
              <a:cxnLst/>
              <a:rect l="l" t="t" r="r" b="b"/>
              <a:pathLst>
                <a:path w="29033" h="39340" extrusionOk="0">
                  <a:moveTo>
                    <a:pt x="1" y="0"/>
                  </a:moveTo>
                  <a:lnTo>
                    <a:pt x="5611" y="39340"/>
                  </a:lnTo>
                  <a:lnTo>
                    <a:pt x="29032" y="39340"/>
                  </a:lnTo>
                  <a:lnTo>
                    <a:pt x="177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8" name="Google Shape;1608;p70"/>
            <p:cNvSpPr/>
            <p:nvPr/>
          </p:nvSpPr>
          <p:spPr>
            <a:xfrm>
              <a:off x="3055650" y="238125"/>
              <a:ext cx="592075" cy="983500"/>
            </a:xfrm>
            <a:custGeom>
              <a:avLst/>
              <a:gdLst/>
              <a:ahLst/>
              <a:cxnLst/>
              <a:rect l="l" t="t" r="r" b="b"/>
              <a:pathLst>
                <a:path w="23683" h="39340" extrusionOk="0">
                  <a:moveTo>
                    <a:pt x="5611" y="0"/>
                  </a:moveTo>
                  <a:lnTo>
                    <a:pt x="1" y="39340"/>
                  </a:lnTo>
                  <a:lnTo>
                    <a:pt x="23683" y="39340"/>
                  </a:lnTo>
                  <a:lnTo>
                    <a:pt x="236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09" name="Google Shape;1609;p70"/>
            <p:cNvSpPr/>
            <p:nvPr/>
          </p:nvSpPr>
          <p:spPr>
            <a:xfrm>
              <a:off x="2161050" y="238125"/>
              <a:ext cx="725825" cy="983500"/>
            </a:xfrm>
            <a:custGeom>
              <a:avLst/>
              <a:gdLst/>
              <a:ahLst/>
              <a:cxnLst/>
              <a:rect l="l" t="t" r="r" b="b"/>
              <a:pathLst>
                <a:path w="29033" h="39340" extrusionOk="0">
                  <a:moveTo>
                    <a:pt x="11254" y="0"/>
                  </a:moveTo>
                  <a:lnTo>
                    <a:pt x="1" y="39340"/>
                  </a:lnTo>
                  <a:lnTo>
                    <a:pt x="23422" y="39340"/>
                  </a:lnTo>
                  <a:lnTo>
                    <a:pt x="29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0" name="Google Shape;1610;p70"/>
            <p:cNvSpPr/>
            <p:nvPr/>
          </p:nvSpPr>
          <p:spPr>
            <a:xfrm>
              <a:off x="1269725" y="238125"/>
              <a:ext cx="854650" cy="983500"/>
            </a:xfrm>
            <a:custGeom>
              <a:avLst/>
              <a:gdLst/>
              <a:ahLst/>
              <a:cxnLst/>
              <a:rect l="l" t="t" r="r" b="b"/>
              <a:pathLst>
                <a:path w="34186" h="39340" extrusionOk="0">
                  <a:moveTo>
                    <a:pt x="20877" y="0"/>
                  </a:moveTo>
                  <a:cubicBezTo>
                    <a:pt x="18430" y="0"/>
                    <a:pt x="16212" y="1468"/>
                    <a:pt x="15266" y="3719"/>
                  </a:cubicBezTo>
                  <a:lnTo>
                    <a:pt x="0" y="39340"/>
                  </a:lnTo>
                  <a:lnTo>
                    <a:pt x="22932" y="39340"/>
                  </a:lnTo>
                  <a:lnTo>
                    <a:pt x="34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1" name="Google Shape;1611;p70"/>
            <p:cNvSpPr/>
            <p:nvPr/>
          </p:nvSpPr>
          <p:spPr>
            <a:xfrm>
              <a:off x="1559225" y="4658100"/>
              <a:ext cx="1167000" cy="799225"/>
            </a:xfrm>
            <a:custGeom>
              <a:avLst/>
              <a:gdLst/>
              <a:ahLst/>
              <a:cxnLst/>
              <a:rect l="l" t="t" r="r" b="b"/>
              <a:pathLst>
                <a:path w="46680" h="31969" extrusionOk="0">
                  <a:moveTo>
                    <a:pt x="0" y="1"/>
                  </a:moveTo>
                  <a:lnTo>
                    <a:pt x="0" y="25868"/>
                  </a:lnTo>
                  <a:cubicBezTo>
                    <a:pt x="0" y="29228"/>
                    <a:pt x="2740" y="31968"/>
                    <a:pt x="6100" y="31968"/>
                  </a:cubicBezTo>
                  <a:lnTo>
                    <a:pt x="46679" y="31968"/>
                  </a:lnTo>
                  <a:lnTo>
                    <a:pt x="466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2" name="Google Shape;1612;p70"/>
            <p:cNvSpPr/>
            <p:nvPr/>
          </p:nvSpPr>
          <p:spPr>
            <a:xfrm>
              <a:off x="3032000" y="3553100"/>
              <a:ext cx="615725" cy="1904225"/>
            </a:xfrm>
            <a:custGeom>
              <a:avLst/>
              <a:gdLst/>
              <a:ahLst/>
              <a:cxnLst/>
              <a:rect l="l" t="t" r="r" b="b"/>
              <a:pathLst>
                <a:path w="24629" h="76169" extrusionOk="0">
                  <a:moveTo>
                    <a:pt x="1" y="1"/>
                  </a:moveTo>
                  <a:lnTo>
                    <a:pt x="1" y="76168"/>
                  </a:lnTo>
                  <a:lnTo>
                    <a:pt x="24629" y="76168"/>
                  </a:lnTo>
                  <a:lnTo>
                    <a:pt x="246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3" name="Google Shape;1613;p70"/>
            <p:cNvSpPr/>
            <p:nvPr/>
          </p:nvSpPr>
          <p:spPr>
            <a:xfrm>
              <a:off x="4874200" y="4658100"/>
              <a:ext cx="1167000" cy="799225"/>
            </a:xfrm>
            <a:custGeom>
              <a:avLst/>
              <a:gdLst/>
              <a:ahLst/>
              <a:cxnLst/>
              <a:rect l="l" t="t" r="r" b="b"/>
              <a:pathLst>
                <a:path w="46680" h="31969" extrusionOk="0">
                  <a:moveTo>
                    <a:pt x="1" y="1"/>
                  </a:moveTo>
                  <a:lnTo>
                    <a:pt x="1" y="31968"/>
                  </a:lnTo>
                  <a:lnTo>
                    <a:pt x="40580" y="31968"/>
                  </a:lnTo>
                  <a:cubicBezTo>
                    <a:pt x="43940" y="31968"/>
                    <a:pt x="46680" y="29228"/>
                    <a:pt x="46680" y="25868"/>
                  </a:cubicBezTo>
                  <a:lnTo>
                    <a:pt x="46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4" name="Google Shape;1614;p70"/>
            <p:cNvSpPr/>
            <p:nvPr/>
          </p:nvSpPr>
          <p:spPr>
            <a:xfrm>
              <a:off x="1559225" y="2607950"/>
              <a:ext cx="4481975" cy="1744375"/>
            </a:xfrm>
            <a:custGeom>
              <a:avLst/>
              <a:gdLst/>
              <a:ahLst/>
              <a:cxnLst/>
              <a:rect l="l" t="t" r="r" b="b"/>
              <a:pathLst>
                <a:path w="179279" h="69775" extrusionOk="0">
                  <a:moveTo>
                    <a:pt x="15984" y="0"/>
                  </a:moveTo>
                  <a:cubicBezTo>
                    <a:pt x="11972" y="4534"/>
                    <a:pt x="6328" y="7601"/>
                    <a:pt x="0" y="8221"/>
                  </a:cubicBezTo>
                  <a:lnTo>
                    <a:pt x="0" y="69774"/>
                  </a:lnTo>
                  <a:lnTo>
                    <a:pt x="46679" y="69774"/>
                  </a:lnTo>
                  <a:lnTo>
                    <a:pt x="46679" y="31707"/>
                  </a:lnTo>
                  <a:cubicBezTo>
                    <a:pt x="46679" y="28314"/>
                    <a:pt x="49419" y="25574"/>
                    <a:pt x="52812" y="25574"/>
                  </a:cubicBezTo>
                  <a:lnTo>
                    <a:pt x="126467" y="25574"/>
                  </a:lnTo>
                  <a:cubicBezTo>
                    <a:pt x="129860" y="25574"/>
                    <a:pt x="132600" y="28314"/>
                    <a:pt x="132600" y="31707"/>
                  </a:cubicBezTo>
                  <a:lnTo>
                    <a:pt x="132600" y="69774"/>
                  </a:lnTo>
                  <a:lnTo>
                    <a:pt x="179279" y="69774"/>
                  </a:lnTo>
                  <a:lnTo>
                    <a:pt x="179279" y="8221"/>
                  </a:lnTo>
                  <a:cubicBezTo>
                    <a:pt x="172951" y="7601"/>
                    <a:pt x="167307" y="4534"/>
                    <a:pt x="163295" y="0"/>
                  </a:cubicBezTo>
                  <a:cubicBezTo>
                    <a:pt x="158794" y="5089"/>
                    <a:pt x="152204" y="8351"/>
                    <a:pt x="144898" y="8351"/>
                  </a:cubicBezTo>
                  <a:cubicBezTo>
                    <a:pt x="137558" y="8351"/>
                    <a:pt x="130969" y="5089"/>
                    <a:pt x="126467" y="0"/>
                  </a:cubicBezTo>
                  <a:cubicBezTo>
                    <a:pt x="121966" y="5089"/>
                    <a:pt x="115377" y="8351"/>
                    <a:pt x="108070" y="8351"/>
                  </a:cubicBezTo>
                  <a:cubicBezTo>
                    <a:pt x="100730" y="8351"/>
                    <a:pt x="94141" y="5089"/>
                    <a:pt x="89640" y="0"/>
                  </a:cubicBezTo>
                  <a:cubicBezTo>
                    <a:pt x="85138" y="5089"/>
                    <a:pt x="78549" y="8351"/>
                    <a:pt x="71209" y="8351"/>
                  </a:cubicBezTo>
                  <a:cubicBezTo>
                    <a:pt x="63902" y="8351"/>
                    <a:pt x="57313" y="5089"/>
                    <a:pt x="52812" y="0"/>
                  </a:cubicBezTo>
                  <a:cubicBezTo>
                    <a:pt x="48310" y="5089"/>
                    <a:pt x="41721" y="8351"/>
                    <a:pt x="34382" y="8351"/>
                  </a:cubicBezTo>
                  <a:cubicBezTo>
                    <a:pt x="27042" y="8351"/>
                    <a:pt x="20485" y="5089"/>
                    <a:pt x="159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5" name="Google Shape;1615;p70"/>
            <p:cNvSpPr/>
            <p:nvPr/>
          </p:nvSpPr>
          <p:spPr>
            <a:xfrm>
              <a:off x="3953525" y="1527425"/>
              <a:ext cx="614900" cy="983500"/>
            </a:xfrm>
            <a:custGeom>
              <a:avLst/>
              <a:gdLst/>
              <a:ahLst/>
              <a:cxnLst/>
              <a:rect l="l" t="t" r="r" b="b"/>
              <a:pathLst>
                <a:path w="24596" h="39340" extrusionOk="0">
                  <a:moveTo>
                    <a:pt x="0" y="0"/>
                  </a:moveTo>
                  <a:lnTo>
                    <a:pt x="0" y="27042"/>
                  </a:lnTo>
                  <a:cubicBezTo>
                    <a:pt x="0" y="33827"/>
                    <a:pt x="5480" y="39340"/>
                    <a:pt x="12298" y="39340"/>
                  </a:cubicBezTo>
                  <a:cubicBezTo>
                    <a:pt x="19083" y="39340"/>
                    <a:pt x="24595" y="33827"/>
                    <a:pt x="24595" y="27042"/>
                  </a:cubicBezTo>
                  <a:lnTo>
                    <a:pt x="245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6" name="Google Shape;1616;p70"/>
            <p:cNvSpPr/>
            <p:nvPr/>
          </p:nvSpPr>
          <p:spPr>
            <a:xfrm>
              <a:off x="3032000" y="1527425"/>
              <a:ext cx="615725" cy="983500"/>
            </a:xfrm>
            <a:custGeom>
              <a:avLst/>
              <a:gdLst/>
              <a:ahLst/>
              <a:cxnLst/>
              <a:rect l="l" t="t" r="r" b="b"/>
              <a:pathLst>
                <a:path w="24629" h="39340" extrusionOk="0">
                  <a:moveTo>
                    <a:pt x="1" y="0"/>
                  </a:moveTo>
                  <a:lnTo>
                    <a:pt x="1" y="27042"/>
                  </a:lnTo>
                  <a:cubicBezTo>
                    <a:pt x="1" y="33827"/>
                    <a:pt x="5513" y="39340"/>
                    <a:pt x="12298" y="39340"/>
                  </a:cubicBezTo>
                  <a:cubicBezTo>
                    <a:pt x="19116" y="39340"/>
                    <a:pt x="24629" y="33827"/>
                    <a:pt x="24629" y="27042"/>
                  </a:cubicBezTo>
                  <a:lnTo>
                    <a:pt x="246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7" name="Google Shape;1617;p70"/>
            <p:cNvSpPr/>
            <p:nvPr/>
          </p:nvSpPr>
          <p:spPr>
            <a:xfrm>
              <a:off x="5794900" y="1527425"/>
              <a:ext cx="614925" cy="983500"/>
            </a:xfrm>
            <a:custGeom>
              <a:avLst/>
              <a:gdLst/>
              <a:ahLst/>
              <a:cxnLst/>
              <a:rect l="l" t="t" r="r" b="b"/>
              <a:pathLst>
                <a:path w="24597" h="39340" extrusionOk="0">
                  <a:moveTo>
                    <a:pt x="1" y="0"/>
                  </a:moveTo>
                  <a:lnTo>
                    <a:pt x="1" y="27042"/>
                  </a:lnTo>
                  <a:cubicBezTo>
                    <a:pt x="1" y="33827"/>
                    <a:pt x="5514" y="39340"/>
                    <a:pt x="12298" y="39340"/>
                  </a:cubicBezTo>
                  <a:cubicBezTo>
                    <a:pt x="19083" y="39340"/>
                    <a:pt x="24596" y="33827"/>
                    <a:pt x="24596" y="27042"/>
                  </a:cubicBezTo>
                  <a:lnTo>
                    <a:pt x="24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8" name="Google Shape;1618;p70"/>
            <p:cNvSpPr/>
            <p:nvPr/>
          </p:nvSpPr>
          <p:spPr>
            <a:xfrm>
              <a:off x="4874200" y="1527425"/>
              <a:ext cx="614925" cy="983500"/>
            </a:xfrm>
            <a:custGeom>
              <a:avLst/>
              <a:gdLst/>
              <a:ahLst/>
              <a:cxnLst/>
              <a:rect l="l" t="t" r="r" b="b"/>
              <a:pathLst>
                <a:path w="24597" h="39340" extrusionOk="0">
                  <a:moveTo>
                    <a:pt x="1" y="0"/>
                  </a:moveTo>
                  <a:lnTo>
                    <a:pt x="1" y="27042"/>
                  </a:lnTo>
                  <a:cubicBezTo>
                    <a:pt x="1" y="33827"/>
                    <a:pt x="5514" y="39340"/>
                    <a:pt x="12299" y="39340"/>
                  </a:cubicBezTo>
                  <a:cubicBezTo>
                    <a:pt x="19084" y="39340"/>
                    <a:pt x="24596" y="33827"/>
                    <a:pt x="24596" y="27042"/>
                  </a:cubicBezTo>
                  <a:lnTo>
                    <a:pt x="24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19" name="Google Shape;1619;p70"/>
            <p:cNvSpPr/>
            <p:nvPr/>
          </p:nvSpPr>
          <p:spPr>
            <a:xfrm>
              <a:off x="2111300" y="1527425"/>
              <a:ext cx="614925" cy="983500"/>
            </a:xfrm>
            <a:custGeom>
              <a:avLst/>
              <a:gdLst/>
              <a:ahLst/>
              <a:cxnLst/>
              <a:rect l="l" t="t" r="r" b="b"/>
              <a:pathLst>
                <a:path w="24597" h="39340" extrusionOk="0">
                  <a:moveTo>
                    <a:pt x="1" y="0"/>
                  </a:moveTo>
                  <a:lnTo>
                    <a:pt x="1" y="27042"/>
                  </a:lnTo>
                  <a:cubicBezTo>
                    <a:pt x="1" y="33827"/>
                    <a:pt x="5514" y="39340"/>
                    <a:pt x="12299" y="39340"/>
                  </a:cubicBezTo>
                  <a:cubicBezTo>
                    <a:pt x="19116" y="39340"/>
                    <a:pt x="24596" y="33827"/>
                    <a:pt x="24596" y="27042"/>
                  </a:cubicBezTo>
                  <a:lnTo>
                    <a:pt x="24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20" name="Google Shape;1620;p70"/>
            <p:cNvSpPr/>
            <p:nvPr/>
          </p:nvSpPr>
          <p:spPr>
            <a:xfrm>
              <a:off x="1190625" y="1527425"/>
              <a:ext cx="614900" cy="983500"/>
            </a:xfrm>
            <a:custGeom>
              <a:avLst/>
              <a:gdLst/>
              <a:ahLst/>
              <a:cxnLst/>
              <a:rect l="l" t="t" r="r" b="b"/>
              <a:pathLst>
                <a:path w="24596" h="39340" extrusionOk="0">
                  <a:moveTo>
                    <a:pt x="0" y="0"/>
                  </a:moveTo>
                  <a:lnTo>
                    <a:pt x="0" y="27042"/>
                  </a:lnTo>
                  <a:cubicBezTo>
                    <a:pt x="0" y="33827"/>
                    <a:pt x="5513" y="39340"/>
                    <a:pt x="12298" y="39340"/>
                  </a:cubicBezTo>
                  <a:cubicBezTo>
                    <a:pt x="19083" y="39340"/>
                    <a:pt x="24595" y="33827"/>
                    <a:pt x="24595" y="27042"/>
                  </a:cubicBezTo>
                  <a:lnTo>
                    <a:pt x="245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95"/>
                                        </p:tgtEl>
                                        <p:attrNameLst>
                                          <p:attrName>style.visibility</p:attrName>
                                        </p:attrNameLst>
                                      </p:cBhvr>
                                      <p:to>
                                        <p:strVal val="visible"/>
                                      </p:to>
                                    </p:set>
                                    <p:anim calcmode="lin" valueType="num">
                                      <p:cBhvr additive="base">
                                        <p:cTn id="7" dur="1000"/>
                                        <p:tgtEl>
                                          <p:spTgt spid="1595"/>
                                        </p:tgtEl>
                                        <p:attrNameLst>
                                          <p:attrName>ppt_w</p:attrName>
                                        </p:attrNameLst>
                                      </p:cBhvr>
                                      <p:tavLst>
                                        <p:tav tm="0">
                                          <p:val>
                                            <p:strVal val="0"/>
                                          </p:val>
                                        </p:tav>
                                        <p:tav tm="100000">
                                          <p:val>
                                            <p:strVal val="#ppt_w"/>
                                          </p:val>
                                        </p:tav>
                                      </p:tavLst>
                                    </p:anim>
                                    <p:anim calcmode="lin" valueType="num">
                                      <p:cBhvr additive="base">
                                        <p:cTn id="8" dur="1000"/>
                                        <p:tgtEl>
                                          <p:spTgt spid="159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603"/>
                                        </p:tgtEl>
                                        <p:attrNameLst>
                                          <p:attrName>style.visibility</p:attrName>
                                        </p:attrNameLst>
                                      </p:cBhvr>
                                      <p:to>
                                        <p:strVal val="visible"/>
                                      </p:to>
                                    </p:set>
                                    <p:anim calcmode="lin" valueType="num">
                                      <p:cBhvr additive="base">
                                        <p:cTn id="11" dur="1000"/>
                                        <p:tgtEl>
                                          <p:spTgt spid="1603"/>
                                        </p:tgtEl>
                                        <p:attrNameLst>
                                          <p:attrName>ppt_w</p:attrName>
                                        </p:attrNameLst>
                                      </p:cBhvr>
                                      <p:tavLst>
                                        <p:tav tm="0">
                                          <p:val>
                                            <p:strVal val="0"/>
                                          </p:val>
                                        </p:tav>
                                        <p:tav tm="100000">
                                          <p:val>
                                            <p:strVal val="#ppt_w"/>
                                          </p:val>
                                        </p:tav>
                                      </p:tavLst>
                                    </p:anim>
                                    <p:anim calcmode="lin" valueType="num">
                                      <p:cBhvr additive="base">
                                        <p:cTn id="12" dur="1000"/>
                                        <p:tgtEl>
                                          <p:spTgt spid="1603"/>
                                        </p:tgtEl>
                                        <p:attrNameLst>
                                          <p:attrName>ppt_h</p:attrName>
                                        </p:attrNameLst>
                                      </p:cBhvr>
                                      <p:tavLst>
                                        <p:tav tm="0">
                                          <p:val>
                                            <p:strVal val="0"/>
                                          </p:val>
                                        </p:tav>
                                        <p:tav tm="100000">
                                          <p:val>
                                            <p:strVal val="#ppt_h"/>
                                          </p:val>
                                        </p:tav>
                                      </p:tavLst>
                                    </p:anim>
                                  </p:childTnLst>
                                </p:cTn>
                              </p:par>
                              <p:par>
                                <p:cTn id="13" presetID="2" presetClass="entr" presetSubtype="1" fill="hold" nodeType="withEffect">
                                  <p:stCondLst>
                                    <p:cond delay="0"/>
                                  </p:stCondLst>
                                  <p:childTnLst>
                                    <p:set>
                                      <p:cBhvr>
                                        <p:cTn id="14" dur="1" fill="hold">
                                          <p:stCondLst>
                                            <p:cond delay="0"/>
                                          </p:stCondLst>
                                        </p:cTn>
                                        <p:tgtEl>
                                          <p:spTgt spid="1590"/>
                                        </p:tgtEl>
                                        <p:attrNameLst>
                                          <p:attrName>style.visibility</p:attrName>
                                        </p:attrNameLst>
                                      </p:cBhvr>
                                      <p:to>
                                        <p:strVal val="visible"/>
                                      </p:to>
                                    </p:set>
                                    <p:anim calcmode="lin" valueType="num">
                                      <p:cBhvr additive="base">
                                        <p:cTn id="15" dur="1000"/>
                                        <p:tgtEl>
                                          <p:spTgt spid="159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591">
                                            <p:txEl>
                                              <p:pRg st="0" end="0"/>
                                            </p:txEl>
                                          </p:spTgt>
                                        </p:tgtEl>
                                        <p:attrNameLst>
                                          <p:attrName>style.visibility</p:attrName>
                                        </p:attrNameLst>
                                      </p:cBhvr>
                                      <p:to>
                                        <p:strVal val="visible"/>
                                      </p:to>
                                    </p:set>
                                    <p:anim calcmode="lin" valueType="num">
                                      <p:cBhvr additive="base">
                                        <p:cTn id="19" dur="1000"/>
                                        <p:tgtEl>
                                          <p:spTgt spid="1591">
                                            <p:txEl>
                                              <p:pRg st="0" end="0"/>
                                            </p:txEl>
                                          </p:spTgt>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592"/>
                                        </p:tgtEl>
                                        <p:attrNameLst>
                                          <p:attrName>style.visibility</p:attrName>
                                        </p:attrNameLst>
                                      </p:cBhvr>
                                      <p:to>
                                        <p:strVal val="visible"/>
                                      </p:to>
                                    </p:set>
                                    <p:anim calcmode="lin" valueType="num">
                                      <p:cBhvr additive="base">
                                        <p:cTn id="22" dur="1000"/>
                                        <p:tgtEl>
                                          <p:spTgt spid="1592"/>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594"/>
                                        </p:tgtEl>
                                        <p:attrNameLst>
                                          <p:attrName>style.visibility</p:attrName>
                                        </p:attrNameLst>
                                      </p:cBhvr>
                                      <p:to>
                                        <p:strVal val="visible"/>
                                      </p:to>
                                    </p:set>
                                    <p:anim calcmode="lin" valueType="num">
                                      <p:cBhvr additive="base">
                                        <p:cTn id="25" dur="1000"/>
                                        <p:tgtEl>
                                          <p:spTgt spid="1594"/>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593"/>
                                        </p:tgtEl>
                                        <p:attrNameLst>
                                          <p:attrName>style.visibility</p:attrName>
                                        </p:attrNameLst>
                                      </p:cBhvr>
                                      <p:to>
                                        <p:strVal val="visible"/>
                                      </p:to>
                                    </p:set>
                                    <p:anim calcmode="lin" valueType="num">
                                      <p:cBhvr additive="base">
                                        <p:cTn id="28" dur="1000"/>
                                        <p:tgtEl>
                                          <p:spTgt spid="15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9"/>
        <p:cNvGrpSpPr/>
        <p:nvPr/>
      </p:nvGrpSpPr>
      <p:grpSpPr>
        <a:xfrm>
          <a:off x="0" y="0"/>
          <a:ext cx="0" cy="0"/>
          <a:chOff x="0" y="0"/>
          <a:chExt cx="0" cy="0"/>
        </a:xfrm>
      </p:grpSpPr>
      <p:sp>
        <p:nvSpPr>
          <p:cNvPr id="10500" name="Google Shape;10500;p14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501" name="Google Shape;10501;p14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502" name="Google Shape;10502;p142"/>
          <p:cNvGrpSpPr/>
          <p:nvPr/>
        </p:nvGrpSpPr>
        <p:grpSpPr>
          <a:xfrm>
            <a:off x="885675" y="1539249"/>
            <a:ext cx="276003" cy="357300"/>
            <a:chOff x="-50469125" y="3183175"/>
            <a:chExt cx="233150" cy="301825"/>
          </a:xfrm>
        </p:grpSpPr>
        <p:sp>
          <p:nvSpPr>
            <p:cNvPr id="10503" name="Google Shape;10503;p14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4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4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142"/>
          <p:cNvGrpSpPr/>
          <p:nvPr/>
        </p:nvGrpSpPr>
        <p:grpSpPr>
          <a:xfrm>
            <a:off x="845574" y="1974651"/>
            <a:ext cx="356205" cy="355288"/>
            <a:chOff x="-50504575" y="3550975"/>
            <a:chExt cx="300900" cy="300125"/>
          </a:xfrm>
        </p:grpSpPr>
        <p:sp>
          <p:nvSpPr>
            <p:cNvPr id="10507" name="Google Shape;10507;p14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4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4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4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142"/>
          <p:cNvGrpSpPr/>
          <p:nvPr/>
        </p:nvGrpSpPr>
        <p:grpSpPr>
          <a:xfrm>
            <a:off x="845574" y="2412893"/>
            <a:ext cx="356205" cy="354341"/>
            <a:chOff x="-50503000" y="3921175"/>
            <a:chExt cx="300900" cy="299325"/>
          </a:xfrm>
        </p:grpSpPr>
        <p:sp>
          <p:nvSpPr>
            <p:cNvPr id="10512" name="Google Shape;10512;p14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4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4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14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4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142"/>
          <p:cNvGrpSpPr/>
          <p:nvPr/>
        </p:nvGrpSpPr>
        <p:grpSpPr>
          <a:xfrm>
            <a:off x="3049627" y="1558811"/>
            <a:ext cx="355258" cy="356205"/>
            <a:chOff x="-48630025" y="3199700"/>
            <a:chExt cx="300100" cy="300900"/>
          </a:xfrm>
        </p:grpSpPr>
        <p:sp>
          <p:nvSpPr>
            <p:cNvPr id="10518" name="Google Shape;10518;p14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4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4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142"/>
          <p:cNvGrpSpPr/>
          <p:nvPr/>
        </p:nvGrpSpPr>
        <p:grpSpPr>
          <a:xfrm>
            <a:off x="3049627" y="1996107"/>
            <a:ext cx="355258" cy="355258"/>
            <a:chOff x="-48630025" y="3569100"/>
            <a:chExt cx="300100" cy="300100"/>
          </a:xfrm>
        </p:grpSpPr>
        <p:sp>
          <p:nvSpPr>
            <p:cNvPr id="10522" name="Google Shape;10522;p14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4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4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4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4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4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4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4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4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4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142"/>
          <p:cNvGrpSpPr/>
          <p:nvPr/>
        </p:nvGrpSpPr>
        <p:grpSpPr>
          <a:xfrm>
            <a:off x="3050101" y="2433403"/>
            <a:ext cx="354311" cy="353394"/>
            <a:chOff x="-48629225" y="3938500"/>
            <a:chExt cx="299300" cy="298525"/>
          </a:xfrm>
        </p:grpSpPr>
        <p:sp>
          <p:nvSpPr>
            <p:cNvPr id="10533" name="Google Shape;10533;p14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4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4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4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7" name="Google Shape;10537;p142"/>
          <p:cNvGrpSpPr/>
          <p:nvPr/>
        </p:nvGrpSpPr>
        <p:grpSpPr>
          <a:xfrm>
            <a:off x="1785504" y="2904744"/>
            <a:ext cx="311458" cy="354341"/>
            <a:chOff x="-46762575" y="3200500"/>
            <a:chExt cx="263100" cy="299325"/>
          </a:xfrm>
        </p:grpSpPr>
        <p:sp>
          <p:nvSpPr>
            <p:cNvPr id="10538" name="Google Shape;10538;p14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4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4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4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4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3" name="Google Shape;10543;p142"/>
          <p:cNvGrpSpPr/>
          <p:nvPr/>
        </p:nvGrpSpPr>
        <p:grpSpPr>
          <a:xfrm>
            <a:off x="1763589" y="3363466"/>
            <a:ext cx="355288" cy="312375"/>
            <a:chOff x="-46779900" y="3588000"/>
            <a:chExt cx="300125" cy="263875"/>
          </a:xfrm>
        </p:grpSpPr>
        <p:sp>
          <p:nvSpPr>
            <p:cNvPr id="10544" name="Google Shape;10544;p14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4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4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4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142"/>
          <p:cNvGrpSpPr/>
          <p:nvPr/>
        </p:nvGrpSpPr>
        <p:grpSpPr>
          <a:xfrm>
            <a:off x="1764062" y="3778388"/>
            <a:ext cx="354341" cy="353394"/>
            <a:chOff x="-46779100" y="3938500"/>
            <a:chExt cx="299325" cy="298525"/>
          </a:xfrm>
        </p:grpSpPr>
        <p:sp>
          <p:nvSpPr>
            <p:cNvPr id="10549" name="Google Shape;10549;p14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4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142"/>
          <p:cNvGrpSpPr/>
          <p:nvPr/>
        </p:nvGrpSpPr>
        <p:grpSpPr>
          <a:xfrm>
            <a:off x="3971800" y="2911255"/>
            <a:ext cx="355258" cy="355288"/>
            <a:chOff x="-44924250" y="3206000"/>
            <a:chExt cx="300100" cy="300125"/>
          </a:xfrm>
        </p:grpSpPr>
        <p:sp>
          <p:nvSpPr>
            <p:cNvPr id="10552" name="Google Shape;10552;p14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4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4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4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4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142"/>
          <p:cNvGrpSpPr/>
          <p:nvPr/>
        </p:nvGrpSpPr>
        <p:grpSpPr>
          <a:xfrm>
            <a:off x="1286286" y="1539249"/>
            <a:ext cx="355258" cy="355258"/>
            <a:chOff x="-50134375" y="3183175"/>
            <a:chExt cx="300100" cy="300100"/>
          </a:xfrm>
        </p:grpSpPr>
        <p:sp>
          <p:nvSpPr>
            <p:cNvPr id="10558" name="Google Shape;10558;p14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4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4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4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4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4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4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4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14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4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142"/>
          <p:cNvGrpSpPr/>
          <p:nvPr/>
        </p:nvGrpSpPr>
        <p:grpSpPr>
          <a:xfrm>
            <a:off x="1286286" y="1974651"/>
            <a:ext cx="355258" cy="355288"/>
            <a:chOff x="-50134375" y="3550975"/>
            <a:chExt cx="300100" cy="300125"/>
          </a:xfrm>
        </p:grpSpPr>
        <p:sp>
          <p:nvSpPr>
            <p:cNvPr id="10569" name="Google Shape;10569;p14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14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142"/>
          <p:cNvGrpSpPr/>
          <p:nvPr/>
        </p:nvGrpSpPr>
        <p:grpSpPr>
          <a:xfrm>
            <a:off x="1286286" y="2412183"/>
            <a:ext cx="355258" cy="355051"/>
            <a:chOff x="-50134375" y="3920575"/>
            <a:chExt cx="300100" cy="299925"/>
          </a:xfrm>
        </p:grpSpPr>
        <p:sp>
          <p:nvSpPr>
            <p:cNvPr id="10572" name="Google Shape;10572;p14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4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4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142"/>
          <p:cNvGrpSpPr/>
          <p:nvPr/>
        </p:nvGrpSpPr>
        <p:grpSpPr>
          <a:xfrm>
            <a:off x="3497010" y="1559758"/>
            <a:ext cx="357123" cy="355258"/>
            <a:chOff x="-48262200" y="3200500"/>
            <a:chExt cx="301675" cy="300100"/>
          </a:xfrm>
        </p:grpSpPr>
        <p:sp>
          <p:nvSpPr>
            <p:cNvPr id="10576" name="Google Shape;10576;p14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4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4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4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4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4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4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14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14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142"/>
          <p:cNvGrpSpPr/>
          <p:nvPr/>
        </p:nvGrpSpPr>
        <p:grpSpPr>
          <a:xfrm>
            <a:off x="3526383" y="1996847"/>
            <a:ext cx="298377" cy="354519"/>
            <a:chOff x="-48233050" y="3569725"/>
            <a:chExt cx="252050" cy="299475"/>
          </a:xfrm>
        </p:grpSpPr>
        <p:sp>
          <p:nvSpPr>
            <p:cNvPr id="10586" name="Google Shape;10586;p14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4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4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142"/>
          <p:cNvGrpSpPr/>
          <p:nvPr/>
        </p:nvGrpSpPr>
        <p:grpSpPr>
          <a:xfrm>
            <a:off x="3550148" y="2430591"/>
            <a:ext cx="250847" cy="358070"/>
            <a:chOff x="-48216525" y="3936125"/>
            <a:chExt cx="211900" cy="302475"/>
          </a:xfrm>
        </p:grpSpPr>
        <p:sp>
          <p:nvSpPr>
            <p:cNvPr id="10590" name="Google Shape;10590;p14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4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4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4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4" name="Google Shape;10594;p142"/>
          <p:cNvGrpSpPr/>
          <p:nvPr/>
        </p:nvGrpSpPr>
        <p:grpSpPr>
          <a:xfrm>
            <a:off x="2205866" y="2905661"/>
            <a:ext cx="355258" cy="355288"/>
            <a:chOff x="-46410500" y="3201275"/>
            <a:chExt cx="300100" cy="300125"/>
          </a:xfrm>
        </p:grpSpPr>
        <p:sp>
          <p:nvSpPr>
            <p:cNvPr id="10595" name="Google Shape;10595;p14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4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4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4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4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0" name="Google Shape;10600;p142"/>
          <p:cNvGrpSpPr/>
          <p:nvPr/>
        </p:nvGrpSpPr>
        <p:grpSpPr>
          <a:xfrm>
            <a:off x="2205866" y="3341092"/>
            <a:ext cx="355258" cy="356205"/>
            <a:chOff x="-46409700" y="3569100"/>
            <a:chExt cx="300100" cy="300900"/>
          </a:xfrm>
        </p:grpSpPr>
        <p:sp>
          <p:nvSpPr>
            <p:cNvPr id="10601" name="Google Shape;10601;p14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4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4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4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14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142"/>
          <p:cNvGrpSpPr/>
          <p:nvPr/>
        </p:nvGrpSpPr>
        <p:grpSpPr>
          <a:xfrm>
            <a:off x="2193747" y="3776524"/>
            <a:ext cx="379497" cy="358070"/>
            <a:chOff x="-46422300" y="3936925"/>
            <a:chExt cx="320575" cy="302475"/>
          </a:xfrm>
        </p:grpSpPr>
        <p:sp>
          <p:nvSpPr>
            <p:cNvPr id="10607" name="Google Shape;10607;p14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14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9" name="Google Shape;10609;p142"/>
          <p:cNvGrpSpPr/>
          <p:nvPr/>
        </p:nvGrpSpPr>
        <p:grpSpPr>
          <a:xfrm>
            <a:off x="3971326" y="3330852"/>
            <a:ext cx="356205" cy="355258"/>
            <a:chOff x="-44914800" y="3560450"/>
            <a:chExt cx="300900" cy="300100"/>
          </a:xfrm>
        </p:grpSpPr>
        <p:sp>
          <p:nvSpPr>
            <p:cNvPr id="10610" name="Google Shape;10610;p14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4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4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4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4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5" name="Google Shape;10615;p142"/>
          <p:cNvGrpSpPr/>
          <p:nvPr/>
        </p:nvGrpSpPr>
        <p:grpSpPr>
          <a:xfrm>
            <a:off x="1726378" y="1539486"/>
            <a:ext cx="354311" cy="354104"/>
            <a:chOff x="-49764975" y="3183375"/>
            <a:chExt cx="299300" cy="299125"/>
          </a:xfrm>
        </p:grpSpPr>
        <p:sp>
          <p:nvSpPr>
            <p:cNvPr id="10616" name="Google Shape;10616;p14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4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4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4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4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4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4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4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14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142"/>
          <p:cNvGrpSpPr/>
          <p:nvPr/>
        </p:nvGrpSpPr>
        <p:grpSpPr>
          <a:xfrm>
            <a:off x="1726378" y="1974947"/>
            <a:ext cx="354311" cy="355909"/>
            <a:chOff x="-49764975" y="3551225"/>
            <a:chExt cx="299300" cy="300650"/>
          </a:xfrm>
        </p:grpSpPr>
        <p:sp>
          <p:nvSpPr>
            <p:cNvPr id="10626" name="Google Shape;10626;p14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4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4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4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4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4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4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14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14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4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4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7" name="Google Shape;10637;p142"/>
          <p:cNvGrpSpPr/>
          <p:nvPr/>
        </p:nvGrpSpPr>
        <p:grpSpPr>
          <a:xfrm>
            <a:off x="1724040" y="2411710"/>
            <a:ext cx="358987" cy="355525"/>
            <a:chOff x="-49766550" y="3920175"/>
            <a:chExt cx="303250" cy="300325"/>
          </a:xfrm>
        </p:grpSpPr>
        <p:sp>
          <p:nvSpPr>
            <p:cNvPr id="10638" name="Google Shape;10638;p14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14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14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4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142"/>
          <p:cNvGrpSpPr/>
          <p:nvPr/>
        </p:nvGrpSpPr>
        <p:grpSpPr>
          <a:xfrm>
            <a:off x="3939571" y="1559758"/>
            <a:ext cx="357123" cy="354341"/>
            <a:chOff x="-47892800" y="3200500"/>
            <a:chExt cx="301675" cy="299325"/>
          </a:xfrm>
        </p:grpSpPr>
        <p:sp>
          <p:nvSpPr>
            <p:cNvPr id="10643" name="Google Shape;10643;p14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4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4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14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14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14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9" name="Google Shape;10649;p142"/>
          <p:cNvGrpSpPr/>
          <p:nvPr/>
        </p:nvGrpSpPr>
        <p:grpSpPr>
          <a:xfrm>
            <a:off x="4003437" y="1996107"/>
            <a:ext cx="229391" cy="355258"/>
            <a:chOff x="-47839250" y="3569100"/>
            <a:chExt cx="193775" cy="300100"/>
          </a:xfrm>
        </p:grpSpPr>
        <p:sp>
          <p:nvSpPr>
            <p:cNvPr id="10650" name="Google Shape;10650;p14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14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14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4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4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14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6" name="Google Shape;10656;p142"/>
          <p:cNvGrpSpPr/>
          <p:nvPr/>
        </p:nvGrpSpPr>
        <p:grpSpPr>
          <a:xfrm>
            <a:off x="3940503" y="2432456"/>
            <a:ext cx="355258" cy="356205"/>
            <a:chOff x="-47892800" y="3937700"/>
            <a:chExt cx="300100" cy="300900"/>
          </a:xfrm>
        </p:grpSpPr>
        <p:sp>
          <p:nvSpPr>
            <p:cNvPr id="10657" name="Google Shape;10657;p14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4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14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4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4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4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4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4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142"/>
          <p:cNvGrpSpPr/>
          <p:nvPr/>
        </p:nvGrpSpPr>
        <p:grpSpPr>
          <a:xfrm>
            <a:off x="2645798" y="2926170"/>
            <a:ext cx="355258" cy="311458"/>
            <a:chOff x="-46042675" y="3218600"/>
            <a:chExt cx="300100" cy="263100"/>
          </a:xfrm>
        </p:grpSpPr>
        <p:sp>
          <p:nvSpPr>
            <p:cNvPr id="10666" name="Google Shape;10666;p14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4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4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4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4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4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142"/>
          <p:cNvGrpSpPr/>
          <p:nvPr/>
        </p:nvGrpSpPr>
        <p:grpSpPr>
          <a:xfrm>
            <a:off x="2645798" y="3340619"/>
            <a:ext cx="355258" cy="323118"/>
            <a:chOff x="-46042675" y="3568700"/>
            <a:chExt cx="300100" cy="272950"/>
          </a:xfrm>
        </p:grpSpPr>
        <p:sp>
          <p:nvSpPr>
            <p:cNvPr id="10673" name="Google Shape;10673;p14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4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14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14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142"/>
          <p:cNvGrpSpPr/>
          <p:nvPr/>
        </p:nvGrpSpPr>
        <p:grpSpPr>
          <a:xfrm>
            <a:off x="2687749" y="3777589"/>
            <a:ext cx="271357" cy="356057"/>
            <a:chOff x="-46007225" y="3937825"/>
            <a:chExt cx="229225" cy="300775"/>
          </a:xfrm>
        </p:grpSpPr>
        <p:sp>
          <p:nvSpPr>
            <p:cNvPr id="10678" name="Google Shape;10678;p14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4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4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4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4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4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4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4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4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14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8" name="Google Shape;10688;p142"/>
          <p:cNvGrpSpPr/>
          <p:nvPr/>
        </p:nvGrpSpPr>
        <p:grpSpPr>
          <a:xfrm>
            <a:off x="3993241" y="3767675"/>
            <a:ext cx="312375" cy="357596"/>
            <a:chOff x="-44895900" y="3929450"/>
            <a:chExt cx="263875" cy="302075"/>
          </a:xfrm>
        </p:grpSpPr>
        <p:sp>
          <p:nvSpPr>
            <p:cNvPr id="10689" name="Google Shape;10689;p14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4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4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4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4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4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142"/>
          <p:cNvGrpSpPr/>
          <p:nvPr/>
        </p:nvGrpSpPr>
        <p:grpSpPr>
          <a:xfrm>
            <a:off x="2167060" y="1550436"/>
            <a:ext cx="356205" cy="332885"/>
            <a:chOff x="-49397175" y="3192625"/>
            <a:chExt cx="300900" cy="281200"/>
          </a:xfrm>
        </p:grpSpPr>
        <p:sp>
          <p:nvSpPr>
            <p:cNvPr id="10696" name="Google Shape;10696;p14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4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4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4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4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4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14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3" name="Google Shape;10703;p142"/>
          <p:cNvGrpSpPr/>
          <p:nvPr/>
        </p:nvGrpSpPr>
        <p:grpSpPr>
          <a:xfrm>
            <a:off x="2193163" y="1974651"/>
            <a:ext cx="304000" cy="356205"/>
            <a:chOff x="-49375900" y="3550975"/>
            <a:chExt cx="256800" cy="300900"/>
          </a:xfrm>
        </p:grpSpPr>
        <p:sp>
          <p:nvSpPr>
            <p:cNvPr id="10704" name="Google Shape;10704;p14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4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4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4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4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4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4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4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4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4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4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5" name="Google Shape;10715;p142"/>
          <p:cNvGrpSpPr/>
          <p:nvPr/>
        </p:nvGrpSpPr>
        <p:grpSpPr>
          <a:xfrm>
            <a:off x="2188516" y="2411946"/>
            <a:ext cx="313293" cy="356205"/>
            <a:chOff x="-49378250" y="3920375"/>
            <a:chExt cx="264650" cy="300900"/>
          </a:xfrm>
        </p:grpSpPr>
        <p:sp>
          <p:nvSpPr>
            <p:cNvPr id="10716" name="Google Shape;10716;p14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4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4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4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4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4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4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142"/>
          <p:cNvGrpSpPr/>
          <p:nvPr/>
        </p:nvGrpSpPr>
        <p:grpSpPr>
          <a:xfrm>
            <a:off x="907504" y="2904744"/>
            <a:ext cx="312375" cy="357123"/>
            <a:chOff x="-47505300" y="3200500"/>
            <a:chExt cx="263875" cy="301675"/>
          </a:xfrm>
        </p:grpSpPr>
        <p:sp>
          <p:nvSpPr>
            <p:cNvPr id="10724" name="Google Shape;10724;p14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4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4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4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4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4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4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4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4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4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4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14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4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142"/>
          <p:cNvGrpSpPr/>
          <p:nvPr/>
        </p:nvGrpSpPr>
        <p:grpSpPr>
          <a:xfrm>
            <a:off x="885604" y="3341092"/>
            <a:ext cx="356176" cy="355051"/>
            <a:chOff x="-47524975" y="3569100"/>
            <a:chExt cx="300875" cy="299925"/>
          </a:xfrm>
        </p:grpSpPr>
        <p:sp>
          <p:nvSpPr>
            <p:cNvPr id="10738" name="Google Shape;10738;p14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4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4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4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4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142"/>
          <p:cNvGrpSpPr/>
          <p:nvPr/>
        </p:nvGrpSpPr>
        <p:grpSpPr>
          <a:xfrm>
            <a:off x="886062" y="3820354"/>
            <a:ext cx="355258" cy="270410"/>
            <a:chOff x="-47523400" y="3973950"/>
            <a:chExt cx="300100" cy="228425"/>
          </a:xfrm>
        </p:grpSpPr>
        <p:sp>
          <p:nvSpPr>
            <p:cNvPr id="10744" name="Google Shape;10744;p14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14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4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4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4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142"/>
          <p:cNvGrpSpPr/>
          <p:nvPr/>
        </p:nvGrpSpPr>
        <p:grpSpPr>
          <a:xfrm>
            <a:off x="3091183" y="2903353"/>
            <a:ext cx="354341" cy="357596"/>
            <a:chOff x="-45673275" y="3199325"/>
            <a:chExt cx="299325" cy="302075"/>
          </a:xfrm>
        </p:grpSpPr>
        <p:sp>
          <p:nvSpPr>
            <p:cNvPr id="10750" name="Google Shape;10750;p14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4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14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3" name="Google Shape;10753;p142"/>
          <p:cNvGrpSpPr/>
          <p:nvPr/>
        </p:nvGrpSpPr>
        <p:grpSpPr>
          <a:xfrm>
            <a:off x="3090251" y="3361602"/>
            <a:ext cx="356205" cy="314240"/>
            <a:chOff x="-45674075" y="3586425"/>
            <a:chExt cx="300900" cy="265450"/>
          </a:xfrm>
        </p:grpSpPr>
        <p:sp>
          <p:nvSpPr>
            <p:cNvPr id="10754" name="Google Shape;10754;p14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4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6" name="Google Shape;10756;p142"/>
          <p:cNvGrpSpPr/>
          <p:nvPr/>
        </p:nvGrpSpPr>
        <p:grpSpPr>
          <a:xfrm>
            <a:off x="3091183" y="3777441"/>
            <a:ext cx="354341" cy="356205"/>
            <a:chOff x="-45673275" y="3937700"/>
            <a:chExt cx="299325" cy="300900"/>
          </a:xfrm>
        </p:grpSpPr>
        <p:sp>
          <p:nvSpPr>
            <p:cNvPr id="10757" name="Google Shape;10757;p14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4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4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4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4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4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142"/>
          <p:cNvGrpSpPr/>
          <p:nvPr/>
        </p:nvGrpSpPr>
        <p:grpSpPr>
          <a:xfrm>
            <a:off x="2205349" y="4270225"/>
            <a:ext cx="356205" cy="356205"/>
            <a:chOff x="-44512325" y="3176075"/>
            <a:chExt cx="300900" cy="300900"/>
          </a:xfrm>
        </p:grpSpPr>
        <p:sp>
          <p:nvSpPr>
            <p:cNvPr id="10764" name="Google Shape;10764;p14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14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4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7" name="Google Shape;10767;p142"/>
          <p:cNvGrpSpPr/>
          <p:nvPr/>
        </p:nvGrpSpPr>
        <p:grpSpPr>
          <a:xfrm>
            <a:off x="2608689" y="1539249"/>
            <a:ext cx="354341" cy="354341"/>
            <a:chOff x="-49027775" y="3183175"/>
            <a:chExt cx="299325" cy="299325"/>
          </a:xfrm>
        </p:grpSpPr>
        <p:sp>
          <p:nvSpPr>
            <p:cNvPr id="10768" name="Google Shape;10768;p14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4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4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4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2" name="Google Shape;10772;p142"/>
          <p:cNvGrpSpPr/>
          <p:nvPr/>
        </p:nvGrpSpPr>
        <p:grpSpPr>
          <a:xfrm>
            <a:off x="2608230" y="1974651"/>
            <a:ext cx="355258" cy="357152"/>
            <a:chOff x="-49027775" y="3550975"/>
            <a:chExt cx="300100" cy="301700"/>
          </a:xfrm>
        </p:grpSpPr>
        <p:sp>
          <p:nvSpPr>
            <p:cNvPr id="10773" name="Google Shape;10773;p14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4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4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4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4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4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4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14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4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4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142"/>
          <p:cNvGrpSpPr/>
          <p:nvPr/>
        </p:nvGrpSpPr>
        <p:grpSpPr>
          <a:xfrm>
            <a:off x="2606306" y="2411710"/>
            <a:ext cx="359106" cy="355525"/>
            <a:chOff x="-49031025" y="3920175"/>
            <a:chExt cx="303350" cy="300325"/>
          </a:xfrm>
        </p:grpSpPr>
        <p:sp>
          <p:nvSpPr>
            <p:cNvPr id="10784" name="Google Shape;10784;p14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4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4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4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4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14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142"/>
          <p:cNvGrpSpPr/>
          <p:nvPr/>
        </p:nvGrpSpPr>
        <p:grpSpPr>
          <a:xfrm>
            <a:off x="1322411" y="2904744"/>
            <a:ext cx="356176" cy="354341"/>
            <a:chOff x="-47155575" y="3200500"/>
            <a:chExt cx="300875" cy="299325"/>
          </a:xfrm>
        </p:grpSpPr>
        <p:sp>
          <p:nvSpPr>
            <p:cNvPr id="10791" name="Google Shape;10791;p14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4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4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14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14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4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142"/>
          <p:cNvGrpSpPr/>
          <p:nvPr/>
        </p:nvGrpSpPr>
        <p:grpSpPr>
          <a:xfrm>
            <a:off x="1322870" y="3341092"/>
            <a:ext cx="355258" cy="355258"/>
            <a:chOff x="-47154800" y="3569100"/>
            <a:chExt cx="300100" cy="300100"/>
          </a:xfrm>
        </p:grpSpPr>
        <p:sp>
          <p:nvSpPr>
            <p:cNvPr id="10798" name="Google Shape;10798;p14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4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4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4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4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4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4" name="Google Shape;10804;p142"/>
          <p:cNvGrpSpPr/>
          <p:nvPr/>
        </p:nvGrpSpPr>
        <p:grpSpPr>
          <a:xfrm>
            <a:off x="1323343" y="3779305"/>
            <a:ext cx="354311" cy="353423"/>
            <a:chOff x="-47154000" y="3939275"/>
            <a:chExt cx="299300" cy="298550"/>
          </a:xfrm>
        </p:grpSpPr>
        <p:sp>
          <p:nvSpPr>
            <p:cNvPr id="10805" name="Google Shape;10805;p14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4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4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4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142"/>
          <p:cNvGrpSpPr/>
          <p:nvPr/>
        </p:nvGrpSpPr>
        <p:grpSpPr>
          <a:xfrm>
            <a:off x="3548633" y="2904744"/>
            <a:ext cx="312375" cy="354341"/>
            <a:chOff x="-45286550" y="3200500"/>
            <a:chExt cx="263875" cy="299325"/>
          </a:xfrm>
        </p:grpSpPr>
        <p:sp>
          <p:nvSpPr>
            <p:cNvPr id="10810" name="Google Shape;10810;p14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4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4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3" name="Google Shape;10813;p142"/>
          <p:cNvGrpSpPr/>
          <p:nvPr/>
        </p:nvGrpSpPr>
        <p:grpSpPr>
          <a:xfrm>
            <a:off x="3548633" y="3342039"/>
            <a:ext cx="312375" cy="354311"/>
            <a:chOff x="-45286550" y="3569900"/>
            <a:chExt cx="263875" cy="299300"/>
          </a:xfrm>
        </p:grpSpPr>
        <p:sp>
          <p:nvSpPr>
            <p:cNvPr id="10814" name="Google Shape;10814;p14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4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4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4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4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4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142"/>
          <p:cNvGrpSpPr/>
          <p:nvPr/>
        </p:nvGrpSpPr>
        <p:grpSpPr>
          <a:xfrm>
            <a:off x="3559820" y="3778388"/>
            <a:ext cx="290001" cy="355258"/>
            <a:chOff x="-45277900" y="3938500"/>
            <a:chExt cx="244975" cy="300100"/>
          </a:xfrm>
        </p:grpSpPr>
        <p:sp>
          <p:nvSpPr>
            <p:cNvPr id="10821" name="Google Shape;10821;p14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4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4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4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5" name="Google Shape;10825;p142"/>
          <p:cNvGrpSpPr/>
          <p:nvPr/>
        </p:nvGrpSpPr>
        <p:grpSpPr>
          <a:xfrm>
            <a:off x="2645769" y="4247490"/>
            <a:ext cx="355258" cy="355258"/>
            <a:chOff x="-44502875" y="3576975"/>
            <a:chExt cx="300100" cy="300100"/>
          </a:xfrm>
        </p:grpSpPr>
        <p:sp>
          <p:nvSpPr>
            <p:cNvPr id="10826" name="Google Shape;10826;p14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4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4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142"/>
          <p:cNvGrpSpPr/>
          <p:nvPr/>
        </p:nvGrpSpPr>
        <p:grpSpPr>
          <a:xfrm>
            <a:off x="4858968" y="1532275"/>
            <a:ext cx="356221" cy="354973"/>
            <a:chOff x="-13947000" y="3212800"/>
            <a:chExt cx="353675" cy="352400"/>
          </a:xfrm>
        </p:grpSpPr>
        <p:sp>
          <p:nvSpPr>
            <p:cNvPr id="10830" name="Google Shape;10830;p14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4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142"/>
          <p:cNvGrpSpPr/>
          <p:nvPr/>
        </p:nvGrpSpPr>
        <p:grpSpPr>
          <a:xfrm>
            <a:off x="4858981" y="1973145"/>
            <a:ext cx="356196" cy="354670"/>
            <a:chOff x="-13946200" y="3647075"/>
            <a:chExt cx="353650" cy="352100"/>
          </a:xfrm>
        </p:grpSpPr>
        <p:sp>
          <p:nvSpPr>
            <p:cNvPr id="10833" name="Google Shape;10833;p14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4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4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4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14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4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9" name="Google Shape;10839;p14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0" name="Google Shape;10840;p142"/>
          <p:cNvGrpSpPr/>
          <p:nvPr/>
        </p:nvGrpSpPr>
        <p:grpSpPr>
          <a:xfrm>
            <a:off x="6642374" y="1532628"/>
            <a:ext cx="357002" cy="354267"/>
            <a:chOff x="-12163025" y="3214275"/>
            <a:chExt cx="354450" cy="351700"/>
          </a:xfrm>
        </p:grpSpPr>
        <p:sp>
          <p:nvSpPr>
            <p:cNvPr id="10841" name="Google Shape;10841;p14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14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14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142"/>
          <p:cNvGrpSpPr/>
          <p:nvPr/>
        </p:nvGrpSpPr>
        <p:grpSpPr>
          <a:xfrm>
            <a:off x="6643154" y="1972365"/>
            <a:ext cx="355441" cy="356232"/>
            <a:chOff x="-12160675" y="3647875"/>
            <a:chExt cx="352900" cy="353650"/>
          </a:xfrm>
        </p:grpSpPr>
        <p:sp>
          <p:nvSpPr>
            <p:cNvPr id="10845" name="Google Shape;10845;p14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14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14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4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14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14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4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142"/>
          <p:cNvGrpSpPr/>
          <p:nvPr/>
        </p:nvGrpSpPr>
        <p:grpSpPr>
          <a:xfrm>
            <a:off x="6653870" y="2416821"/>
            <a:ext cx="354635" cy="356232"/>
            <a:chOff x="-12160675" y="4081850"/>
            <a:chExt cx="352100" cy="353650"/>
          </a:xfrm>
        </p:grpSpPr>
        <p:sp>
          <p:nvSpPr>
            <p:cNvPr id="10853" name="Google Shape;10853;p14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4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14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14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14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14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9" name="Google Shape;10859;p142"/>
          <p:cNvGrpSpPr/>
          <p:nvPr/>
        </p:nvGrpSpPr>
        <p:grpSpPr>
          <a:xfrm>
            <a:off x="4858836" y="2891264"/>
            <a:ext cx="355416" cy="355652"/>
            <a:chOff x="-10391650" y="3180600"/>
            <a:chExt cx="352875" cy="353075"/>
          </a:xfrm>
        </p:grpSpPr>
        <p:sp>
          <p:nvSpPr>
            <p:cNvPr id="10860" name="Google Shape;10860;p14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4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4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14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4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4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6" name="Google Shape;10866;p142"/>
          <p:cNvGrpSpPr/>
          <p:nvPr/>
        </p:nvGrpSpPr>
        <p:grpSpPr>
          <a:xfrm>
            <a:off x="4858835" y="3368062"/>
            <a:ext cx="354635" cy="353890"/>
            <a:chOff x="-10390875" y="3616350"/>
            <a:chExt cx="352100" cy="351325"/>
          </a:xfrm>
        </p:grpSpPr>
        <p:sp>
          <p:nvSpPr>
            <p:cNvPr id="10867" name="Google Shape;10867;p14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14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14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142"/>
          <p:cNvGrpSpPr/>
          <p:nvPr/>
        </p:nvGrpSpPr>
        <p:grpSpPr>
          <a:xfrm>
            <a:off x="7525810" y="2892727"/>
            <a:ext cx="312585" cy="354670"/>
            <a:chOff x="-10370400" y="4049550"/>
            <a:chExt cx="310350" cy="352100"/>
          </a:xfrm>
        </p:grpSpPr>
        <p:sp>
          <p:nvSpPr>
            <p:cNvPr id="10871" name="Google Shape;10871;p14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4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14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14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4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142"/>
          <p:cNvGrpSpPr/>
          <p:nvPr/>
        </p:nvGrpSpPr>
        <p:grpSpPr>
          <a:xfrm>
            <a:off x="6630066" y="2891668"/>
            <a:ext cx="379236" cy="354847"/>
            <a:chOff x="-8674650" y="3210975"/>
            <a:chExt cx="376525" cy="352275"/>
          </a:xfrm>
        </p:grpSpPr>
        <p:sp>
          <p:nvSpPr>
            <p:cNvPr id="10877" name="Google Shape;10877;p14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14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14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4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4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4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142"/>
          <p:cNvGrpSpPr/>
          <p:nvPr/>
        </p:nvGrpSpPr>
        <p:grpSpPr>
          <a:xfrm>
            <a:off x="5301563" y="1531633"/>
            <a:ext cx="356221" cy="356257"/>
            <a:chOff x="-13512225" y="3211525"/>
            <a:chExt cx="353675" cy="353675"/>
          </a:xfrm>
        </p:grpSpPr>
        <p:sp>
          <p:nvSpPr>
            <p:cNvPr id="10884" name="Google Shape;10884;p14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4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14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14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4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9" name="Google Shape;10889;p142"/>
          <p:cNvGrpSpPr/>
          <p:nvPr/>
        </p:nvGrpSpPr>
        <p:grpSpPr>
          <a:xfrm>
            <a:off x="5301563" y="1973145"/>
            <a:ext cx="356221" cy="354670"/>
            <a:chOff x="-13512225" y="3647075"/>
            <a:chExt cx="353675" cy="352100"/>
          </a:xfrm>
        </p:grpSpPr>
        <p:sp>
          <p:nvSpPr>
            <p:cNvPr id="10890" name="Google Shape;10890;p14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14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14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14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14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14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14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14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4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14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142"/>
          <p:cNvGrpSpPr/>
          <p:nvPr/>
        </p:nvGrpSpPr>
        <p:grpSpPr>
          <a:xfrm>
            <a:off x="5311876" y="2417211"/>
            <a:ext cx="356221" cy="355451"/>
            <a:chOff x="-13512225" y="4080275"/>
            <a:chExt cx="353675" cy="352875"/>
          </a:xfrm>
        </p:grpSpPr>
        <p:sp>
          <p:nvSpPr>
            <p:cNvPr id="10901" name="Google Shape;10901;p14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14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4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14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14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4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4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14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14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14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4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142"/>
          <p:cNvGrpSpPr/>
          <p:nvPr/>
        </p:nvGrpSpPr>
        <p:grpSpPr>
          <a:xfrm>
            <a:off x="7084956" y="1564572"/>
            <a:ext cx="356196" cy="290379"/>
            <a:chOff x="-11728250" y="3245400"/>
            <a:chExt cx="353650" cy="288275"/>
          </a:xfrm>
        </p:grpSpPr>
        <p:sp>
          <p:nvSpPr>
            <p:cNvPr id="10913" name="Google Shape;10913;p14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14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14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4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4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8" name="Google Shape;10918;p14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9" name="Google Shape;10919;p142"/>
          <p:cNvGrpSpPr/>
          <p:nvPr/>
        </p:nvGrpSpPr>
        <p:grpSpPr>
          <a:xfrm>
            <a:off x="7083760" y="1971660"/>
            <a:ext cx="358588" cy="357642"/>
            <a:chOff x="-11729050" y="3646475"/>
            <a:chExt cx="356025" cy="355050"/>
          </a:xfrm>
        </p:grpSpPr>
        <p:sp>
          <p:nvSpPr>
            <p:cNvPr id="10920" name="Google Shape;10920;p14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14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4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4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4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14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4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4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4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4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14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142"/>
          <p:cNvGrpSpPr/>
          <p:nvPr/>
        </p:nvGrpSpPr>
        <p:grpSpPr>
          <a:xfrm>
            <a:off x="7117464" y="2417211"/>
            <a:ext cx="311804" cy="355451"/>
            <a:chOff x="-11703850" y="4081850"/>
            <a:chExt cx="309575" cy="352875"/>
          </a:xfrm>
        </p:grpSpPr>
        <p:sp>
          <p:nvSpPr>
            <p:cNvPr id="10932" name="Google Shape;10932;p14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4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14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4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4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4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4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4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0" name="Google Shape;10940;p142"/>
          <p:cNvGrpSpPr/>
          <p:nvPr/>
        </p:nvGrpSpPr>
        <p:grpSpPr>
          <a:xfrm>
            <a:off x="5306120" y="2891364"/>
            <a:ext cx="357002" cy="355451"/>
            <a:chOff x="-9958475" y="3180025"/>
            <a:chExt cx="354450" cy="352875"/>
          </a:xfrm>
        </p:grpSpPr>
        <p:sp>
          <p:nvSpPr>
            <p:cNvPr id="10941" name="Google Shape;10941;p14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4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4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4" name="Google Shape;10944;p142"/>
          <p:cNvGrpSpPr/>
          <p:nvPr/>
        </p:nvGrpSpPr>
        <p:grpSpPr>
          <a:xfrm>
            <a:off x="5315247" y="3367345"/>
            <a:ext cx="337966" cy="355325"/>
            <a:chOff x="-9949025" y="3615575"/>
            <a:chExt cx="335550" cy="352750"/>
          </a:xfrm>
        </p:grpSpPr>
        <p:sp>
          <p:nvSpPr>
            <p:cNvPr id="10945" name="Google Shape;10945;p14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4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4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142"/>
          <p:cNvGrpSpPr/>
          <p:nvPr/>
        </p:nvGrpSpPr>
        <p:grpSpPr>
          <a:xfrm>
            <a:off x="7950093" y="2890851"/>
            <a:ext cx="360175" cy="358423"/>
            <a:chOff x="-9961625" y="4048175"/>
            <a:chExt cx="357600" cy="355825"/>
          </a:xfrm>
        </p:grpSpPr>
        <p:sp>
          <p:nvSpPr>
            <p:cNvPr id="10949" name="Google Shape;10949;p14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4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4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4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4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14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142"/>
          <p:cNvGrpSpPr/>
          <p:nvPr/>
        </p:nvGrpSpPr>
        <p:grpSpPr>
          <a:xfrm>
            <a:off x="6636814" y="3366363"/>
            <a:ext cx="364959" cy="357289"/>
            <a:chOff x="-8680950" y="3624225"/>
            <a:chExt cx="362350" cy="354700"/>
          </a:xfrm>
        </p:grpSpPr>
        <p:sp>
          <p:nvSpPr>
            <p:cNvPr id="10956" name="Google Shape;10956;p14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4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4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4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4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4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142"/>
          <p:cNvGrpSpPr/>
          <p:nvPr/>
        </p:nvGrpSpPr>
        <p:grpSpPr>
          <a:xfrm>
            <a:off x="5773058" y="1532024"/>
            <a:ext cx="313365" cy="355476"/>
            <a:chOff x="-13056975" y="3212300"/>
            <a:chExt cx="311125" cy="352900"/>
          </a:xfrm>
        </p:grpSpPr>
        <p:sp>
          <p:nvSpPr>
            <p:cNvPr id="10963" name="Google Shape;10963;p14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4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4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4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142"/>
          <p:cNvGrpSpPr/>
          <p:nvPr/>
        </p:nvGrpSpPr>
        <p:grpSpPr>
          <a:xfrm>
            <a:off x="5750446" y="1972818"/>
            <a:ext cx="358588" cy="355325"/>
            <a:chOff x="-13077450" y="3647075"/>
            <a:chExt cx="356025" cy="352750"/>
          </a:xfrm>
        </p:grpSpPr>
        <p:sp>
          <p:nvSpPr>
            <p:cNvPr id="10968" name="Google Shape;10968;p14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4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4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1" name="Google Shape;10971;p142"/>
          <p:cNvGrpSpPr/>
          <p:nvPr/>
        </p:nvGrpSpPr>
        <p:grpSpPr>
          <a:xfrm>
            <a:off x="5761552" y="2416418"/>
            <a:ext cx="357002" cy="357037"/>
            <a:chOff x="-13079025" y="4079475"/>
            <a:chExt cx="354450" cy="354450"/>
          </a:xfrm>
        </p:grpSpPr>
        <p:sp>
          <p:nvSpPr>
            <p:cNvPr id="10972" name="Google Shape;10972;p14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4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14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14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6" name="Google Shape;10976;p142"/>
          <p:cNvGrpSpPr/>
          <p:nvPr/>
        </p:nvGrpSpPr>
        <p:grpSpPr>
          <a:xfrm>
            <a:off x="7534619" y="1532427"/>
            <a:ext cx="356221" cy="354670"/>
            <a:chOff x="-11292700" y="3213875"/>
            <a:chExt cx="353675" cy="352100"/>
          </a:xfrm>
        </p:grpSpPr>
        <p:sp>
          <p:nvSpPr>
            <p:cNvPr id="10977" name="Google Shape;10977;p14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14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4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4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4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14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4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4" name="Google Shape;10984;p142"/>
          <p:cNvGrpSpPr/>
          <p:nvPr/>
        </p:nvGrpSpPr>
        <p:grpSpPr>
          <a:xfrm>
            <a:off x="7528677" y="1972365"/>
            <a:ext cx="368106" cy="356232"/>
            <a:chOff x="-11299000" y="3647875"/>
            <a:chExt cx="365475" cy="353650"/>
          </a:xfrm>
        </p:grpSpPr>
        <p:sp>
          <p:nvSpPr>
            <p:cNvPr id="10985" name="Google Shape;10985;p14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4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4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4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4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4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142"/>
          <p:cNvGrpSpPr/>
          <p:nvPr/>
        </p:nvGrpSpPr>
        <p:grpSpPr>
          <a:xfrm>
            <a:off x="7544139" y="2428316"/>
            <a:ext cx="357808" cy="333240"/>
            <a:chOff x="-11295075" y="4092875"/>
            <a:chExt cx="355250" cy="330825"/>
          </a:xfrm>
        </p:grpSpPr>
        <p:sp>
          <p:nvSpPr>
            <p:cNvPr id="10992" name="Google Shape;10992;p14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4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4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4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4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142"/>
          <p:cNvGrpSpPr/>
          <p:nvPr/>
        </p:nvGrpSpPr>
        <p:grpSpPr>
          <a:xfrm>
            <a:off x="5769739" y="2891364"/>
            <a:ext cx="312585" cy="355451"/>
            <a:chOff x="-9500075" y="3180800"/>
            <a:chExt cx="310350" cy="352875"/>
          </a:xfrm>
        </p:grpSpPr>
        <p:sp>
          <p:nvSpPr>
            <p:cNvPr id="10998" name="Google Shape;10998;p14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4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4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4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4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4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4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4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4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7" name="Google Shape;11007;p142"/>
          <p:cNvGrpSpPr/>
          <p:nvPr/>
        </p:nvGrpSpPr>
        <p:grpSpPr>
          <a:xfrm>
            <a:off x="5747530" y="3366879"/>
            <a:ext cx="356221" cy="356257"/>
            <a:chOff x="-9523700" y="3614000"/>
            <a:chExt cx="353675" cy="353675"/>
          </a:xfrm>
        </p:grpSpPr>
        <p:sp>
          <p:nvSpPr>
            <p:cNvPr id="11008" name="Google Shape;11008;p14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4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14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4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4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4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4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4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4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142"/>
          <p:cNvGrpSpPr/>
          <p:nvPr/>
        </p:nvGrpSpPr>
        <p:grpSpPr>
          <a:xfrm>
            <a:off x="7532481" y="3389521"/>
            <a:ext cx="356221" cy="354670"/>
            <a:chOff x="-9523700" y="4049550"/>
            <a:chExt cx="353675" cy="352100"/>
          </a:xfrm>
        </p:grpSpPr>
        <p:sp>
          <p:nvSpPr>
            <p:cNvPr id="11018" name="Google Shape;11018;p14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4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4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4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4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4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4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142"/>
          <p:cNvGrpSpPr/>
          <p:nvPr/>
        </p:nvGrpSpPr>
        <p:grpSpPr>
          <a:xfrm>
            <a:off x="7088596" y="3389494"/>
            <a:ext cx="357002" cy="311029"/>
            <a:chOff x="-8209150" y="3659675"/>
            <a:chExt cx="354450" cy="308775"/>
          </a:xfrm>
        </p:grpSpPr>
        <p:sp>
          <p:nvSpPr>
            <p:cNvPr id="11026" name="Google Shape;11026;p14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4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4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4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4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4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2" name="Google Shape;11032;p142"/>
          <p:cNvGrpSpPr/>
          <p:nvPr/>
        </p:nvGrpSpPr>
        <p:grpSpPr>
          <a:xfrm>
            <a:off x="6191845" y="1532024"/>
            <a:ext cx="356221" cy="355476"/>
            <a:chOff x="-12643475" y="3212300"/>
            <a:chExt cx="353675" cy="352900"/>
          </a:xfrm>
        </p:grpSpPr>
        <p:sp>
          <p:nvSpPr>
            <p:cNvPr id="11033" name="Google Shape;11033;p14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4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4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4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4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14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4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14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14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142"/>
          <p:cNvGrpSpPr/>
          <p:nvPr/>
        </p:nvGrpSpPr>
        <p:grpSpPr>
          <a:xfrm>
            <a:off x="6191845" y="1983798"/>
            <a:ext cx="356221" cy="333366"/>
            <a:chOff x="-12643475" y="3657325"/>
            <a:chExt cx="353675" cy="330950"/>
          </a:xfrm>
        </p:grpSpPr>
        <p:sp>
          <p:nvSpPr>
            <p:cNvPr id="11043" name="Google Shape;11043;p14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14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4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4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4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4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142"/>
          <p:cNvGrpSpPr/>
          <p:nvPr/>
        </p:nvGrpSpPr>
        <p:grpSpPr>
          <a:xfrm>
            <a:off x="6202157" y="2418407"/>
            <a:ext cx="356221" cy="353059"/>
            <a:chOff x="-12643475" y="4081850"/>
            <a:chExt cx="353675" cy="350500"/>
          </a:xfrm>
        </p:grpSpPr>
        <p:sp>
          <p:nvSpPr>
            <p:cNvPr id="11050" name="Google Shape;11050;p14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4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4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4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4" name="Google Shape;11054;p142"/>
          <p:cNvGrpSpPr/>
          <p:nvPr/>
        </p:nvGrpSpPr>
        <p:grpSpPr>
          <a:xfrm>
            <a:off x="7974847" y="1532427"/>
            <a:ext cx="355416" cy="354670"/>
            <a:chOff x="-10857925" y="3213875"/>
            <a:chExt cx="352875" cy="352100"/>
          </a:xfrm>
        </p:grpSpPr>
        <p:sp>
          <p:nvSpPr>
            <p:cNvPr id="11055" name="Google Shape;11055;p14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14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14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4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4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4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14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14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4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4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5" name="Google Shape;11065;p14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6" name="Google Shape;11066;p142"/>
          <p:cNvGrpSpPr/>
          <p:nvPr/>
        </p:nvGrpSpPr>
        <p:grpSpPr>
          <a:xfrm>
            <a:off x="7984757" y="2428316"/>
            <a:ext cx="356221" cy="333240"/>
            <a:chOff x="-10858725" y="4092875"/>
            <a:chExt cx="353675" cy="330825"/>
          </a:xfrm>
        </p:grpSpPr>
        <p:sp>
          <p:nvSpPr>
            <p:cNvPr id="11067" name="Google Shape;11067;p14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14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4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4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4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14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142"/>
          <p:cNvGrpSpPr/>
          <p:nvPr/>
        </p:nvGrpSpPr>
        <p:grpSpPr>
          <a:xfrm>
            <a:off x="6191762" y="2891855"/>
            <a:ext cx="356096" cy="354469"/>
            <a:chOff x="-9089725" y="3180200"/>
            <a:chExt cx="353550" cy="351900"/>
          </a:xfrm>
        </p:grpSpPr>
        <p:sp>
          <p:nvSpPr>
            <p:cNvPr id="11074" name="Google Shape;11074;p14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4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6" name="Google Shape;11076;p142"/>
          <p:cNvGrpSpPr/>
          <p:nvPr/>
        </p:nvGrpSpPr>
        <p:grpSpPr>
          <a:xfrm>
            <a:off x="6243280" y="3367282"/>
            <a:ext cx="252278" cy="355451"/>
            <a:chOff x="-9039300" y="3614000"/>
            <a:chExt cx="250475" cy="352875"/>
          </a:xfrm>
        </p:grpSpPr>
        <p:sp>
          <p:nvSpPr>
            <p:cNvPr id="11077" name="Google Shape;11077;p14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4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142"/>
          <p:cNvGrpSpPr/>
          <p:nvPr/>
        </p:nvGrpSpPr>
        <p:grpSpPr>
          <a:xfrm>
            <a:off x="7975246" y="3389521"/>
            <a:ext cx="354635" cy="354670"/>
            <a:chOff x="-9088150" y="4049550"/>
            <a:chExt cx="352100" cy="352100"/>
          </a:xfrm>
        </p:grpSpPr>
        <p:sp>
          <p:nvSpPr>
            <p:cNvPr id="11080" name="Google Shape;11080;p14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14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4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14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4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14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6" name="Google Shape;11086;p142"/>
          <p:cNvGrpSpPr/>
          <p:nvPr/>
        </p:nvGrpSpPr>
        <p:grpSpPr>
          <a:xfrm>
            <a:off x="7109610" y="2891754"/>
            <a:ext cx="315757" cy="354670"/>
            <a:chOff x="-8191825" y="3174500"/>
            <a:chExt cx="313500" cy="352100"/>
          </a:xfrm>
        </p:grpSpPr>
        <p:sp>
          <p:nvSpPr>
            <p:cNvPr id="11087" name="Google Shape;11087;p14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14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14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93"/>
        <p:cNvGrpSpPr/>
        <p:nvPr/>
      </p:nvGrpSpPr>
      <p:grpSpPr>
        <a:xfrm>
          <a:off x="0" y="0"/>
          <a:ext cx="0" cy="0"/>
          <a:chOff x="0" y="0"/>
          <a:chExt cx="0" cy="0"/>
        </a:xfrm>
      </p:grpSpPr>
      <p:sp>
        <p:nvSpPr>
          <p:cNvPr id="11094" name="Google Shape;11094;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095" name="Google Shape;11095;p14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6" name="Google Shape;11096;p143"/>
          <p:cNvGrpSpPr/>
          <p:nvPr/>
        </p:nvGrpSpPr>
        <p:grpSpPr>
          <a:xfrm>
            <a:off x="748855" y="2243507"/>
            <a:ext cx="452798" cy="449473"/>
            <a:chOff x="-21322300" y="3693325"/>
            <a:chExt cx="306400" cy="304150"/>
          </a:xfrm>
        </p:grpSpPr>
        <p:sp>
          <p:nvSpPr>
            <p:cNvPr id="11097" name="Google Shape;11097;p14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14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4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4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1" name="Google Shape;11101;p143"/>
          <p:cNvGrpSpPr/>
          <p:nvPr/>
        </p:nvGrpSpPr>
        <p:grpSpPr>
          <a:xfrm>
            <a:off x="748263" y="2810244"/>
            <a:ext cx="453980" cy="422540"/>
            <a:chOff x="-21322300" y="4077125"/>
            <a:chExt cx="307200" cy="285925"/>
          </a:xfrm>
        </p:grpSpPr>
        <p:sp>
          <p:nvSpPr>
            <p:cNvPr id="11102" name="Google Shape;11102;p14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14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14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4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14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14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4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4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14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14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14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4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143"/>
          <p:cNvGrpSpPr/>
          <p:nvPr/>
        </p:nvGrpSpPr>
        <p:grpSpPr>
          <a:xfrm>
            <a:off x="3525440" y="1689128"/>
            <a:ext cx="451653" cy="450212"/>
            <a:chOff x="-19394200" y="3333800"/>
            <a:chExt cx="305625" cy="304650"/>
          </a:xfrm>
        </p:grpSpPr>
        <p:sp>
          <p:nvSpPr>
            <p:cNvPr id="11115" name="Google Shape;11115;p14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14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14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4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4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4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4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4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4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4" name="Google Shape;11124;p143"/>
          <p:cNvGrpSpPr/>
          <p:nvPr/>
        </p:nvGrpSpPr>
        <p:grpSpPr>
          <a:xfrm>
            <a:off x="3524276" y="2243580"/>
            <a:ext cx="453980" cy="449325"/>
            <a:chOff x="-19396575" y="3708500"/>
            <a:chExt cx="307200" cy="304050"/>
          </a:xfrm>
        </p:grpSpPr>
        <p:sp>
          <p:nvSpPr>
            <p:cNvPr id="11125" name="Google Shape;11125;p14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4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4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8" name="Google Shape;11128;p143"/>
          <p:cNvGrpSpPr/>
          <p:nvPr/>
        </p:nvGrpSpPr>
        <p:grpSpPr>
          <a:xfrm>
            <a:off x="3518457" y="2796461"/>
            <a:ext cx="465618" cy="450101"/>
            <a:chOff x="-19394200" y="4084200"/>
            <a:chExt cx="315075" cy="304575"/>
          </a:xfrm>
        </p:grpSpPr>
        <p:sp>
          <p:nvSpPr>
            <p:cNvPr id="11129" name="Google Shape;11129;p14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4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4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4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4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4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5" name="Google Shape;11135;p143"/>
          <p:cNvGrpSpPr/>
          <p:nvPr/>
        </p:nvGrpSpPr>
        <p:grpSpPr>
          <a:xfrm>
            <a:off x="6324167" y="1689001"/>
            <a:ext cx="400447" cy="450470"/>
            <a:chOff x="-17526750" y="3309200"/>
            <a:chExt cx="270975" cy="304825"/>
          </a:xfrm>
        </p:grpSpPr>
        <p:sp>
          <p:nvSpPr>
            <p:cNvPr id="11136" name="Google Shape;11136;p14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4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4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14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14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143"/>
          <p:cNvGrpSpPr/>
          <p:nvPr/>
        </p:nvGrpSpPr>
        <p:grpSpPr>
          <a:xfrm>
            <a:off x="6300319" y="2244173"/>
            <a:ext cx="448143" cy="448143"/>
            <a:chOff x="-17542500" y="3684100"/>
            <a:chExt cx="303250" cy="303250"/>
          </a:xfrm>
        </p:grpSpPr>
        <p:sp>
          <p:nvSpPr>
            <p:cNvPr id="11142" name="Google Shape;11142;p14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14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4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4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4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4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4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143"/>
          <p:cNvGrpSpPr/>
          <p:nvPr/>
        </p:nvGrpSpPr>
        <p:grpSpPr>
          <a:xfrm>
            <a:off x="6299728" y="2810817"/>
            <a:ext cx="449325" cy="421395"/>
            <a:chOff x="-17542500" y="4068450"/>
            <a:chExt cx="304050" cy="285150"/>
          </a:xfrm>
        </p:grpSpPr>
        <p:sp>
          <p:nvSpPr>
            <p:cNvPr id="11150" name="Google Shape;11150;p14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4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4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4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14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14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143"/>
          <p:cNvGrpSpPr/>
          <p:nvPr/>
        </p:nvGrpSpPr>
        <p:grpSpPr>
          <a:xfrm>
            <a:off x="3530150" y="3342211"/>
            <a:ext cx="343404" cy="449325"/>
            <a:chOff x="-15652200" y="3335975"/>
            <a:chExt cx="232375" cy="304050"/>
          </a:xfrm>
        </p:grpSpPr>
        <p:sp>
          <p:nvSpPr>
            <p:cNvPr id="11157" name="Google Shape;11157;p14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4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4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14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14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14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4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4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4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143"/>
          <p:cNvGrpSpPr/>
          <p:nvPr/>
        </p:nvGrpSpPr>
        <p:grpSpPr>
          <a:xfrm>
            <a:off x="1303491" y="1689573"/>
            <a:ext cx="450470" cy="449325"/>
            <a:chOff x="-20946600" y="3317850"/>
            <a:chExt cx="304825" cy="304050"/>
          </a:xfrm>
        </p:grpSpPr>
        <p:sp>
          <p:nvSpPr>
            <p:cNvPr id="11167" name="Google Shape;11167;p14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4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14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0" name="Google Shape;11170;p143"/>
          <p:cNvGrpSpPr/>
          <p:nvPr/>
        </p:nvGrpSpPr>
        <p:grpSpPr>
          <a:xfrm>
            <a:off x="1304064" y="2243729"/>
            <a:ext cx="449325" cy="449030"/>
            <a:chOff x="-20945825" y="3692175"/>
            <a:chExt cx="304050" cy="303850"/>
          </a:xfrm>
        </p:grpSpPr>
        <p:sp>
          <p:nvSpPr>
            <p:cNvPr id="11171" name="Google Shape;11171;p14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4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4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14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5" name="Google Shape;11175;p143"/>
          <p:cNvGrpSpPr/>
          <p:nvPr/>
        </p:nvGrpSpPr>
        <p:grpSpPr>
          <a:xfrm>
            <a:off x="1329667" y="2797442"/>
            <a:ext cx="398119" cy="448143"/>
            <a:chOff x="-20930075" y="4066100"/>
            <a:chExt cx="269400" cy="303250"/>
          </a:xfrm>
        </p:grpSpPr>
        <p:sp>
          <p:nvSpPr>
            <p:cNvPr id="11176" name="Google Shape;11176;p14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4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8" name="Google Shape;11178;p143"/>
          <p:cNvGrpSpPr/>
          <p:nvPr/>
        </p:nvGrpSpPr>
        <p:grpSpPr>
          <a:xfrm>
            <a:off x="4110888" y="1689848"/>
            <a:ext cx="372516" cy="448771"/>
            <a:chOff x="-18994100" y="3334775"/>
            <a:chExt cx="252075" cy="303675"/>
          </a:xfrm>
        </p:grpSpPr>
        <p:sp>
          <p:nvSpPr>
            <p:cNvPr id="11179" name="Google Shape;11179;p14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14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4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4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3" name="Google Shape;11183;p143"/>
          <p:cNvGrpSpPr/>
          <p:nvPr/>
        </p:nvGrpSpPr>
        <p:grpSpPr>
          <a:xfrm>
            <a:off x="4125445" y="2244743"/>
            <a:ext cx="343404" cy="446998"/>
            <a:chOff x="-18983850" y="3710075"/>
            <a:chExt cx="232375" cy="302475"/>
          </a:xfrm>
        </p:grpSpPr>
        <p:sp>
          <p:nvSpPr>
            <p:cNvPr id="11184" name="Google Shape;11184;p14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14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14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4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8" name="Google Shape;11188;p143"/>
          <p:cNvGrpSpPr/>
          <p:nvPr/>
        </p:nvGrpSpPr>
        <p:grpSpPr>
          <a:xfrm>
            <a:off x="4071911" y="2797422"/>
            <a:ext cx="450470" cy="448180"/>
            <a:chOff x="-19020075" y="4084200"/>
            <a:chExt cx="304825" cy="303275"/>
          </a:xfrm>
        </p:grpSpPr>
        <p:sp>
          <p:nvSpPr>
            <p:cNvPr id="11189" name="Google Shape;11189;p14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14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14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14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4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14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14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14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14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143"/>
          <p:cNvGrpSpPr/>
          <p:nvPr/>
        </p:nvGrpSpPr>
        <p:grpSpPr>
          <a:xfrm>
            <a:off x="6889176" y="1689001"/>
            <a:ext cx="396937" cy="450470"/>
            <a:chOff x="-17149475" y="3309200"/>
            <a:chExt cx="268600" cy="304825"/>
          </a:xfrm>
        </p:grpSpPr>
        <p:sp>
          <p:nvSpPr>
            <p:cNvPr id="11199" name="Google Shape;11199;p14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4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143"/>
          <p:cNvGrpSpPr/>
          <p:nvPr/>
        </p:nvGrpSpPr>
        <p:grpSpPr>
          <a:xfrm>
            <a:off x="6862982" y="2258120"/>
            <a:ext cx="449325" cy="420249"/>
            <a:chOff x="-17168375" y="3692750"/>
            <a:chExt cx="304050" cy="284375"/>
          </a:xfrm>
        </p:grpSpPr>
        <p:sp>
          <p:nvSpPr>
            <p:cNvPr id="11202" name="Google Shape;11202;p14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4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4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14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14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14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14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9" name="Google Shape;11209;p143"/>
          <p:cNvGrpSpPr/>
          <p:nvPr/>
        </p:nvGrpSpPr>
        <p:grpSpPr>
          <a:xfrm>
            <a:off x="6859491" y="2796852"/>
            <a:ext cx="456308" cy="449325"/>
            <a:chOff x="-17170750" y="4058800"/>
            <a:chExt cx="308775" cy="304050"/>
          </a:xfrm>
        </p:grpSpPr>
        <p:sp>
          <p:nvSpPr>
            <p:cNvPr id="11210" name="Google Shape;11210;p14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14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14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14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14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14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14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14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14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4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4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14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4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4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14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14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14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7" name="Google Shape;11227;p143"/>
          <p:cNvGrpSpPr/>
          <p:nvPr/>
        </p:nvGrpSpPr>
        <p:grpSpPr>
          <a:xfrm>
            <a:off x="5721388" y="3343358"/>
            <a:ext cx="450470" cy="446998"/>
            <a:chOff x="-15688425" y="3707725"/>
            <a:chExt cx="304825" cy="302475"/>
          </a:xfrm>
        </p:grpSpPr>
        <p:sp>
          <p:nvSpPr>
            <p:cNvPr id="11228" name="Google Shape;11228;p14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14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4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4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4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4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4" name="Google Shape;11234;p143"/>
          <p:cNvGrpSpPr/>
          <p:nvPr/>
        </p:nvGrpSpPr>
        <p:grpSpPr>
          <a:xfrm>
            <a:off x="1865544" y="1690441"/>
            <a:ext cx="451653" cy="447589"/>
            <a:chOff x="-20572500" y="3319025"/>
            <a:chExt cx="305625" cy="302875"/>
          </a:xfrm>
        </p:grpSpPr>
        <p:sp>
          <p:nvSpPr>
            <p:cNvPr id="11235" name="Google Shape;11235;p14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14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143"/>
          <p:cNvGrpSpPr/>
          <p:nvPr/>
        </p:nvGrpSpPr>
        <p:grpSpPr>
          <a:xfrm>
            <a:off x="1866708" y="2305410"/>
            <a:ext cx="449325" cy="325670"/>
            <a:chOff x="-20571700" y="3722875"/>
            <a:chExt cx="304050" cy="220375"/>
          </a:xfrm>
        </p:grpSpPr>
        <p:sp>
          <p:nvSpPr>
            <p:cNvPr id="11238" name="Google Shape;11238;p14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14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14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4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14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14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4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143"/>
          <p:cNvGrpSpPr/>
          <p:nvPr/>
        </p:nvGrpSpPr>
        <p:grpSpPr>
          <a:xfrm>
            <a:off x="1866135" y="2796278"/>
            <a:ext cx="450470" cy="450470"/>
            <a:chOff x="-20571700" y="4066875"/>
            <a:chExt cx="304825" cy="304825"/>
          </a:xfrm>
        </p:grpSpPr>
        <p:sp>
          <p:nvSpPr>
            <p:cNvPr id="11246" name="Google Shape;11246;p14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14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4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14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4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4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143"/>
          <p:cNvGrpSpPr/>
          <p:nvPr/>
        </p:nvGrpSpPr>
        <p:grpSpPr>
          <a:xfrm>
            <a:off x="4632837" y="1688259"/>
            <a:ext cx="453980" cy="451948"/>
            <a:chOff x="-18645175" y="3334200"/>
            <a:chExt cx="307200" cy="305825"/>
          </a:xfrm>
        </p:grpSpPr>
        <p:sp>
          <p:nvSpPr>
            <p:cNvPr id="11253" name="Google Shape;11253;p14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4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4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14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4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143"/>
          <p:cNvGrpSpPr/>
          <p:nvPr/>
        </p:nvGrpSpPr>
        <p:grpSpPr>
          <a:xfrm>
            <a:off x="4633429" y="2242989"/>
            <a:ext cx="452798" cy="450507"/>
            <a:chOff x="-18645175" y="3708500"/>
            <a:chExt cx="306400" cy="304850"/>
          </a:xfrm>
        </p:grpSpPr>
        <p:sp>
          <p:nvSpPr>
            <p:cNvPr id="11259" name="Google Shape;11259;p14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14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14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14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14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14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4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6" name="Google Shape;11266;p143"/>
          <p:cNvGrpSpPr/>
          <p:nvPr/>
        </p:nvGrpSpPr>
        <p:grpSpPr>
          <a:xfrm>
            <a:off x="4631101" y="2795630"/>
            <a:ext cx="457453" cy="451763"/>
            <a:chOff x="-18647525" y="4082625"/>
            <a:chExt cx="309550" cy="305700"/>
          </a:xfrm>
        </p:grpSpPr>
        <p:sp>
          <p:nvSpPr>
            <p:cNvPr id="11267" name="Google Shape;11267;p14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14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4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4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1" name="Google Shape;11271;p143"/>
          <p:cNvGrpSpPr/>
          <p:nvPr/>
        </p:nvGrpSpPr>
        <p:grpSpPr>
          <a:xfrm>
            <a:off x="7441485" y="1689592"/>
            <a:ext cx="395755" cy="449288"/>
            <a:chOff x="-16775350" y="3309200"/>
            <a:chExt cx="267800" cy="304025"/>
          </a:xfrm>
        </p:grpSpPr>
        <p:sp>
          <p:nvSpPr>
            <p:cNvPr id="11272" name="Google Shape;11272;p14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4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14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5" name="Google Shape;11275;p143"/>
          <p:cNvGrpSpPr/>
          <p:nvPr/>
        </p:nvGrpSpPr>
        <p:grpSpPr>
          <a:xfrm>
            <a:off x="7441485" y="2241827"/>
            <a:ext cx="395755" cy="452835"/>
            <a:chOff x="-16775350" y="3683300"/>
            <a:chExt cx="267800" cy="306425"/>
          </a:xfrm>
        </p:grpSpPr>
        <p:sp>
          <p:nvSpPr>
            <p:cNvPr id="11276" name="Google Shape;11276;p14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14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4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9" name="Google Shape;11279;p143"/>
          <p:cNvGrpSpPr/>
          <p:nvPr/>
        </p:nvGrpSpPr>
        <p:grpSpPr>
          <a:xfrm>
            <a:off x="7413536" y="2796870"/>
            <a:ext cx="451653" cy="449288"/>
            <a:chOff x="-16794250" y="4058225"/>
            <a:chExt cx="305625" cy="304025"/>
          </a:xfrm>
        </p:grpSpPr>
        <p:sp>
          <p:nvSpPr>
            <p:cNvPr id="11280" name="Google Shape;11280;p14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14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14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4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4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4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4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4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4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9" name="Google Shape;11289;p14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0" name="Google Shape;11290;p143"/>
          <p:cNvGrpSpPr/>
          <p:nvPr/>
        </p:nvGrpSpPr>
        <p:grpSpPr>
          <a:xfrm>
            <a:off x="2414953" y="1689573"/>
            <a:ext cx="457453" cy="449325"/>
            <a:chOff x="-20199150" y="3317850"/>
            <a:chExt cx="309550" cy="304050"/>
          </a:xfrm>
        </p:grpSpPr>
        <p:sp>
          <p:nvSpPr>
            <p:cNvPr id="11291" name="Google Shape;11291;p14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4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4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4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4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4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4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8" name="Google Shape;11298;p143"/>
          <p:cNvGrpSpPr/>
          <p:nvPr/>
        </p:nvGrpSpPr>
        <p:grpSpPr>
          <a:xfrm>
            <a:off x="2417281" y="2242861"/>
            <a:ext cx="452798" cy="450766"/>
            <a:chOff x="-20199150" y="3693150"/>
            <a:chExt cx="306400" cy="305025"/>
          </a:xfrm>
        </p:grpSpPr>
        <p:sp>
          <p:nvSpPr>
            <p:cNvPr id="11299" name="Google Shape;11299;p14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4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4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4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4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4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143"/>
          <p:cNvGrpSpPr/>
          <p:nvPr/>
        </p:nvGrpSpPr>
        <p:grpSpPr>
          <a:xfrm>
            <a:off x="2417854" y="2795687"/>
            <a:ext cx="451653" cy="451653"/>
            <a:chOff x="-20197575" y="4066875"/>
            <a:chExt cx="305625" cy="305625"/>
          </a:xfrm>
        </p:grpSpPr>
        <p:sp>
          <p:nvSpPr>
            <p:cNvPr id="11306" name="Google Shape;11306;p14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4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4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4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14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14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4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4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4" name="Google Shape;11314;p143"/>
          <p:cNvGrpSpPr/>
          <p:nvPr/>
        </p:nvGrpSpPr>
        <p:grpSpPr>
          <a:xfrm>
            <a:off x="5200071" y="1687520"/>
            <a:ext cx="449325" cy="453426"/>
            <a:chOff x="-18271050" y="3333200"/>
            <a:chExt cx="304050" cy="306825"/>
          </a:xfrm>
        </p:grpSpPr>
        <p:sp>
          <p:nvSpPr>
            <p:cNvPr id="11315" name="Google Shape;11315;p14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4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14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4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4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0" name="Google Shape;11320;p143"/>
          <p:cNvGrpSpPr/>
          <p:nvPr/>
        </p:nvGrpSpPr>
        <p:grpSpPr>
          <a:xfrm>
            <a:off x="5200644" y="2244171"/>
            <a:ext cx="448180" cy="448143"/>
            <a:chOff x="-18270275" y="3710875"/>
            <a:chExt cx="303275" cy="303250"/>
          </a:xfrm>
        </p:grpSpPr>
        <p:sp>
          <p:nvSpPr>
            <p:cNvPr id="11321" name="Google Shape;11321;p14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14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14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4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4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4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143"/>
          <p:cNvGrpSpPr/>
          <p:nvPr/>
        </p:nvGrpSpPr>
        <p:grpSpPr>
          <a:xfrm>
            <a:off x="5254196" y="2797422"/>
            <a:ext cx="341076" cy="448180"/>
            <a:chOff x="-18234025" y="4084200"/>
            <a:chExt cx="230800" cy="303275"/>
          </a:xfrm>
        </p:grpSpPr>
        <p:sp>
          <p:nvSpPr>
            <p:cNvPr id="11328" name="Google Shape;11328;p14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14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14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143"/>
          <p:cNvGrpSpPr/>
          <p:nvPr/>
        </p:nvGrpSpPr>
        <p:grpSpPr>
          <a:xfrm>
            <a:off x="2366751" y="3341641"/>
            <a:ext cx="449325" cy="450470"/>
            <a:chOff x="-16419350" y="3308400"/>
            <a:chExt cx="304050" cy="304825"/>
          </a:xfrm>
        </p:grpSpPr>
        <p:sp>
          <p:nvSpPr>
            <p:cNvPr id="11332" name="Google Shape;11332;p14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4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4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14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4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4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4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9" name="Google Shape;11339;p143"/>
          <p:cNvGrpSpPr/>
          <p:nvPr/>
        </p:nvGrpSpPr>
        <p:grpSpPr>
          <a:xfrm>
            <a:off x="4638306" y="3340423"/>
            <a:ext cx="395755" cy="452872"/>
            <a:chOff x="-16401225" y="3683275"/>
            <a:chExt cx="267800" cy="306450"/>
          </a:xfrm>
        </p:grpSpPr>
        <p:sp>
          <p:nvSpPr>
            <p:cNvPr id="11340" name="Google Shape;11340;p14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4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4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4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4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4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14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7" name="Google Shape;11347;p143"/>
          <p:cNvGrpSpPr/>
          <p:nvPr/>
        </p:nvGrpSpPr>
        <p:grpSpPr>
          <a:xfrm>
            <a:off x="8003755" y="2797062"/>
            <a:ext cx="450470" cy="448180"/>
            <a:chOff x="-16419350" y="4058200"/>
            <a:chExt cx="304825" cy="303275"/>
          </a:xfrm>
        </p:grpSpPr>
        <p:sp>
          <p:nvSpPr>
            <p:cNvPr id="11348" name="Google Shape;11348;p14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4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4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4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14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14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4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143"/>
          <p:cNvGrpSpPr/>
          <p:nvPr/>
        </p:nvGrpSpPr>
        <p:grpSpPr>
          <a:xfrm>
            <a:off x="4030643" y="3343080"/>
            <a:ext cx="450507" cy="447589"/>
            <a:chOff x="-15296200" y="3326900"/>
            <a:chExt cx="304850" cy="302875"/>
          </a:xfrm>
        </p:grpSpPr>
        <p:sp>
          <p:nvSpPr>
            <p:cNvPr id="11356" name="Google Shape;11356;p14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14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14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4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4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1" name="Google Shape;11361;p143"/>
          <p:cNvGrpSpPr/>
          <p:nvPr/>
        </p:nvGrpSpPr>
        <p:grpSpPr>
          <a:xfrm>
            <a:off x="2946296" y="1706881"/>
            <a:ext cx="486566" cy="414708"/>
            <a:chOff x="-19835275" y="3330250"/>
            <a:chExt cx="329250" cy="280625"/>
          </a:xfrm>
        </p:grpSpPr>
        <p:sp>
          <p:nvSpPr>
            <p:cNvPr id="11362" name="Google Shape;11362;p14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4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14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143"/>
          <p:cNvGrpSpPr/>
          <p:nvPr/>
        </p:nvGrpSpPr>
        <p:grpSpPr>
          <a:xfrm>
            <a:off x="2964325" y="2243470"/>
            <a:ext cx="450507" cy="449547"/>
            <a:chOff x="-19822675" y="3692750"/>
            <a:chExt cx="304850" cy="304200"/>
          </a:xfrm>
        </p:grpSpPr>
        <p:sp>
          <p:nvSpPr>
            <p:cNvPr id="11366" name="Google Shape;11366;p14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4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4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14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14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1" name="Google Shape;11371;p143"/>
          <p:cNvGrpSpPr/>
          <p:nvPr/>
        </p:nvGrpSpPr>
        <p:grpSpPr>
          <a:xfrm>
            <a:off x="2964916" y="2796278"/>
            <a:ext cx="449325" cy="450470"/>
            <a:chOff x="-19822675" y="4066875"/>
            <a:chExt cx="304050" cy="304825"/>
          </a:xfrm>
        </p:grpSpPr>
        <p:sp>
          <p:nvSpPr>
            <p:cNvPr id="11372" name="Google Shape;11372;p14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4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4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4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14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14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8" name="Google Shape;11378;p143"/>
          <p:cNvGrpSpPr/>
          <p:nvPr/>
        </p:nvGrpSpPr>
        <p:grpSpPr>
          <a:xfrm>
            <a:off x="5773985" y="1689571"/>
            <a:ext cx="399302" cy="449325"/>
            <a:chOff x="-17878825" y="3334400"/>
            <a:chExt cx="270200" cy="304050"/>
          </a:xfrm>
        </p:grpSpPr>
        <p:sp>
          <p:nvSpPr>
            <p:cNvPr id="11379" name="Google Shape;11379;p14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4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14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14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4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4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4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143"/>
          <p:cNvGrpSpPr/>
          <p:nvPr/>
        </p:nvGrpSpPr>
        <p:grpSpPr>
          <a:xfrm>
            <a:off x="5747809" y="2242416"/>
            <a:ext cx="451653" cy="451653"/>
            <a:chOff x="-17896150" y="3709300"/>
            <a:chExt cx="305625" cy="305625"/>
          </a:xfrm>
        </p:grpSpPr>
        <p:sp>
          <p:nvSpPr>
            <p:cNvPr id="11387" name="Google Shape;11387;p14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4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4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4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1" name="Google Shape;11391;p143"/>
          <p:cNvGrpSpPr/>
          <p:nvPr/>
        </p:nvGrpSpPr>
        <p:grpSpPr>
          <a:xfrm>
            <a:off x="5775740" y="2795686"/>
            <a:ext cx="395792" cy="451653"/>
            <a:chOff x="-17878025" y="4082625"/>
            <a:chExt cx="267825" cy="305625"/>
          </a:xfrm>
        </p:grpSpPr>
        <p:sp>
          <p:nvSpPr>
            <p:cNvPr id="11392" name="Google Shape;11392;p14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4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4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4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4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4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4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9" name="Google Shape;11399;p143"/>
          <p:cNvGrpSpPr/>
          <p:nvPr/>
        </p:nvGrpSpPr>
        <p:grpSpPr>
          <a:xfrm>
            <a:off x="2919632" y="3355015"/>
            <a:ext cx="450507" cy="423722"/>
            <a:chOff x="-16044450" y="3317850"/>
            <a:chExt cx="304850" cy="286725"/>
          </a:xfrm>
        </p:grpSpPr>
        <p:sp>
          <p:nvSpPr>
            <p:cNvPr id="11400" name="Google Shape;11400;p14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4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4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4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4" name="Google Shape;11404;p14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5" name="Google Shape;11405;p143"/>
          <p:cNvGrpSpPr/>
          <p:nvPr/>
        </p:nvGrpSpPr>
        <p:grpSpPr>
          <a:xfrm>
            <a:off x="8042149" y="2243724"/>
            <a:ext cx="373662" cy="449030"/>
            <a:chOff x="-16018450" y="4058400"/>
            <a:chExt cx="252850" cy="303850"/>
          </a:xfrm>
        </p:grpSpPr>
        <p:sp>
          <p:nvSpPr>
            <p:cNvPr id="11406" name="Google Shape;11406;p14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4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4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14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0" name="Google Shape;11410;p14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14"/>
        <p:cNvGrpSpPr/>
        <p:nvPr/>
      </p:nvGrpSpPr>
      <p:grpSpPr>
        <a:xfrm>
          <a:off x="0" y="0"/>
          <a:ext cx="0" cy="0"/>
          <a:chOff x="0" y="0"/>
          <a:chExt cx="0" cy="0"/>
        </a:xfrm>
      </p:grpSpPr>
      <p:sp>
        <p:nvSpPr>
          <p:cNvPr id="11415" name="Google Shape;11415;p14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416" name="Google Shape;11416;p144"/>
          <p:cNvGrpSpPr/>
          <p:nvPr/>
        </p:nvGrpSpPr>
        <p:grpSpPr>
          <a:xfrm>
            <a:off x="845901" y="1689241"/>
            <a:ext cx="442337" cy="419623"/>
            <a:chOff x="-6696925" y="3272575"/>
            <a:chExt cx="307200" cy="291425"/>
          </a:xfrm>
        </p:grpSpPr>
        <p:sp>
          <p:nvSpPr>
            <p:cNvPr id="11417" name="Google Shape;11417;p14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4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9" name="Google Shape;11419;p144"/>
          <p:cNvGrpSpPr/>
          <p:nvPr/>
        </p:nvGrpSpPr>
        <p:grpSpPr>
          <a:xfrm>
            <a:off x="845884" y="2204636"/>
            <a:ext cx="442373" cy="420775"/>
            <a:chOff x="-6690625" y="3631325"/>
            <a:chExt cx="307225" cy="292225"/>
          </a:xfrm>
        </p:grpSpPr>
        <p:sp>
          <p:nvSpPr>
            <p:cNvPr id="11420" name="Google Shape;11420;p14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4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4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4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14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5" name="Google Shape;11425;p144"/>
          <p:cNvGrpSpPr/>
          <p:nvPr/>
        </p:nvGrpSpPr>
        <p:grpSpPr>
          <a:xfrm>
            <a:off x="868005" y="2756972"/>
            <a:ext cx="421927" cy="419371"/>
            <a:chOff x="-6689825" y="3992050"/>
            <a:chExt cx="293025" cy="291250"/>
          </a:xfrm>
        </p:grpSpPr>
        <p:sp>
          <p:nvSpPr>
            <p:cNvPr id="11426" name="Google Shape;11426;p14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4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4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4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14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14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4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4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4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4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14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14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8" name="Google Shape;11438;p14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9" name="Google Shape;11439;p144"/>
          <p:cNvGrpSpPr/>
          <p:nvPr/>
        </p:nvGrpSpPr>
        <p:grpSpPr>
          <a:xfrm>
            <a:off x="3551317" y="2205192"/>
            <a:ext cx="423043" cy="419659"/>
            <a:chOff x="-4837325" y="3612425"/>
            <a:chExt cx="293800" cy="291450"/>
          </a:xfrm>
        </p:grpSpPr>
        <p:sp>
          <p:nvSpPr>
            <p:cNvPr id="11440" name="Google Shape;11440;p14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4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4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3" name="Google Shape;11443;p144"/>
          <p:cNvGrpSpPr/>
          <p:nvPr/>
        </p:nvGrpSpPr>
        <p:grpSpPr>
          <a:xfrm>
            <a:off x="3564349" y="2756826"/>
            <a:ext cx="420775" cy="419659"/>
            <a:chOff x="-4837325" y="3971575"/>
            <a:chExt cx="292225" cy="291450"/>
          </a:xfrm>
        </p:grpSpPr>
        <p:sp>
          <p:nvSpPr>
            <p:cNvPr id="11444" name="Google Shape;11444;p14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14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14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14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14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14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0" name="Google Shape;11450;p144"/>
          <p:cNvGrpSpPr/>
          <p:nvPr/>
        </p:nvGrpSpPr>
        <p:grpSpPr>
          <a:xfrm>
            <a:off x="6256364" y="1714185"/>
            <a:ext cx="430998" cy="369730"/>
            <a:chOff x="-3037625" y="3254850"/>
            <a:chExt cx="299325" cy="256775"/>
          </a:xfrm>
        </p:grpSpPr>
        <p:sp>
          <p:nvSpPr>
            <p:cNvPr id="11451" name="Google Shape;11451;p14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14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14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14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5" name="Google Shape;11455;p144"/>
          <p:cNvGrpSpPr/>
          <p:nvPr/>
        </p:nvGrpSpPr>
        <p:grpSpPr>
          <a:xfrm>
            <a:off x="6260324" y="2204615"/>
            <a:ext cx="423079" cy="420811"/>
            <a:chOff x="-3031325" y="3597450"/>
            <a:chExt cx="293825" cy="292250"/>
          </a:xfrm>
        </p:grpSpPr>
        <p:sp>
          <p:nvSpPr>
            <p:cNvPr id="11456" name="Google Shape;11456;p14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14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14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14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0" name="Google Shape;11460;p144"/>
          <p:cNvGrpSpPr/>
          <p:nvPr/>
        </p:nvGrpSpPr>
        <p:grpSpPr>
          <a:xfrm>
            <a:off x="6272798" y="2781214"/>
            <a:ext cx="421927" cy="370882"/>
            <a:chOff x="-3030525" y="3973150"/>
            <a:chExt cx="293025" cy="257575"/>
          </a:xfrm>
        </p:grpSpPr>
        <p:sp>
          <p:nvSpPr>
            <p:cNvPr id="11461" name="Google Shape;11461;p14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14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144"/>
          <p:cNvGrpSpPr/>
          <p:nvPr/>
        </p:nvGrpSpPr>
        <p:grpSpPr>
          <a:xfrm>
            <a:off x="1374391" y="3369426"/>
            <a:ext cx="421927" cy="297195"/>
            <a:chOff x="-1199300" y="3279250"/>
            <a:chExt cx="293025" cy="206400"/>
          </a:xfrm>
        </p:grpSpPr>
        <p:sp>
          <p:nvSpPr>
            <p:cNvPr id="11464" name="Google Shape;11464;p14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14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14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14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8" name="Google Shape;11468;p144"/>
          <p:cNvGrpSpPr/>
          <p:nvPr/>
        </p:nvGrpSpPr>
        <p:grpSpPr>
          <a:xfrm>
            <a:off x="1381477" y="1688773"/>
            <a:ext cx="444605" cy="420559"/>
            <a:chOff x="-6338550" y="3272950"/>
            <a:chExt cx="308775" cy="292075"/>
          </a:xfrm>
        </p:grpSpPr>
        <p:sp>
          <p:nvSpPr>
            <p:cNvPr id="11469" name="Google Shape;11469;p14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14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14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2" name="Google Shape;11472;p144"/>
          <p:cNvGrpSpPr/>
          <p:nvPr/>
        </p:nvGrpSpPr>
        <p:grpSpPr>
          <a:xfrm>
            <a:off x="1392817" y="2205194"/>
            <a:ext cx="421927" cy="419659"/>
            <a:chOff x="-6329100" y="3632100"/>
            <a:chExt cx="293025" cy="291450"/>
          </a:xfrm>
        </p:grpSpPr>
        <p:sp>
          <p:nvSpPr>
            <p:cNvPr id="11473" name="Google Shape;11473;p14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14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14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144"/>
          <p:cNvGrpSpPr/>
          <p:nvPr/>
        </p:nvGrpSpPr>
        <p:grpSpPr>
          <a:xfrm>
            <a:off x="1405867" y="2756828"/>
            <a:ext cx="419623" cy="419659"/>
            <a:chOff x="-6329875" y="3992050"/>
            <a:chExt cx="291425" cy="291450"/>
          </a:xfrm>
        </p:grpSpPr>
        <p:sp>
          <p:nvSpPr>
            <p:cNvPr id="11477" name="Google Shape;11477;p14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14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14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14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1" name="Google Shape;11481;p144"/>
          <p:cNvGrpSpPr/>
          <p:nvPr/>
        </p:nvGrpSpPr>
        <p:grpSpPr>
          <a:xfrm>
            <a:off x="4092004" y="1687530"/>
            <a:ext cx="423079" cy="423043"/>
            <a:chOff x="-4478975" y="3251700"/>
            <a:chExt cx="293825" cy="293800"/>
          </a:xfrm>
        </p:grpSpPr>
        <p:sp>
          <p:nvSpPr>
            <p:cNvPr id="11482" name="Google Shape;11482;p14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4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14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144"/>
          <p:cNvGrpSpPr/>
          <p:nvPr/>
        </p:nvGrpSpPr>
        <p:grpSpPr>
          <a:xfrm>
            <a:off x="4092004" y="2205192"/>
            <a:ext cx="423079" cy="419659"/>
            <a:chOff x="-4475825" y="3612425"/>
            <a:chExt cx="293825" cy="291450"/>
          </a:xfrm>
        </p:grpSpPr>
        <p:sp>
          <p:nvSpPr>
            <p:cNvPr id="11486" name="Google Shape;11486;p14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14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14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9" name="Google Shape;11489;p144"/>
          <p:cNvGrpSpPr/>
          <p:nvPr/>
        </p:nvGrpSpPr>
        <p:grpSpPr>
          <a:xfrm>
            <a:off x="4101077" y="2756844"/>
            <a:ext cx="428730" cy="419623"/>
            <a:chOff x="-4480550" y="3970800"/>
            <a:chExt cx="297750" cy="291425"/>
          </a:xfrm>
        </p:grpSpPr>
        <p:sp>
          <p:nvSpPr>
            <p:cNvPr id="11490" name="Google Shape;11490;p14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4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2" name="Google Shape;11492;p144"/>
          <p:cNvGrpSpPr/>
          <p:nvPr/>
        </p:nvGrpSpPr>
        <p:grpSpPr>
          <a:xfrm>
            <a:off x="6804910" y="1689221"/>
            <a:ext cx="415123" cy="419659"/>
            <a:chOff x="-2668225" y="3239075"/>
            <a:chExt cx="288300" cy="291450"/>
          </a:xfrm>
        </p:grpSpPr>
        <p:sp>
          <p:nvSpPr>
            <p:cNvPr id="11493" name="Google Shape;11493;p14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14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14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14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14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8" name="Google Shape;11498;p144"/>
          <p:cNvGrpSpPr/>
          <p:nvPr/>
        </p:nvGrpSpPr>
        <p:grpSpPr>
          <a:xfrm>
            <a:off x="6802066" y="2205191"/>
            <a:ext cx="420811" cy="419659"/>
            <a:chOff x="-2671375" y="3597450"/>
            <a:chExt cx="292250" cy="291450"/>
          </a:xfrm>
        </p:grpSpPr>
        <p:sp>
          <p:nvSpPr>
            <p:cNvPr id="11499" name="Google Shape;11499;p14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4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1" name="Google Shape;11501;p144"/>
          <p:cNvGrpSpPr/>
          <p:nvPr/>
        </p:nvGrpSpPr>
        <p:grpSpPr>
          <a:xfrm>
            <a:off x="6812849" y="2755691"/>
            <a:ext cx="423043" cy="421927"/>
            <a:chOff x="-2670575" y="3956600"/>
            <a:chExt cx="293800" cy="293025"/>
          </a:xfrm>
        </p:grpSpPr>
        <p:sp>
          <p:nvSpPr>
            <p:cNvPr id="11502" name="Google Shape;11502;p14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14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14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14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6" name="Google Shape;11506;p144"/>
          <p:cNvGrpSpPr/>
          <p:nvPr/>
        </p:nvGrpSpPr>
        <p:grpSpPr>
          <a:xfrm>
            <a:off x="3070370" y="3311947"/>
            <a:ext cx="426462" cy="418363"/>
            <a:chOff x="-1183550" y="3586525"/>
            <a:chExt cx="296175" cy="290550"/>
          </a:xfrm>
        </p:grpSpPr>
        <p:sp>
          <p:nvSpPr>
            <p:cNvPr id="11507" name="Google Shape;11507;p14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14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14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14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14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14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14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14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14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6" name="Google Shape;11516;p144"/>
          <p:cNvGrpSpPr/>
          <p:nvPr/>
        </p:nvGrpSpPr>
        <p:grpSpPr>
          <a:xfrm>
            <a:off x="1933980" y="1689799"/>
            <a:ext cx="420811" cy="418507"/>
            <a:chOff x="-5971525" y="3273750"/>
            <a:chExt cx="292250" cy="290650"/>
          </a:xfrm>
        </p:grpSpPr>
        <p:sp>
          <p:nvSpPr>
            <p:cNvPr id="11517" name="Google Shape;11517;p14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14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9" name="Google Shape;11519;p144"/>
          <p:cNvGrpSpPr/>
          <p:nvPr/>
        </p:nvGrpSpPr>
        <p:grpSpPr>
          <a:xfrm>
            <a:off x="1928310" y="2203826"/>
            <a:ext cx="432150" cy="422395"/>
            <a:chOff x="-5974675" y="3632100"/>
            <a:chExt cx="300125" cy="293350"/>
          </a:xfrm>
        </p:grpSpPr>
        <p:sp>
          <p:nvSpPr>
            <p:cNvPr id="11520" name="Google Shape;11520;p14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14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14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3" name="Google Shape;11523;p144"/>
          <p:cNvGrpSpPr/>
          <p:nvPr/>
        </p:nvGrpSpPr>
        <p:grpSpPr>
          <a:xfrm>
            <a:off x="1958351" y="2755694"/>
            <a:ext cx="395865" cy="421927"/>
            <a:chOff x="-5971525" y="3990475"/>
            <a:chExt cx="274925" cy="293025"/>
          </a:xfrm>
        </p:grpSpPr>
        <p:sp>
          <p:nvSpPr>
            <p:cNvPr id="11524" name="Google Shape;11524;p14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4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14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14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8" name="Google Shape;11528;p144"/>
          <p:cNvGrpSpPr/>
          <p:nvPr/>
        </p:nvGrpSpPr>
        <p:grpSpPr>
          <a:xfrm>
            <a:off x="4631558" y="1689798"/>
            <a:ext cx="420775" cy="418507"/>
            <a:chOff x="-4118225" y="3253275"/>
            <a:chExt cx="292225" cy="290650"/>
          </a:xfrm>
        </p:grpSpPr>
        <p:sp>
          <p:nvSpPr>
            <p:cNvPr id="11529" name="Google Shape;11529;p14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14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144"/>
          <p:cNvGrpSpPr/>
          <p:nvPr/>
        </p:nvGrpSpPr>
        <p:grpSpPr>
          <a:xfrm>
            <a:off x="4682008" y="2204922"/>
            <a:ext cx="319874" cy="420199"/>
            <a:chOff x="-4082800" y="3612425"/>
            <a:chExt cx="222150" cy="291825"/>
          </a:xfrm>
        </p:grpSpPr>
        <p:sp>
          <p:nvSpPr>
            <p:cNvPr id="11532" name="Google Shape;11532;p14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4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14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5" name="Google Shape;11535;p144"/>
          <p:cNvGrpSpPr/>
          <p:nvPr/>
        </p:nvGrpSpPr>
        <p:grpSpPr>
          <a:xfrm>
            <a:off x="4643456" y="2769876"/>
            <a:ext cx="420775" cy="393561"/>
            <a:chOff x="-4118225" y="3990475"/>
            <a:chExt cx="292225" cy="273325"/>
          </a:xfrm>
        </p:grpSpPr>
        <p:sp>
          <p:nvSpPr>
            <p:cNvPr id="11536" name="Google Shape;11536;p14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14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14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14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0" name="Google Shape;11540;p144"/>
          <p:cNvGrpSpPr/>
          <p:nvPr/>
        </p:nvGrpSpPr>
        <p:grpSpPr>
          <a:xfrm>
            <a:off x="7354110" y="1688087"/>
            <a:ext cx="394713" cy="421927"/>
            <a:chOff x="-2312225" y="3238300"/>
            <a:chExt cx="274125" cy="293025"/>
          </a:xfrm>
        </p:grpSpPr>
        <p:sp>
          <p:nvSpPr>
            <p:cNvPr id="11541" name="Google Shape;11541;p14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14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144"/>
          <p:cNvGrpSpPr/>
          <p:nvPr/>
        </p:nvGrpSpPr>
        <p:grpSpPr>
          <a:xfrm>
            <a:off x="7341062" y="2153586"/>
            <a:ext cx="420811" cy="522864"/>
            <a:chOff x="-2310650" y="3525775"/>
            <a:chExt cx="292250" cy="363125"/>
          </a:xfrm>
        </p:grpSpPr>
        <p:sp>
          <p:nvSpPr>
            <p:cNvPr id="11544" name="Google Shape;11544;p14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4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4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4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144"/>
          <p:cNvGrpSpPr/>
          <p:nvPr/>
        </p:nvGrpSpPr>
        <p:grpSpPr>
          <a:xfrm>
            <a:off x="7351827" y="2756825"/>
            <a:ext cx="423079" cy="419659"/>
            <a:chOff x="-2310650" y="3958175"/>
            <a:chExt cx="293825" cy="291450"/>
          </a:xfrm>
        </p:grpSpPr>
        <p:sp>
          <p:nvSpPr>
            <p:cNvPr id="11549" name="Google Shape;11549;p14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4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144"/>
          <p:cNvGrpSpPr/>
          <p:nvPr/>
        </p:nvGrpSpPr>
        <p:grpSpPr>
          <a:xfrm>
            <a:off x="4718688" y="3308459"/>
            <a:ext cx="424159" cy="419659"/>
            <a:chOff x="-1182750" y="3962900"/>
            <a:chExt cx="294575" cy="291450"/>
          </a:xfrm>
        </p:grpSpPr>
        <p:sp>
          <p:nvSpPr>
            <p:cNvPr id="11552" name="Google Shape;11552;p14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14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14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14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14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14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14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9" name="Google Shape;11559;p144"/>
          <p:cNvGrpSpPr/>
          <p:nvPr/>
        </p:nvGrpSpPr>
        <p:grpSpPr>
          <a:xfrm>
            <a:off x="2471824" y="1689223"/>
            <a:ext cx="424195" cy="419659"/>
            <a:chOff x="-5611575" y="3272950"/>
            <a:chExt cx="294600" cy="291450"/>
          </a:xfrm>
        </p:grpSpPr>
        <p:sp>
          <p:nvSpPr>
            <p:cNvPr id="11560" name="Google Shape;11560;p14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14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14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14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14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144"/>
          <p:cNvGrpSpPr/>
          <p:nvPr/>
        </p:nvGrpSpPr>
        <p:grpSpPr>
          <a:xfrm>
            <a:off x="2471824" y="2205770"/>
            <a:ext cx="424195" cy="418507"/>
            <a:chOff x="-5613150" y="3632900"/>
            <a:chExt cx="294600" cy="290650"/>
          </a:xfrm>
        </p:grpSpPr>
        <p:sp>
          <p:nvSpPr>
            <p:cNvPr id="11566" name="Google Shape;11566;p14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14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144"/>
          <p:cNvGrpSpPr/>
          <p:nvPr/>
        </p:nvGrpSpPr>
        <p:grpSpPr>
          <a:xfrm>
            <a:off x="2483722" y="2756270"/>
            <a:ext cx="424195" cy="420775"/>
            <a:chOff x="-5613150" y="3991275"/>
            <a:chExt cx="294600" cy="292225"/>
          </a:xfrm>
        </p:grpSpPr>
        <p:sp>
          <p:nvSpPr>
            <p:cNvPr id="11569" name="Google Shape;11569;p14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14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14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14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14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14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14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14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14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8" name="Google Shape;11578;p144"/>
          <p:cNvGrpSpPr/>
          <p:nvPr/>
        </p:nvGrpSpPr>
        <p:grpSpPr>
          <a:xfrm>
            <a:off x="5155210" y="1689438"/>
            <a:ext cx="434634" cy="419227"/>
            <a:chOff x="-3768700" y="3253275"/>
            <a:chExt cx="301850" cy="291150"/>
          </a:xfrm>
        </p:grpSpPr>
        <p:sp>
          <p:nvSpPr>
            <p:cNvPr id="11579" name="Google Shape;11579;p14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14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14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2" name="Google Shape;11582;p144"/>
          <p:cNvGrpSpPr/>
          <p:nvPr/>
        </p:nvGrpSpPr>
        <p:grpSpPr>
          <a:xfrm>
            <a:off x="5159293" y="2217090"/>
            <a:ext cx="426462" cy="395865"/>
            <a:chOff x="-3808700" y="3628950"/>
            <a:chExt cx="296175" cy="274925"/>
          </a:xfrm>
        </p:grpSpPr>
        <p:sp>
          <p:nvSpPr>
            <p:cNvPr id="11583" name="Google Shape;11583;p14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14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14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6" name="Google Shape;11586;p144"/>
          <p:cNvGrpSpPr/>
          <p:nvPr/>
        </p:nvGrpSpPr>
        <p:grpSpPr>
          <a:xfrm>
            <a:off x="5224504" y="2756412"/>
            <a:ext cx="419443" cy="420487"/>
            <a:chOff x="-3771675" y="3971775"/>
            <a:chExt cx="291300" cy="292025"/>
          </a:xfrm>
        </p:grpSpPr>
        <p:sp>
          <p:nvSpPr>
            <p:cNvPr id="11587" name="Google Shape;11587;p14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14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14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14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14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2" name="Google Shape;11592;p144"/>
          <p:cNvGrpSpPr/>
          <p:nvPr/>
        </p:nvGrpSpPr>
        <p:grpSpPr>
          <a:xfrm>
            <a:off x="7885948" y="1716461"/>
            <a:ext cx="420271" cy="320774"/>
            <a:chOff x="-1951475" y="3273100"/>
            <a:chExt cx="291875" cy="222775"/>
          </a:xfrm>
        </p:grpSpPr>
        <p:sp>
          <p:nvSpPr>
            <p:cNvPr id="11593" name="Google Shape;11593;p14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14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14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6" name="Google Shape;11596;p144"/>
          <p:cNvGrpSpPr/>
          <p:nvPr/>
        </p:nvGrpSpPr>
        <p:grpSpPr>
          <a:xfrm>
            <a:off x="7883429" y="2205191"/>
            <a:ext cx="425310" cy="419659"/>
            <a:chOff x="-1951475" y="3597450"/>
            <a:chExt cx="295375" cy="291450"/>
          </a:xfrm>
        </p:grpSpPr>
        <p:sp>
          <p:nvSpPr>
            <p:cNvPr id="11597" name="Google Shape;11597;p14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14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14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14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144"/>
          <p:cNvGrpSpPr/>
          <p:nvPr/>
        </p:nvGrpSpPr>
        <p:grpSpPr>
          <a:xfrm>
            <a:off x="7885680" y="2756825"/>
            <a:ext cx="444605" cy="419659"/>
            <a:chOff x="-1960150" y="3956600"/>
            <a:chExt cx="308775" cy="291450"/>
          </a:xfrm>
        </p:grpSpPr>
        <p:sp>
          <p:nvSpPr>
            <p:cNvPr id="11602" name="Google Shape;11602;p14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14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4" name="Google Shape;11604;p144"/>
          <p:cNvGrpSpPr/>
          <p:nvPr/>
        </p:nvGrpSpPr>
        <p:grpSpPr>
          <a:xfrm>
            <a:off x="1939718" y="3307636"/>
            <a:ext cx="420775" cy="420775"/>
            <a:chOff x="-804700" y="3226500"/>
            <a:chExt cx="292225" cy="292225"/>
          </a:xfrm>
        </p:grpSpPr>
        <p:sp>
          <p:nvSpPr>
            <p:cNvPr id="11605" name="Google Shape;11605;p14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4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4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14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14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4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4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2" name="Google Shape;11612;p144"/>
          <p:cNvGrpSpPr/>
          <p:nvPr/>
        </p:nvGrpSpPr>
        <p:grpSpPr>
          <a:xfrm>
            <a:off x="3019809" y="1688647"/>
            <a:ext cx="420775" cy="420811"/>
            <a:chOff x="-5251625" y="3272950"/>
            <a:chExt cx="292225" cy="292250"/>
          </a:xfrm>
        </p:grpSpPr>
        <p:sp>
          <p:nvSpPr>
            <p:cNvPr id="11613" name="Google Shape;11613;p14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14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4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6" name="Google Shape;11616;p144"/>
          <p:cNvGrpSpPr/>
          <p:nvPr/>
        </p:nvGrpSpPr>
        <p:grpSpPr>
          <a:xfrm>
            <a:off x="3016407" y="2204348"/>
            <a:ext cx="427578" cy="421351"/>
            <a:chOff x="-5254775" y="3631325"/>
            <a:chExt cx="296950" cy="292625"/>
          </a:xfrm>
        </p:grpSpPr>
        <p:sp>
          <p:nvSpPr>
            <p:cNvPr id="11617" name="Google Shape;11617;p14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14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14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14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14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4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4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4" name="Google Shape;11624;p144"/>
          <p:cNvGrpSpPr/>
          <p:nvPr/>
        </p:nvGrpSpPr>
        <p:grpSpPr>
          <a:xfrm>
            <a:off x="3032265" y="2756270"/>
            <a:ext cx="419659" cy="420775"/>
            <a:chOff x="-5251625" y="3991275"/>
            <a:chExt cx="291450" cy="292225"/>
          </a:xfrm>
        </p:grpSpPr>
        <p:sp>
          <p:nvSpPr>
            <p:cNvPr id="11625" name="Google Shape;11625;p14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14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14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4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4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0" name="Google Shape;11630;p144"/>
          <p:cNvGrpSpPr/>
          <p:nvPr/>
        </p:nvGrpSpPr>
        <p:grpSpPr>
          <a:xfrm>
            <a:off x="5772848" y="1689240"/>
            <a:ext cx="319874" cy="419623"/>
            <a:chOff x="-3365275" y="3253275"/>
            <a:chExt cx="222150" cy="291425"/>
          </a:xfrm>
        </p:grpSpPr>
        <p:sp>
          <p:nvSpPr>
            <p:cNvPr id="11631" name="Google Shape;11631;p14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14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3" name="Google Shape;11633;p144"/>
          <p:cNvGrpSpPr/>
          <p:nvPr/>
        </p:nvGrpSpPr>
        <p:grpSpPr>
          <a:xfrm>
            <a:off x="5746786" y="2204058"/>
            <a:ext cx="371998" cy="421927"/>
            <a:chOff x="-3383375" y="3611625"/>
            <a:chExt cx="258350" cy="293025"/>
          </a:xfrm>
        </p:grpSpPr>
        <p:sp>
          <p:nvSpPr>
            <p:cNvPr id="11634" name="Google Shape;11634;p14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4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6" name="Google Shape;11636;p144"/>
          <p:cNvGrpSpPr/>
          <p:nvPr/>
        </p:nvGrpSpPr>
        <p:grpSpPr>
          <a:xfrm>
            <a:off x="5809135" y="2756826"/>
            <a:ext cx="271097" cy="419659"/>
            <a:chOff x="-3347950" y="3971575"/>
            <a:chExt cx="188275" cy="291450"/>
          </a:xfrm>
        </p:grpSpPr>
        <p:sp>
          <p:nvSpPr>
            <p:cNvPr id="11637" name="Google Shape;11637;p14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14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14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0" name="Google Shape;11640;p144"/>
          <p:cNvGrpSpPr/>
          <p:nvPr/>
        </p:nvGrpSpPr>
        <p:grpSpPr>
          <a:xfrm>
            <a:off x="858994" y="3307061"/>
            <a:ext cx="371998" cy="421927"/>
            <a:chOff x="-1575775" y="3238300"/>
            <a:chExt cx="258350" cy="293025"/>
          </a:xfrm>
        </p:grpSpPr>
        <p:sp>
          <p:nvSpPr>
            <p:cNvPr id="11641" name="Google Shape;11641;p14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14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4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4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14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6" name="Google Shape;11646;p144"/>
          <p:cNvGrpSpPr/>
          <p:nvPr/>
        </p:nvGrpSpPr>
        <p:grpSpPr>
          <a:xfrm>
            <a:off x="2503892" y="3309051"/>
            <a:ext cx="423079" cy="424159"/>
            <a:chOff x="-1591550" y="3597475"/>
            <a:chExt cx="293825" cy="294575"/>
          </a:xfrm>
        </p:grpSpPr>
        <p:sp>
          <p:nvSpPr>
            <p:cNvPr id="11647" name="Google Shape;11647;p14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14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4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0" name="Google Shape;11650;p144"/>
          <p:cNvGrpSpPr/>
          <p:nvPr/>
        </p:nvGrpSpPr>
        <p:grpSpPr>
          <a:xfrm>
            <a:off x="4153362" y="3318663"/>
            <a:ext cx="421927" cy="399248"/>
            <a:chOff x="-1592325" y="3957400"/>
            <a:chExt cx="293025" cy="277275"/>
          </a:xfrm>
        </p:grpSpPr>
        <p:sp>
          <p:nvSpPr>
            <p:cNvPr id="11651" name="Google Shape;11651;p14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4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4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4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5" name="Google Shape;11655;p144"/>
          <p:cNvGrpSpPr/>
          <p:nvPr/>
        </p:nvGrpSpPr>
        <p:grpSpPr>
          <a:xfrm>
            <a:off x="3640232" y="3310744"/>
            <a:ext cx="369730" cy="420775"/>
            <a:chOff x="-778700" y="3612425"/>
            <a:chExt cx="256775" cy="292225"/>
          </a:xfrm>
        </p:grpSpPr>
        <p:sp>
          <p:nvSpPr>
            <p:cNvPr id="11656" name="Google Shape;11656;p14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4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4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14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14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14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2" name="Google Shape;11662;p144"/>
          <p:cNvGrpSpPr/>
          <p:nvPr/>
        </p:nvGrpSpPr>
        <p:grpSpPr>
          <a:xfrm>
            <a:off x="6111733" y="3828305"/>
            <a:ext cx="340731" cy="387641"/>
            <a:chOff x="7728464" y="1561258"/>
            <a:chExt cx="349719" cy="397866"/>
          </a:xfrm>
        </p:grpSpPr>
        <p:sp>
          <p:nvSpPr>
            <p:cNvPr id="11663" name="Google Shape;11663;p14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4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5" name="Google Shape;11665;p144"/>
          <p:cNvGrpSpPr/>
          <p:nvPr/>
        </p:nvGrpSpPr>
        <p:grpSpPr>
          <a:xfrm>
            <a:off x="4034702" y="3828305"/>
            <a:ext cx="387681" cy="387641"/>
            <a:chOff x="5611350" y="1561258"/>
            <a:chExt cx="397907" cy="397866"/>
          </a:xfrm>
        </p:grpSpPr>
        <p:sp>
          <p:nvSpPr>
            <p:cNvPr id="11666" name="Google Shape;11666;p14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4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4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4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0" name="Google Shape;11670;p144"/>
          <p:cNvGrpSpPr/>
          <p:nvPr/>
        </p:nvGrpSpPr>
        <p:grpSpPr>
          <a:xfrm>
            <a:off x="4553987" y="3925571"/>
            <a:ext cx="387610" cy="193109"/>
            <a:chOff x="6140660" y="1661097"/>
            <a:chExt cx="397835" cy="198202"/>
          </a:xfrm>
        </p:grpSpPr>
        <p:sp>
          <p:nvSpPr>
            <p:cNvPr id="11671" name="Google Shape;11671;p14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4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14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4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5" name="Google Shape;11675;p144"/>
          <p:cNvGrpSpPr/>
          <p:nvPr/>
        </p:nvGrpSpPr>
        <p:grpSpPr>
          <a:xfrm>
            <a:off x="5073202" y="3828305"/>
            <a:ext cx="387681" cy="387641"/>
            <a:chOff x="6669907" y="1561258"/>
            <a:chExt cx="397907" cy="397866"/>
          </a:xfrm>
        </p:grpSpPr>
        <p:sp>
          <p:nvSpPr>
            <p:cNvPr id="11676" name="Google Shape;11676;p14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4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4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4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4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1" name="Google Shape;11681;p144"/>
          <p:cNvGrpSpPr/>
          <p:nvPr/>
        </p:nvGrpSpPr>
        <p:grpSpPr>
          <a:xfrm>
            <a:off x="5592488" y="3828305"/>
            <a:ext cx="387641" cy="387641"/>
            <a:chOff x="7199196" y="1561258"/>
            <a:chExt cx="397866" cy="397866"/>
          </a:xfrm>
        </p:grpSpPr>
        <p:sp>
          <p:nvSpPr>
            <p:cNvPr id="11682" name="Google Shape;11682;p14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14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14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5" name="Google Shape;11685;p144"/>
          <p:cNvGrpSpPr/>
          <p:nvPr/>
        </p:nvGrpSpPr>
        <p:grpSpPr>
          <a:xfrm>
            <a:off x="1958433" y="3885842"/>
            <a:ext cx="387681" cy="272572"/>
            <a:chOff x="3386036" y="1746339"/>
            <a:chExt cx="397907" cy="279762"/>
          </a:xfrm>
        </p:grpSpPr>
        <p:sp>
          <p:nvSpPr>
            <p:cNvPr id="11686" name="Google Shape;11686;p14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4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8" name="Google Shape;11688;p144"/>
          <p:cNvGrpSpPr/>
          <p:nvPr/>
        </p:nvGrpSpPr>
        <p:grpSpPr>
          <a:xfrm>
            <a:off x="2996130" y="3828288"/>
            <a:ext cx="387681" cy="387681"/>
            <a:chOff x="4417380" y="1687279"/>
            <a:chExt cx="397907" cy="397907"/>
          </a:xfrm>
        </p:grpSpPr>
        <p:sp>
          <p:nvSpPr>
            <p:cNvPr id="11689" name="Google Shape;11689;p14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4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1" name="Google Shape;11691;p144"/>
          <p:cNvGrpSpPr/>
          <p:nvPr/>
        </p:nvGrpSpPr>
        <p:grpSpPr>
          <a:xfrm>
            <a:off x="7942611" y="3308537"/>
            <a:ext cx="387661" cy="387661"/>
            <a:chOff x="2869999" y="1687279"/>
            <a:chExt cx="397887" cy="397887"/>
          </a:xfrm>
        </p:grpSpPr>
        <p:sp>
          <p:nvSpPr>
            <p:cNvPr id="11692" name="Google Shape;11692;p14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4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4" name="Google Shape;11694;p144"/>
          <p:cNvGrpSpPr/>
          <p:nvPr/>
        </p:nvGrpSpPr>
        <p:grpSpPr>
          <a:xfrm>
            <a:off x="2477718" y="3828664"/>
            <a:ext cx="386807" cy="386929"/>
            <a:chOff x="3902887" y="1687655"/>
            <a:chExt cx="397010" cy="397135"/>
          </a:xfrm>
        </p:grpSpPr>
        <p:sp>
          <p:nvSpPr>
            <p:cNvPr id="11695" name="Google Shape;11695;p14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4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7" name="Google Shape;11697;p144"/>
          <p:cNvGrpSpPr/>
          <p:nvPr/>
        </p:nvGrpSpPr>
        <p:grpSpPr>
          <a:xfrm>
            <a:off x="3515416" y="3828288"/>
            <a:ext cx="387681" cy="387681"/>
            <a:chOff x="4933458" y="1687279"/>
            <a:chExt cx="397907" cy="397907"/>
          </a:xfrm>
        </p:grpSpPr>
        <p:sp>
          <p:nvSpPr>
            <p:cNvPr id="11698" name="Google Shape;11698;p14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4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0" name="Google Shape;11700;p144"/>
          <p:cNvGrpSpPr/>
          <p:nvPr/>
        </p:nvGrpSpPr>
        <p:grpSpPr>
          <a:xfrm>
            <a:off x="6348367" y="3308537"/>
            <a:ext cx="387661" cy="387661"/>
            <a:chOff x="1379798" y="1723250"/>
            <a:chExt cx="397887" cy="397887"/>
          </a:xfrm>
        </p:grpSpPr>
        <p:sp>
          <p:nvSpPr>
            <p:cNvPr id="11701" name="Google Shape;11701;p14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4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14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14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5" name="Google Shape;11705;p144"/>
          <p:cNvGrpSpPr/>
          <p:nvPr/>
        </p:nvGrpSpPr>
        <p:grpSpPr>
          <a:xfrm>
            <a:off x="5286246" y="3308537"/>
            <a:ext cx="387681" cy="387661"/>
            <a:chOff x="266768" y="1721375"/>
            <a:chExt cx="397907" cy="397887"/>
          </a:xfrm>
        </p:grpSpPr>
        <p:sp>
          <p:nvSpPr>
            <p:cNvPr id="11706" name="Google Shape;11706;p14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14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8" name="Google Shape;11708;p144"/>
          <p:cNvGrpSpPr/>
          <p:nvPr/>
        </p:nvGrpSpPr>
        <p:grpSpPr>
          <a:xfrm>
            <a:off x="5817327" y="3308537"/>
            <a:ext cx="387641" cy="387661"/>
            <a:chOff x="864491" y="1723250"/>
            <a:chExt cx="397866" cy="397887"/>
          </a:xfrm>
        </p:grpSpPr>
        <p:sp>
          <p:nvSpPr>
            <p:cNvPr id="11709" name="Google Shape;11709;p14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4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4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2" name="Google Shape;11712;p14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3" name="Google Shape;11713;p144"/>
          <p:cNvGrpSpPr/>
          <p:nvPr/>
        </p:nvGrpSpPr>
        <p:grpSpPr>
          <a:xfrm>
            <a:off x="7411672" y="3308924"/>
            <a:ext cx="387539" cy="386888"/>
            <a:chOff x="2408992" y="1722875"/>
            <a:chExt cx="397761" cy="397093"/>
          </a:xfrm>
        </p:grpSpPr>
        <p:sp>
          <p:nvSpPr>
            <p:cNvPr id="11714" name="Google Shape;11714;p14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14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19"/>
        <p:cNvGrpSpPr/>
        <p:nvPr/>
      </p:nvGrpSpPr>
      <p:grpSpPr>
        <a:xfrm>
          <a:off x="0" y="0"/>
          <a:ext cx="0" cy="0"/>
          <a:chOff x="0" y="0"/>
          <a:chExt cx="0" cy="0"/>
        </a:xfrm>
      </p:grpSpPr>
      <p:pic>
        <p:nvPicPr>
          <p:cNvPr id="11720" name="Google Shape;11720;p14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4"/>
        <p:cNvGrpSpPr/>
        <p:nvPr/>
      </p:nvGrpSpPr>
      <p:grpSpPr>
        <a:xfrm>
          <a:off x="0" y="0"/>
          <a:ext cx="0" cy="0"/>
          <a:chOff x="0" y="0"/>
          <a:chExt cx="0" cy="0"/>
        </a:xfrm>
      </p:grpSpPr>
      <p:grpSp>
        <p:nvGrpSpPr>
          <p:cNvPr id="1625" name="Google Shape;1625;p71"/>
          <p:cNvGrpSpPr/>
          <p:nvPr/>
        </p:nvGrpSpPr>
        <p:grpSpPr>
          <a:xfrm>
            <a:off x="649066" y="2258375"/>
            <a:ext cx="8519608" cy="0"/>
            <a:chOff x="649066" y="2258375"/>
            <a:chExt cx="8519608" cy="0"/>
          </a:xfrm>
        </p:grpSpPr>
        <p:cxnSp>
          <p:nvCxnSpPr>
            <p:cNvPr id="1626" name="Google Shape;1626;p71"/>
            <p:cNvCxnSpPr/>
            <p:nvPr/>
          </p:nvCxnSpPr>
          <p:spPr>
            <a:xfrm>
              <a:off x="649066" y="2258375"/>
              <a:ext cx="2619000" cy="0"/>
            </a:xfrm>
            <a:prstGeom prst="straightConnector1">
              <a:avLst/>
            </a:prstGeom>
            <a:noFill/>
            <a:ln w="152400" cap="flat" cmpd="sng">
              <a:solidFill>
                <a:schemeClr val="accent4"/>
              </a:solidFill>
              <a:prstDash val="solid"/>
              <a:round/>
              <a:headEnd type="none" w="med" len="med"/>
              <a:tailEnd type="none" w="med" len="med"/>
            </a:ln>
          </p:spPr>
        </p:cxnSp>
        <p:cxnSp>
          <p:nvCxnSpPr>
            <p:cNvPr id="1627" name="Google Shape;1627;p71"/>
            <p:cNvCxnSpPr/>
            <p:nvPr/>
          </p:nvCxnSpPr>
          <p:spPr>
            <a:xfrm>
              <a:off x="3262470" y="2258375"/>
              <a:ext cx="2619000" cy="0"/>
            </a:xfrm>
            <a:prstGeom prst="straightConnector1">
              <a:avLst/>
            </a:prstGeom>
            <a:noFill/>
            <a:ln w="152400" cap="flat" cmpd="sng">
              <a:solidFill>
                <a:schemeClr val="accent2"/>
              </a:solidFill>
              <a:prstDash val="solid"/>
              <a:round/>
              <a:headEnd type="none" w="med" len="med"/>
              <a:tailEnd type="none" w="med" len="med"/>
            </a:ln>
          </p:spPr>
        </p:cxnSp>
        <p:cxnSp>
          <p:nvCxnSpPr>
            <p:cNvPr id="1628" name="Google Shape;1628;p71"/>
            <p:cNvCxnSpPr/>
            <p:nvPr/>
          </p:nvCxnSpPr>
          <p:spPr>
            <a:xfrm>
              <a:off x="5875874" y="2258375"/>
              <a:ext cx="3292800" cy="0"/>
            </a:xfrm>
            <a:prstGeom prst="straightConnector1">
              <a:avLst/>
            </a:prstGeom>
            <a:noFill/>
            <a:ln w="152400" cap="flat" cmpd="sng">
              <a:solidFill>
                <a:schemeClr val="lt2"/>
              </a:solidFill>
              <a:prstDash val="solid"/>
              <a:round/>
              <a:headEnd type="none" w="med" len="med"/>
              <a:tailEnd type="none" w="med" len="med"/>
            </a:ln>
          </p:spPr>
        </p:cxnSp>
      </p:grpSp>
      <p:sp>
        <p:nvSpPr>
          <p:cNvPr id="1629" name="Google Shape;1629;p7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Our evolution</a:t>
            </a:r>
            <a:endParaRPr>
              <a:solidFill>
                <a:schemeClr val="tx1"/>
              </a:solidFill>
            </a:endParaRPr>
          </a:p>
        </p:txBody>
      </p:sp>
      <p:sp>
        <p:nvSpPr>
          <p:cNvPr id="1630" name="Google Shape;1630;p71"/>
          <p:cNvSpPr txBox="1"/>
          <p:nvPr/>
        </p:nvSpPr>
        <p:spPr>
          <a:xfrm>
            <a:off x="1271565" y="1972025"/>
            <a:ext cx="137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tx1"/>
                </a:solidFill>
                <a:latin typeface="Bebas Neue"/>
                <a:ea typeface="Bebas Neue"/>
                <a:cs typeface="Bebas Neue"/>
                <a:sym typeface="Bebas Neue"/>
              </a:rPr>
              <a:t>2005</a:t>
            </a:r>
            <a:endParaRPr sz="5500">
              <a:solidFill>
                <a:schemeClr val="tx1"/>
              </a:solidFill>
              <a:latin typeface="Bebas Neue"/>
              <a:ea typeface="Bebas Neue"/>
              <a:cs typeface="Bebas Neue"/>
              <a:sym typeface="Bebas Neue"/>
            </a:endParaRPr>
          </a:p>
        </p:txBody>
      </p:sp>
      <p:sp>
        <p:nvSpPr>
          <p:cNvPr id="1631" name="Google Shape;1631;p71"/>
          <p:cNvSpPr txBox="1"/>
          <p:nvPr/>
        </p:nvSpPr>
        <p:spPr>
          <a:xfrm>
            <a:off x="3884969" y="1972025"/>
            <a:ext cx="137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tx1"/>
                </a:solidFill>
                <a:latin typeface="Bebas Neue"/>
                <a:ea typeface="Bebas Neue"/>
                <a:cs typeface="Bebas Neue"/>
                <a:sym typeface="Bebas Neue"/>
              </a:rPr>
              <a:t>2008</a:t>
            </a:r>
            <a:endParaRPr sz="5500">
              <a:solidFill>
                <a:schemeClr val="tx1"/>
              </a:solidFill>
              <a:latin typeface="Bebas Neue"/>
              <a:ea typeface="Bebas Neue"/>
              <a:cs typeface="Bebas Neue"/>
              <a:sym typeface="Bebas Neue"/>
            </a:endParaRPr>
          </a:p>
        </p:txBody>
      </p:sp>
      <p:sp>
        <p:nvSpPr>
          <p:cNvPr id="1632" name="Google Shape;1632;p71"/>
          <p:cNvSpPr txBox="1"/>
          <p:nvPr/>
        </p:nvSpPr>
        <p:spPr>
          <a:xfrm>
            <a:off x="6498373" y="1972025"/>
            <a:ext cx="137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tx1"/>
                </a:solidFill>
                <a:latin typeface="Bebas Neue"/>
                <a:ea typeface="Bebas Neue"/>
                <a:cs typeface="Bebas Neue"/>
                <a:sym typeface="Bebas Neue"/>
              </a:rPr>
              <a:t>2010</a:t>
            </a:r>
            <a:endParaRPr sz="5500">
              <a:solidFill>
                <a:schemeClr val="tx1"/>
              </a:solidFill>
              <a:latin typeface="Bebas Neue"/>
              <a:ea typeface="Bebas Neue"/>
              <a:cs typeface="Bebas Neue"/>
              <a:sym typeface="Bebas Neue"/>
            </a:endParaRPr>
          </a:p>
        </p:txBody>
      </p:sp>
      <p:sp>
        <p:nvSpPr>
          <p:cNvPr id="1633" name="Google Shape;1633;p71"/>
          <p:cNvSpPr txBox="1"/>
          <p:nvPr/>
        </p:nvSpPr>
        <p:spPr>
          <a:xfrm>
            <a:off x="990475" y="2917050"/>
            <a:ext cx="1936200" cy="9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latin typeface="Montserrat"/>
                <a:ea typeface="Montserrat"/>
                <a:cs typeface="Montserrat"/>
                <a:sym typeface="Montserrat"/>
              </a:rPr>
              <a:t>Jupiter is the biggest planet in the Solar System</a:t>
            </a:r>
            <a:endParaRPr sz="1600">
              <a:solidFill>
                <a:schemeClr val="tx1"/>
              </a:solidFill>
              <a:latin typeface="Montserrat"/>
              <a:ea typeface="Montserrat"/>
              <a:cs typeface="Montserrat"/>
              <a:sym typeface="Montserrat"/>
            </a:endParaRPr>
          </a:p>
        </p:txBody>
      </p:sp>
      <p:sp>
        <p:nvSpPr>
          <p:cNvPr id="1634" name="Google Shape;1634;p71"/>
          <p:cNvSpPr txBox="1"/>
          <p:nvPr/>
        </p:nvSpPr>
        <p:spPr>
          <a:xfrm>
            <a:off x="3603900" y="2917050"/>
            <a:ext cx="1936200" cy="9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latin typeface="Montserrat"/>
                <a:ea typeface="Montserrat"/>
                <a:cs typeface="Montserrat"/>
                <a:sym typeface="Montserrat"/>
              </a:rPr>
              <a:t>Venus has a beautiful name, but it’s hot</a:t>
            </a:r>
            <a:endParaRPr sz="1600">
              <a:solidFill>
                <a:schemeClr val="tx1"/>
              </a:solidFill>
              <a:latin typeface="Montserrat"/>
              <a:ea typeface="Montserrat"/>
              <a:cs typeface="Montserrat"/>
              <a:sym typeface="Montserrat"/>
            </a:endParaRPr>
          </a:p>
        </p:txBody>
      </p:sp>
      <p:sp>
        <p:nvSpPr>
          <p:cNvPr id="1635" name="Google Shape;1635;p71"/>
          <p:cNvSpPr txBox="1"/>
          <p:nvPr/>
        </p:nvSpPr>
        <p:spPr>
          <a:xfrm>
            <a:off x="6217325" y="2917050"/>
            <a:ext cx="1936200" cy="9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latin typeface="Montserrat"/>
                <a:ea typeface="Montserrat"/>
                <a:cs typeface="Montserrat"/>
                <a:sym typeface="Montserrat"/>
              </a:rPr>
              <a:t>Despite being red, Mars is a cold place</a:t>
            </a:r>
            <a:endParaRPr sz="1600">
              <a:solidFill>
                <a:schemeClr val="tx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25"/>
                                        </p:tgtEl>
                                        <p:attrNameLst>
                                          <p:attrName>style.visibility</p:attrName>
                                        </p:attrNameLst>
                                      </p:cBhvr>
                                      <p:to>
                                        <p:strVal val="visible"/>
                                      </p:to>
                                    </p:set>
                                    <p:anim calcmode="lin" valueType="num">
                                      <p:cBhvr additive="base">
                                        <p:cTn id="7" dur="1000"/>
                                        <p:tgtEl>
                                          <p:spTgt spid="16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630"/>
                                        </p:tgtEl>
                                        <p:attrNameLst>
                                          <p:attrName>style.visibility</p:attrName>
                                        </p:attrNameLst>
                                      </p:cBhvr>
                                      <p:to>
                                        <p:strVal val="visible"/>
                                      </p:to>
                                    </p:set>
                                    <p:animEffect transition="in" filter="fade">
                                      <p:cBhvr>
                                        <p:cTn id="10" dur="1000"/>
                                        <p:tgtEl>
                                          <p:spTgt spid="1630"/>
                                        </p:tgtEl>
                                      </p:cBhvr>
                                    </p:animEffect>
                                  </p:childTnLst>
                                </p:cTn>
                              </p:par>
                              <p:par>
                                <p:cTn id="11" presetID="10" presetClass="entr" presetSubtype="0" fill="hold" nodeType="withEffect">
                                  <p:stCondLst>
                                    <p:cond delay="0"/>
                                  </p:stCondLst>
                                  <p:childTnLst>
                                    <p:set>
                                      <p:cBhvr>
                                        <p:cTn id="12" dur="1" fill="hold">
                                          <p:stCondLst>
                                            <p:cond delay="0"/>
                                          </p:stCondLst>
                                        </p:cTn>
                                        <p:tgtEl>
                                          <p:spTgt spid="1631"/>
                                        </p:tgtEl>
                                        <p:attrNameLst>
                                          <p:attrName>style.visibility</p:attrName>
                                        </p:attrNameLst>
                                      </p:cBhvr>
                                      <p:to>
                                        <p:strVal val="visible"/>
                                      </p:to>
                                    </p:set>
                                    <p:animEffect transition="in" filter="fade">
                                      <p:cBhvr>
                                        <p:cTn id="13" dur="1000"/>
                                        <p:tgtEl>
                                          <p:spTgt spid="1631"/>
                                        </p:tgtEl>
                                      </p:cBhvr>
                                    </p:animEffect>
                                  </p:childTnLst>
                                </p:cTn>
                              </p:par>
                              <p:par>
                                <p:cTn id="14" presetID="10" presetClass="entr" presetSubtype="0" fill="hold" nodeType="withEffect">
                                  <p:stCondLst>
                                    <p:cond delay="0"/>
                                  </p:stCondLst>
                                  <p:childTnLst>
                                    <p:set>
                                      <p:cBhvr>
                                        <p:cTn id="15" dur="1" fill="hold">
                                          <p:stCondLst>
                                            <p:cond delay="0"/>
                                          </p:stCondLst>
                                        </p:cTn>
                                        <p:tgtEl>
                                          <p:spTgt spid="1632"/>
                                        </p:tgtEl>
                                        <p:attrNameLst>
                                          <p:attrName>style.visibility</p:attrName>
                                        </p:attrNameLst>
                                      </p:cBhvr>
                                      <p:to>
                                        <p:strVal val="visible"/>
                                      </p:to>
                                    </p:set>
                                    <p:animEffect transition="in" filter="fade">
                                      <p:cBhvr>
                                        <p:cTn id="16" dur="1000"/>
                                        <p:tgtEl>
                                          <p:spTgt spid="1632"/>
                                        </p:tgtEl>
                                      </p:cBhvr>
                                    </p:animEffect>
                                  </p:childTnLst>
                                </p:cTn>
                              </p:par>
                              <p:par>
                                <p:cTn id="17" presetID="2" presetClass="entr" presetSubtype="4" fill="hold" nodeType="withEffect">
                                  <p:stCondLst>
                                    <p:cond delay="0"/>
                                  </p:stCondLst>
                                  <p:childTnLst>
                                    <p:set>
                                      <p:cBhvr>
                                        <p:cTn id="18" dur="1" fill="hold">
                                          <p:stCondLst>
                                            <p:cond delay="0"/>
                                          </p:stCondLst>
                                        </p:cTn>
                                        <p:tgtEl>
                                          <p:spTgt spid="1633"/>
                                        </p:tgtEl>
                                        <p:attrNameLst>
                                          <p:attrName>style.visibility</p:attrName>
                                        </p:attrNameLst>
                                      </p:cBhvr>
                                      <p:to>
                                        <p:strVal val="visible"/>
                                      </p:to>
                                    </p:set>
                                    <p:anim calcmode="lin" valueType="num">
                                      <p:cBhvr additive="base">
                                        <p:cTn id="19" dur="1000"/>
                                        <p:tgtEl>
                                          <p:spTgt spid="1633"/>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34"/>
                                        </p:tgtEl>
                                        <p:attrNameLst>
                                          <p:attrName>style.visibility</p:attrName>
                                        </p:attrNameLst>
                                      </p:cBhvr>
                                      <p:to>
                                        <p:strVal val="visible"/>
                                      </p:to>
                                    </p:set>
                                    <p:anim calcmode="lin" valueType="num">
                                      <p:cBhvr additive="base">
                                        <p:cTn id="22" dur="1000"/>
                                        <p:tgtEl>
                                          <p:spTgt spid="1634"/>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35"/>
                                        </p:tgtEl>
                                        <p:attrNameLst>
                                          <p:attrName>style.visibility</p:attrName>
                                        </p:attrNameLst>
                                      </p:cBhvr>
                                      <p:to>
                                        <p:strVal val="visible"/>
                                      </p:to>
                                    </p:set>
                                    <p:anim calcmode="lin" valueType="num">
                                      <p:cBhvr additive="base">
                                        <p:cTn id="25" dur="1000"/>
                                        <p:tgtEl>
                                          <p:spTgt spid="1635"/>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629"/>
                                        </p:tgtEl>
                                        <p:attrNameLst>
                                          <p:attrName>style.visibility</p:attrName>
                                        </p:attrNameLst>
                                      </p:cBhvr>
                                      <p:to>
                                        <p:strVal val="visible"/>
                                      </p:to>
                                    </p:set>
                                    <p:anim calcmode="lin" valueType="num">
                                      <p:cBhvr additive="base">
                                        <p:cTn id="28" dur="1000"/>
                                        <p:tgtEl>
                                          <p:spTgt spid="16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bstract Marketing Plan by Slidesgo">
  <a:themeElements>
    <a:clrScheme name="Simple Light">
      <a:dk1>
        <a:srgbClr val="08323F"/>
      </a:dk1>
      <a:lt1>
        <a:srgbClr val="F2F0DF"/>
      </a:lt1>
      <a:dk2>
        <a:srgbClr val="054262"/>
      </a:dk2>
      <a:lt2>
        <a:srgbClr val="0B8390"/>
      </a:lt2>
      <a:accent1>
        <a:srgbClr val="E96F44"/>
      </a:accent1>
      <a:accent2>
        <a:srgbClr val="5B5AA6"/>
      </a:accent2>
      <a:accent3>
        <a:srgbClr val="F38075"/>
      </a:accent3>
      <a:accent4>
        <a:srgbClr val="FBB256"/>
      </a:accent4>
      <a:accent5>
        <a:srgbClr val="08323F"/>
      </a:accent5>
      <a:accent6>
        <a:srgbClr val="F2F0DF"/>
      </a:accent6>
      <a:hlink>
        <a:srgbClr val="E96F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3007</Words>
  <Application>Microsoft Macintosh PowerPoint</Application>
  <PresentationFormat>Ekran Gösterisi (16:9)</PresentationFormat>
  <Paragraphs>636</Paragraphs>
  <Slides>83</Slides>
  <Notes>83</Notes>
  <HiddenSlides>0</HiddenSlides>
  <MMClips>0</MMClips>
  <ScaleCrop>false</ScaleCrop>
  <HeadingPairs>
    <vt:vector size="6" baseType="variant">
      <vt:variant>
        <vt:lpstr>Kullanılan Yazı Tipleri</vt:lpstr>
      </vt:variant>
      <vt:variant>
        <vt:i4>20</vt:i4>
      </vt:variant>
      <vt:variant>
        <vt:lpstr>Tema</vt:lpstr>
      </vt:variant>
      <vt:variant>
        <vt:i4>4</vt:i4>
      </vt:variant>
      <vt:variant>
        <vt:lpstr>Slayt Başlıkları</vt:lpstr>
      </vt:variant>
      <vt:variant>
        <vt:i4>83</vt:i4>
      </vt:variant>
    </vt:vector>
  </HeadingPairs>
  <TitlesOfParts>
    <vt:vector size="107" baseType="lpstr">
      <vt:lpstr>Arvo</vt:lpstr>
      <vt:lpstr>Arial</vt:lpstr>
      <vt:lpstr>Syncopate</vt:lpstr>
      <vt:lpstr>Roboto Medium</vt:lpstr>
      <vt:lpstr>Amatic SC</vt:lpstr>
      <vt:lpstr>Montserrat</vt:lpstr>
      <vt:lpstr>Josefin Sans</vt:lpstr>
      <vt:lpstr>Anaheim</vt:lpstr>
      <vt:lpstr>Montserrat Medium</vt:lpstr>
      <vt:lpstr>Josefin Sans SemiBold</vt:lpstr>
      <vt:lpstr>Montserrat Black</vt:lpstr>
      <vt:lpstr>Calibri</vt:lpstr>
      <vt:lpstr>Josefin Slab SemiBold</vt:lpstr>
      <vt:lpstr>Merriweather</vt:lpstr>
      <vt:lpstr>Josefin Slab</vt:lpstr>
      <vt:lpstr>Proxima Nova Semibold</vt:lpstr>
      <vt:lpstr>Montserrat Light</vt:lpstr>
      <vt:lpstr>Questrial</vt:lpstr>
      <vt:lpstr>Bebas Neue</vt:lpstr>
      <vt:lpstr>Proxima Nova</vt:lpstr>
      <vt:lpstr>Abstract Marketing Plan by Slidesgo</vt:lpstr>
      <vt:lpstr>Slidesgo Final Pages</vt:lpstr>
      <vt:lpstr>Slidesgo Final Pages</vt:lpstr>
      <vt:lpstr>Slidesgo Final Pages</vt:lpstr>
      <vt:lpstr>Abstract Marketing Plan</vt:lpstr>
      <vt:lpstr>KPI OVERVIEW</vt:lpstr>
      <vt:lpstr>BUDGET</vt:lpstr>
      <vt:lpstr>01</vt:lpstr>
      <vt:lpstr>Our company</vt:lpstr>
      <vt:lpstr>Our company</vt:lpstr>
      <vt:lpstr>MIssion</vt:lpstr>
      <vt:lpstr>MIssion</vt:lpstr>
      <vt:lpstr>Our evolution</vt:lpstr>
      <vt:lpstr>Our evolution</vt:lpstr>
      <vt:lpstr>2009</vt:lpstr>
      <vt:lpstr>02</vt:lpstr>
      <vt:lpstr>mars</vt:lpstr>
      <vt:lpstr>mars</vt:lpstr>
      <vt:lpstr>saturn</vt:lpstr>
      <vt:lpstr>SATURN</vt:lpstr>
      <vt:lpstr>—Someone Famous</vt:lpstr>
      <vt:lpstr>—Someone Famous</vt:lpstr>
      <vt:lpstr>03</vt:lpstr>
      <vt:lpstr>AWESOME WORDS!</vt:lpstr>
      <vt:lpstr>mercury</vt:lpstr>
      <vt:lpstr>Market share</vt:lpstr>
      <vt:lpstr>Buyer persona Profile</vt:lpstr>
      <vt:lpstr>Buyer persona Profile</vt:lpstr>
      <vt:lpstr>Decisions</vt:lpstr>
      <vt:lpstr>Awareness</vt:lpstr>
      <vt:lpstr>Sales Funnel</vt:lpstr>
      <vt:lpstr>Sales Funnel</vt:lpstr>
      <vt:lpstr>Venus</vt:lpstr>
      <vt:lpstr>SATURN</vt:lpstr>
      <vt:lpstr>A PICTURE ALWAYS REINFORCES THE CONCEPT </vt:lpstr>
      <vt:lpstr>A picture is worth a thousand words</vt:lpstr>
      <vt:lpstr>A picture is worth a thousand words</vt:lpstr>
      <vt:lpstr>SWOT Analysis</vt:lpstr>
      <vt:lpstr>SWOT Analysis</vt:lpstr>
      <vt:lpstr>LONG TERM</vt:lpstr>
      <vt:lpstr>LONG TERM</vt:lpstr>
      <vt:lpstr>Strategy</vt:lpstr>
      <vt:lpstr>Strategy</vt:lpstr>
      <vt:lpstr>Key Actions Items</vt:lpstr>
      <vt:lpstr>Key Actions Items</vt:lpstr>
      <vt:lpstr>Key Actions Items</vt:lpstr>
      <vt:lpstr>Timeline</vt:lpstr>
      <vt:lpstr>Timeline</vt:lpstr>
      <vt:lpstr>All platforms</vt:lpstr>
      <vt:lpstr>DESKTOP</vt:lpstr>
      <vt:lpstr>TABLET</vt:lpstr>
      <vt:lpstr>MOBILE</vt:lpstr>
      <vt:lpstr>Kpi Overview</vt:lpstr>
      <vt:lpstr>35%</vt:lpstr>
      <vt:lpstr>15,000,000</vt:lpstr>
      <vt:lpstr>4,498,300</vt:lpstr>
      <vt:lpstr>650k</vt:lpstr>
      <vt:lpstr>120,000</vt:lpstr>
      <vt:lpstr>75K</vt:lpstr>
      <vt:lpstr>CONCLUSION 2</vt:lpstr>
      <vt:lpstr>Jenna doe</vt:lpstr>
      <vt:lpstr>ALAN JONES</vt:lpstr>
      <vt:lpstr>Thanks</vt:lpstr>
      <vt:lpstr>Alternative Resources</vt:lpstr>
      <vt:lpstr>Alternative PREMIUM icons</vt:lpstr>
      <vt:lpstr>Alternative Resources</vt:lpstr>
      <vt:lpstr>Resources</vt:lpstr>
      <vt:lpstr>PREMIUM Resources</vt:lpstr>
      <vt:lpstr>PREMIUM Resources</vt:lpstr>
      <vt:lpstr>Instructions for use</vt:lpstr>
      <vt:lpstr>PowerPoint Sunusu</vt:lpstr>
      <vt:lpstr>Fonts &amp; colors used</vt:lpstr>
      <vt:lpstr>Storyset</vt:lpstr>
      <vt:lpstr>Use our editable graphic resources...</vt:lpstr>
      <vt:lpstr>PowerPoint Sunusu</vt:lpstr>
      <vt:lpstr>PowerPoint Sunusu</vt:lpstr>
      <vt:lpstr>PowerPoint Sunusu</vt:lpstr>
      <vt:lpstr>PowerPoint Sunusu</vt:lpstr>
      <vt:lpstr>PowerPoint Sunusu</vt:lpstr>
      <vt:lpstr>...and our sets of editable icons</vt:lpstr>
      <vt:lpstr>Educational Icons</vt:lpstr>
      <vt:lpstr>Business Icons</vt:lpstr>
      <vt:lpstr>Help &amp; Support Icons</vt:lpstr>
      <vt:lpstr>Creative process Icons</vt:lpstr>
      <vt:lpstr>Nature Icons</vt:lpstr>
      <vt:lpstr>SEO &amp; Marketing Icons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Marketing Plan</dc:title>
  <cp:lastModifiedBy>Microsoft Office User</cp:lastModifiedBy>
  <cp:revision>5</cp:revision>
  <dcterms:modified xsi:type="dcterms:W3CDTF">2024-12-11T15:52:27Z</dcterms:modified>
</cp:coreProperties>
</file>